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6" r:id="rId1"/>
    <p:sldMasterId id="2147483741" r:id="rId2"/>
  </p:sldMasterIdLst>
  <p:notesMasterIdLst>
    <p:notesMasterId r:id="rId9"/>
  </p:notesMasterIdLst>
  <p:sldIdLst>
    <p:sldId id="1183" r:id="rId3"/>
    <p:sldId id="1184" r:id="rId4"/>
    <p:sldId id="1186" r:id="rId5"/>
    <p:sldId id="1188" r:id="rId6"/>
    <p:sldId id="1187" r:id="rId7"/>
    <p:sldId id="1185" r:id="rId8"/>
  </p:sldIdLst>
  <p:sldSz cx="12192000" cy="6858000"/>
  <p:notesSz cx="6797675" cy="9928225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Open Sans" pitchFamily="2" charset="0"/>
      <p:regular r:id="rId16"/>
      <p:bold r:id="rId17"/>
      <p:italic r:id="rId18"/>
      <p:boldItalic r:id="rId19"/>
    </p:embeddedFont>
  </p:embeddedFontLst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  <p:cmAuthor id="2" name="Anat Kredi" initials="AK" lastIdx="14" clrIdx="1">
    <p:extLst>
      <p:ext uri="{19B8F6BF-5375-455C-9EA6-DF929625EA0E}">
        <p15:presenceInfo xmlns:p15="http://schemas.microsoft.com/office/powerpoint/2012/main" userId="Anat Kred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D6FF"/>
    <a:srgbClr val="66CCFF"/>
    <a:srgbClr val="00C0F3"/>
    <a:srgbClr val="2C83A6"/>
    <a:srgbClr val="00C2F5"/>
    <a:srgbClr val="F26B5E"/>
    <a:srgbClr val="FDF9F5"/>
    <a:srgbClr val="F7CAAC"/>
    <a:srgbClr val="FF787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1199" autoAdjust="0"/>
  </p:normalViewPr>
  <p:slideViewPr>
    <p:cSldViewPr snapToGrid="0">
      <p:cViewPr varScale="1">
        <p:scale>
          <a:sx n="92" d="100"/>
          <a:sy n="92" d="100"/>
        </p:scale>
        <p:origin x="54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2835D914-AB6D-4E87-8A12-18A0E0EAB59D}" type="datetimeFigureOut">
              <a:rPr lang="he-IL" smtClean="0"/>
              <a:pPr/>
              <a:t>כ"ג/כסלו/תשפ"ד</a:t>
            </a:fld>
            <a:endParaRPr lang="he-I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311517D1-5828-4D04-9709-DF350A534215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51869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אפשר נקודה לכל שיעור או לכל נושא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517D1-5828-4D04-9709-DF350A534215}" type="slidenum">
              <a:rPr lang="he-IL" smtClean="0"/>
              <a:pPr/>
              <a:t>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69939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517D1-5828-4D04-9709-DF350A534215}" type="slidenum">
              <a:rPr lang="he-IL" smtClean="0"/>
              <a:pPr/>
              <a:t>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68819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517D1-5828-4D04-9709-DF350A534215}" type="slidenum">
              <a:rPr lang="he-IL" smtClean="0"/>
              <a:pPr/>
              <a:t>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62413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תיחת שיעור + מש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90" b="20135"/>
          <a:stretch/>
        </p:blipFill>
        <p:spPr>
          <a:xfrm>
            <a:off x="838955" y="2011485"/>
            <a:ext cx="11361755" cy="4850791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9051" y="216131"/>
            <a:ext cx="12192000" cy="6858000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מלבן 11">
            <a:extLst>
              <a:ext uri="{FF2B5EF4-FFF2-40B4-BE49-F238E27FC236}">
                <a16:creationId xmlns:a16="http://schemas.microsoft.com/office/drawing/2014/main" id="{AC63EDA9-BAE1-4F0F-B48C-88C6CF96A318}"/>
              </a:ext>
            </a:extLst>
          </p:cNvPr>
          <p:cNvSpPr/>
          <p:nvPr userDrawn="1"/>
        </p:nvSpPr>
        <p:spPr>
          <a:xfrm>
            <a:off x="-23619" y="1518113"/>
            <a:ext cx="12215619" cy="80283"/>
          </a:xfrm>
          <a:prstGeom prst="rect">
            <a:avLst/>
          </a:prstGeom>
          <a:solidFill>
            <a:srgbClr val="1BC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8EE752-33F5-447A-B7FF-A0E92B3650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9213" y="2011363"/>
            <a:ext cx="9591675" cy="4337051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90E6E3-4E9A-45E9-93C4-9A20C2A2F3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19213" y="650815"/>
            <a:ext cx="9591675" cy="852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0613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ול פריים טקסט + אייק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705068" y="1290649"/>
            <a:ext cx="3340395" cy="427670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6149484" y="3386547"/>
            <a:ext cx="4276705" cy="84909"/>
          </a:xfrm>
          <a:prstGeom prst="rect">
            <a:avLst/>
          </a:prstGeom>
        </p:spPr>
      </p:pic>
      <p:sp>
        <p:nvSpPr>
          <p:cNvPr id="7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911890" y="1290648"/>
            <a:ext cx="6885623" cy="4276704"/>
          </a:xfrm>
          <a:prstGeom prst="rect">
            <a:avLst/>
          </a:prstGeom>
        </p:spPr>
        <p:txBody>
          <a:bodyPr/>
          <a:lstStyle>
            <a:lvl1pPr marL="0" indent="0" algn="l" rtl="1">
              <a:buFontTx/>
              <a:buNone/>
              <a:defRPr sz="3400" b="0" i="0">
                <a:latin typeface="+mj-lt"/>
                <a:ea typeface="Open Sans Hebrew Light" charset="0"/>
                <a:cs typeface="Open Sans Hebrew Light" charset="0"/>
              </a:defRPr>
            </a:lvl1pPr>
            <a:lvl2pPr>
              <a:defRPr sz="4400" b="0" i="0">
                <a:latin typeface="Open Sans" charset="0"/>
                <a:ea typeface="Open Sans" charset="0"/>
                <a:cs typeface="Open Sans" charset="0"/>
              </a:defRPr>
            </a:lvl2pPr>
            <a:lvl3pPr>
              <a:defRPr sz="4400" b="0" i="0">
                <a:latin typeface="Open Sans" charset="0"/>
                <a:ea typeface="Open Sans" charset="0"/>
                <a:cs typeface="Open Sans" charset="0"/>
              </a:defRPr>
            </a:lvl3pPr>
            <a:lvl4pPr>
              <a:defRPr sz="44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4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2131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פתיחת שיעור + מש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90" b="20135"/>
          <a:stretch/>
        </p:blipFill>
        <p:spPr>
          <a:xfrm>
            <a:off x="838955" y="2011485"/>
            <a:ext cx="11361755" cy="4850791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24567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9067800" cy="4533900"/>
          </a:xfrm>
          <a:custGeom>
            <a:avLst/>
            <a:gdLst>
              <a:gd name="connsiteX0" fmla="*/ 0 w 8382000"/>
              <a:gd name="connsiteY0" fmla="*/ 0 h 4191000"/>
              <a:gd name="connsiteX1" fmla="*/ 8382000 w 8382000"/>
              <a:gd name="connsiteY1" fmla="*/ 0 h 4191000"/>
              <a:gd name="connsiteX2" fmla="*/ 4191000 w 8382000"/>
              <a:gd name="connsiteY2" fmla="*/ 4191000 h 4191000"/>
              <a:gd name="connsiteX3" fmla="*/ 0 w 8382000"/>
              <a:gd name="connsiteY3" fmla="*/ 0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2000" h="4191000">
                <a:moveTo>
                  <a:pt x="0" y="0"/>
                </a:moveTo>
                <a:lnTo>
                  <a:pt x="8382000" y="0"/>
                </a:lnTo>
                <a:cubicBezTo>
                  <a:pt x="8382000" y="2314625"/>
                  <a:pt x="6505625" y="4191000"/>
                  <a:pt x="4191000" y="4191000"/>
                </a:cubicBezTo>
                <a:cubicBezTo>
                  <a:pt x="1876375" y="4191000"/>
                  <a:pt x="0" y="2314625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47960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92668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948F-7C2B-4CBE-AF26-0AAE8A0E3E7A}" type="datetimeFigureOut">
              <a:rPr lang="id-ID" smtClean="0"/>
              <a:t>06/12/2023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E4A-C674-4D03-AB56-9FA13D86CC0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0753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57251" y="1619251"/>
            <a:ext cx="3009900" cy="25527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591051" y="1619251"/>
            <a:ext cx="3009900" cy="25527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324851" y="1619251"/>
            <a:ext cx="3009900" cy="25527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8023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uk" smtClean="0"/>
              <a:pPr algn="r"/>
              <a:t>‹#›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1722633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510F250-7F16-516B-39F4-C342B99DA6DC}"/>
              </a:ext>
            </a:extLst>
          </p:cNvPr>
          <p:cNvSpPr/>
          <p:nvPr userDrawn="1"/>
        </p:nvSpPr>
        <p:spPr>
          <a:xfrm>
            <a:off x="0" y="4580792"/>
            <a:ext cx="12192000" cy="22772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62F8E2-1A6D-3D89-3B6F-1266970842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1010" y="4881092"/>
            <a:ext cx="9144000" cy="775554"/>
          </a:xfrm>
        </p:spPr>
        <p:txBody>
          <a:bodyPr/>
          <a:lstStyle>
            <a:lvl1pPr algn="r">
              <a:defRPr lang="he-IL" sz="5400" b="0" spc="-150">
                <a:solidFill>
                  <a:schemeClr val="accent1"/>
                </a:solidFill>
              </a:defRPr>
            </a:lvl1pPr>
          </a:lstStyle>
          <a:p>
            <a:pPr marL="0" lvl="0" algn="ctr"/>
            <a:r>
              <a:rPr lang="en-US" dirty="0"/>
              <a:t>Click to edit Master title</a:t>
            </a:r>
            <a:endParaRPr lang="he-I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3C2772-2EE9-7662-AF71-B54E9A9A7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1010" y="5597892"/>
            <a:ext cx="9144000" cy="600685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8973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17B761-11BB-4BA9-7DB9-C563DE0ADEA2}"/>
              </a:ext>
            </a:extLst>
          </p:cNvPr>
          <p:cNvSpPr/>
          <p:nvPr userDrawn="1"/>
        </p:nvSpPr>
        <p:spPr>
          <a:xfrm>
            <a:off x="0" y="0"/>
            <a:ext cx="12192000" cy="46074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62F8E2-1A6D-3D89-3B6F-1266970842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3893" y="1122363"/>
            <a:ext cx="9144000" cy="1230290"/>
          </a:xfrm>
        </p:spPr>
        <p:txBody>
          <a:bodyPr>
            <a:noAutofit/>
          </a:bodyPr>
          <a:lstStyle>
            <a:lvl1pPr>
              <a:defRPr lang="he-IL" sz="6000" spc="-15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en-US" dirty="0"/>
              <a:t>Click to edit Master title</a:t>
            </a:r>
            <a:endParaRPr lang="he-I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3C2772-2EE9-7662-AF71-B54E9A9A7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2637" y="2065415"/>
            <a:ext cx="9144000" cy="1655762"/>
          </a:xfrm>
        </p:spPr>
        <p:txBody>
          <a:bodyPr>
            <a:noAutofit/>
          </a:bodyPr>
          <a:lstStyle>
            <a:lvl1pPr>
              <a:defRPr lang="he-IL" sz="200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61" name="Picture Placeholder 460">
            <a:extLst>
              <a:ext uri="{FF2B5EF4-FFF2-40B4-BE49-F238E27FC236}">
                <a16:creationId xmlns:a16="http://schemas.microsoft.com/office/drawing/2014/main" id="{191A0051-EE77-A0A2-C986-7E9135189C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4303" y="2828931"/>
            <a:ext cx="6970921" cy="2271214"/>
          </a:xfrm>
          <a:custGeom>
            <a:avLst/>
            <a:gdLst>
              <a:gd name="connsiteX0" fmla="*/ 5814487 w 6970921"/>
              <a:gd name="connsiteY0" fmla="*/ 2267414 h 2271214"/>
              <a:gd name="connsiteX1" fmla="*/ 5844416 w 6970921"/>
              <a:gd name="connsiteY1" fmla="*/ 2269772 h 2271214"/>
              <a:gd name="connsiteX2" fmla="*/ 5833863 w 6970921"/>
              <a:gd name="connsiteY2" fmla="*/ 2271214 h 2271214"/>
              <a:gd name="connsiteX3" fmla="*/ 5812568 w 6970921"/>
              <a:gd name="connsiteY3" fmla="*/ 2268116 h 2271214"/>
              <a:gd name="connsiteX4" fmla="*/ 5814487 w 6970921"/>
              <a:gd name="connsiteY4" fmla="*/ 2267414 h 2271214"/>
              <a:gd name="connsiteX5" fmla="*/ 1073809 w 6970921"/>
              <a:gd name="connsiteY5" fmla="*/ 2253781 h 2271214"/>
              <a:gd name="connsiteX6" fmla="*/ 1079182 w 6970921"/>
              <a:gd name="connsiteY6" fmla="*/ 2254776 h 2271214"/>
              <a:gd name="connsiteX7" fmla="*/ 1070227 w 6970921"/>
              <a:gd name="connsiteY7" fmla="*/ 2255373 h 2271214"/>
              <a:gd name="connsiteX8" fmla="*/ 1060013 w 6970921"/>
              <a:gd name="connsiteY8" fmla="*/ 2253980 h 2271214"/>
              <a:gd name="connsiteX9" fmla="*/ 1073809 w 6970921"/>
              <a:gd name="connsiteY9" fmla="*/ 2253781 h 2271214"/>
              <a:gd name="connsiteX10" fmla="*/ 3549570 w 6970921"/>
              <a:gd name="connsiteY10" fmla="*/ 2250289 h 2271214"/>
              <a:gd name="connsiteX11" fmla="*/ 3546295 w 6970921"/>
              <a:gd name="connsiteY11" fmla="*/ 2252980 h 2271214"/>
              <a:gd name="connsiteX12" fmla="*/ 3528184 w 6970921"/>
              <a:gd name="connsiteY12" fmla="*/ 2252427 h 2271214"/>
              <a:gd name="connsiteX13" fmla="*/ 3530588 w 6970921"/>
              <a:gd name="connsiteY13" fmla="*/ 2251867 h 2271214"/>
              <a:gd name="connsiteX14" fmla="*/ 3549570 w 6970921"/>
              <a:gd name="connsiteY14" fmla="*/ 2250289 h 2271214"/>
              <a:gd name="connsiteX15" fmla="*/ 5960287 w 6970921"/>
              <a:gd name="connsiteY15" fmla="*/ 2250090 h 2271214"/>
              <a:gd name="connsiteX16" fmla="*/ 5967359 w 6970921"/>
              <a:gd name="connsiteY16" fmla="*/ 2251323 h 2271214"/>
              <a:gd name="connsiteX17" fmla="*/ 5971229 w 6970921"/>
              <a:gd name="connsiteY17" fmla="*/ 2252753 h 2271214"/>
              <a:gd name="connsiteX18" fmla="*/ 5980480 w 6970921"/>
              <a:gd name="connsiteY18" fmla="*/ 2252957 h 2271214"/>
              <a:gd name="connsiteX19" fmla="*/ 5980486 w 6970921"/>
              <a:gd name="connsiteY19" fmla="*/ 2254539 h 2271214"/>
              <a:gd name="connsiteX20" fmla="*/ 5968813 w 6970921"/>
              <a:gd name="connsiteY20" fmla="*/ 2255843 h 2271214"/>
              <a:gd name="connsiteX21" fmla="*/ 5958163 w 6970921"/>
              <a:gd name="connsiteY21" fmla="*/ 2255682 h 2271214"/>
              <a:gd name="connsiteX22" fmla="*/ 5956959 w 6970921"/>
              <a:gd name="connsiteY22" fmla="*/ 2256630 h 2271214"/>
              <a:gd name="connsiteX23" fmla="*/ 5948240 w 6970921"/>
              <a:gd name="connsiteY23" fmla="*/ 2256632 h 2271214"/>
              <a:gd name="connsiteX24" fmla="*/ 5955980 w 6970921"/>
              <a:gd name="connsiteY24" fmla="*/ 2254892 h 2271214"/>
              <a:gd name="connsiteX25" fmla="*/ 5964295 w 6970921"/>
              <a:gd name="connsiteY25" fmla="*/ 2252697 h 2271214"/>
              <a:gd name="connsiteX26" fmla="*/ 5961469 w 6970921"/>
              <a:gd name="connsiteY26" fmla="*/ 2251772 h 2271214"/>
              <a:gd name="connsiteX27" fmla="*/ 5954003 w 6970921"/>
              <a:gd name="connsiteY27" fmla="*/ 2251510 h 2271214"/>
              <a:gd name="connsiteX28" fmla="*/ 5960287 w 6970921"/>
              <a:gd name="connsiteY28" fmla="*/ 2250090 h 2271214"/>
              <a:gd name="connsiteX29" fmla="*/ 6007794 w 6970921"/>
              <a:gd name="connsiteY29" fmla="*/ 2249020 h 2271214"/>
              <a:gd name="connsiteX30" fmla="*/ 6018840 w 6970921"/>
              <a:gd name="connsiteY30" fmla="*/ 2250268 h 2271214"/>
              <a:gd name="connsiteX31" fmla="*/ 6004028 w 6970921"/>
              <a:gd name="connsiteY31" fmla="*/ 2253074 h 2271214"/>
              <a:gd name="connsiteX32" fmla="*/ 6000119 w 6970921"/>
              <a:gd name="connsiteY32" fmla="*/ 2254127 h 2271214"/>
              <a:gd name="connsiteX33" fmla="*/ 5988193 w 6970921"/>
              <a:gd name="connsiteY33" fmla="*/ 2254803 h 2271214"/>
              <a:gd name="connsiteX34" fmla="*/ 5986871 w 6970921"/>
              <a:gd name="connsiteY34" fmla="*/ 2252180 h 2271214"/>
              <a:gd name="connsiteX35" fmla="*/ 5991477 w 6970921"/>
              <a:gd name="connsiteY35" fmla="*/ 2253523 h 2271214"/>
              <a:gd name="connsiteX36" fmla="*/ 5993261 w 6970921"/>
              <a:gd name="connsiteY36" fmla="*/ 2253703 h 2271214"/>
              <a:gd name="connsiteX37" fmla="*/ 5996287 w 6970921"/>
              <a:gd name="connsiteY37" fmla="*/ 2252514 h 2271214"/>
              <a:gd name="connsiteX38" fmla="*/ 6007794 w 6970921"/>
              <a:gd name="connsiteY38" fmla="*/ 2249020 h 2271214"/>
              <a:gd name="connsiteX39" fmla="*/ 1272137 w 6970921"/>
              <a:gd name="connsiteY39" fmla="*/ 2243633 h 2271214"/>
              <a:gd name="connsiteX40" fmla="*/ 1266367 w 6970921"/>
              <a:gd name="connsiteY40" fmla="*/ 2245556 h 2271214"/>
              <a:gd name="connsiteX41" fmla="*/ 1243484 w 6970921"/>
              <a:gd name="connsiteY41" fmla="*/ 2248143 h 2271214"/>
              <a:gd name="connsiteX42" fmla="*/ 1220534 w 6970921"/>
              <a:gd name="connsiteY42" fmla="*/ 2250133 h 2271214"/>
              <a:gd name="connsiteX43" fmla="*/ 1217682 w 6970921"/>
              <a:gd name="connsiteY43" fmla="*/ 2249337 h 2271214"/>
              <a:gd name="connsiteX44" fmla="*/ 1228759 w 6970921"/>
              <a:gd name="connsiteY44" fmla="*/ 2247347 h 2271214"/>
              <a:gd name="connsiteX45" fmla="*/ 1229555 w 6970921"/>
              <a:gd name="connsiteY45" fmla="*/ 2248276 h 2271214"/>
              <a:gd name="connsiteX46" fmla="*/ 1265106 w 6970921"/>
              <a:gd name="connsiteY46" fmla="*/ 2243899 h 2271214"/>
              <a:gd name="connsiteX47" fmla="*/ 1272137 w 6970921"/>
              <a:gd name="connsiteY47" fmla="*/ 2243633 h 2271214"/>
              <a:gd name="connsiteX48" fmla="*/ 3503387 w 6970921"/>
              <a:gd name="connsiteY48" fmla="*/ 2243601 h 2271214"/>
              <a:gd name="connsiteX49" fmla="*/ 3510845 w 6970921"/>
              <a:gd name="connsiteY49" fmla="*/ 2247247 h 2271214"/>
              <a:gd name="connsiteX50" fmla="*/ 3508450 w 6970921"/>
              <a:gd name="connsiteY50" fmla="*/ 2248435 h 2271214"/>
              <a:gd name="connsiteX51" fmla="*/ 3494666 w 6970921"/>
              <a:gd name="connsiteY51" fmla="*/ 2245385 h 2271214"/>
              <a:gd name="connsiteX52" fmla="*/ 3503387 w 6970921"/>
              <a:gd name="connsiteY52" fmla="*/ 2243601 h 2271214"/>
              <a:gd name="connsiteX53" fmla="*/ 3608294 w 6970921"/>
              <a:gd name="connsiteY53" fmla="*/ 2241000 h 2271214"/>
              <a:gd name="connsiteX54" fmla="*/ 3622057 w 6970921"/>
              <a:gd name="connsiteY54" fmla="*/ 2243986 h 2271214"/>
              <a:gd name="connsiteX55" fmla="*/ 3621204 w 6970921"/>
              <a:gd name="connsiteY55" fmla="*/ 2247376 h 2271214"/>
              <a:gd name="connsiteX56" fmla="*/ 3609259 w 6970921"/>
              <a:gd name="connsiteY56" fmla="*/ 2246775 h 2271214"/>
              <a:gd name="connsiteX57" fmla="*/ 3592610 w 6970921"/>
              <a:gd name="connsiteY57" fmla="*/ 2245781 h 2271214"/>
              <a:gd name="connsiteX58" fmla="*/ 3579292 w 6970921"/>
              <a:gd name="connsiteY58" fmla="*/ 2247275 h 2271214"/>
              <a:gd name="connsiteX59" fmla="*/ 3578181 w 6970921"/>
              <a:gd name="connsiteY59" fmla="*/ 2247313 h 2271214"/>
              <a:gd name="connsiteX60" fmla="*/ 3549208 w 6970921"/>
              <a:gd name="connsiteY60" fmla="*/ 2247043 h 2271214"/>
              <a:gd name="connsiteX61" fmla="*/ 3521181 w 6970921"/>
              <a:gd name="connsiteY61" fmla="*/ 2248271 h 2271214"/>
              <a:gd name="connsiteX62" fmla="*/ 3515654 w 6970921"/>
              <a:gd name="connsiteY62" fmla="*/ 2247533 h 2271214"/>
              <a:gd name="connsiteX63" fmla="*/ 3514928 w 6970921"/>
              <a:gd name="connsiteY63" fmla="*/ 2245257 h 2271214"/>
              <a:gd name="connsiteX64" fmla="*/ 3521758 w 6970921"/>
              <a:gd name="connsiteY64" fmla="*/ 2246100 h 2271214"/>
              <a:gd name="connsiteX65" fmla="*/ 3547106 w 6970921"/>
              <a:gd name="connsiteY65" fmla="*/ 2246654 h 2271214"/>
              <a:gd name="connsiteX66" fmla="*/ 3544959 w 6970921"/>
              <a:gd name="connsiteY66" fmla="*/ 2244735 h 2271214"/>
              <a:gd name="connsiteX67" fmla="*/ 3554975 w 6970921"/>
              <a:gd name="connsiteY67" fmla="*/ 2244043 h 2271214"/>
              <a:gd name="connsiteX68" fmla="*/ 3608294 w 6970921"/>
              <a:gd name="connsiteY68" fmla="*/ 2241000 h 2271214"/>
              <a:gd name="connsiteX69" fmla="*/ 3646503 w 6970921"/>
              <a:gd name="connsiteY69" fmla="*/ 2238952 h 2271214"/>
              <a:gd name="connsiteX70" fmla="*/ 3636574 w 6970921"/>
              <a:gd name="connsiteY70" fmla="*/ 2241299 h 2271214"/>
              <a:gd name="connsiteX71" fmla="*/ 3630257 w 6970921"/>
              <a:gd name="connsiteY71" fmla="*/ 2241119 h 2271214"/>
              <a:gd name="connsiteX72" fmla="*/ 3637275 w 6970921"/>
              <a:gd name="connsiteY72" fmla="*/ 2239087 h 2271214"/>
              <a:gd name="connsiteX73" fmla="*/ 3646503 w 6970921"/>
              <a:gd name="connsiteY73" fmla="*/ 2238952 h 2271214"/>
              <a:gd name="connsiteX74" fmla="*/ 1294751 w 6970921"/>
              <a:gd name="connsiteY74" fmla="*/ 2238593 h 2271214"/>
              <a:gd name="connsiteX75" fmla="*/ 1300454 w 6970921"/>
              <a:gd name="connsiteY75" fmla="*/ 2240516 h 2271214"/>
              <a:gd name="connsiteX76" fmla="*/ 1290174 w 6970921"/>
              <a:gd name="connsiteY76" fmla="*/ 2242704 h 2271214"/>
              <a:gd name="connsiteX77" fmla="*/ 1280224 w 6970921"/>
              <a:gd name="connsiteY77" fmla="*/ 2242042 h 2271214"/>
              <a:gd name="connsiteX78" fmla="*/ 1294751 w 6970921"/>
              <a:gd name="connsiteY78" fmla="*/ 2238593 h 2271214"/>
              <a:gd name="connsiteX79" fmla="*/ 6067432 w 6970921"/>
              <a:gd name="connsiteY79" fmla="*/ 2235724 h 2271214"/>
              <a:gd name="connsiteX80" fmla="*/ 6066537 w 6970921"/>
              <a:gd name="connsiteY80" fmla="*/ 2237263 h 2271214"/>
              <a:gd name="connsiteX81" fmla="*/ 6050932 w 6970921"/>
              <a:gd name="connsiteY81" fmla="*/ 2240190 h 2271214"/>
              <a:gd name="connsiteX82" fmla="*/ 6021883 w 6970921"/>
              <a:gd name="connsiteY82" fmla="*/ 2242567 h 2271214"/>
              <a:gd name="connsiteX83" fmla="*/ 6013068 w 6970921"/>
              <a:gd name="connsiteY83" fmla="*/ 2243029 h 2271214"/>
              <a:gd name="connsiteX84" fmla="*/ 6020632 w 6970921"/>
              <a:gd name="connsiteY84" fmla="*/ 2240294 h 2271214"/>
              <a:gd name="connsiteX85" fmla="*/ 6026288 w 6970921"/>
              <a:gd name="connsiteY85" fmla="*/ 2239365 h 2271214"/>
              <a:gd name="connsiteX86" fmla="*/ 6049487 w 6970921"/>
              <a:gd name="connsiteY86" fmla="*/ 2239074 h 2271214"/>
              <a:gd name="connsiteX87" fmla="*/ 6051505 w 6970921"/>
              <a:gd name="connsiteY87" fmla="*/ 2237436 h 2271214"/>
              <a:gd name="connsiteX88" fmla="*/ 6067432 w 6970921"/>
              <a:gd name="connsiteY88" fmla="*/ 2235724 h 2271214"/>
              <a:gd name="connsiteX89" fmla="*/ 3518975 w 6970921"/>
              <a:gd name="connsiteY89" fmla="*/ 2235130 h 2271214"/>
              <a:gd name="connsiteX90" fmla="*/ 3535548 w 6970921"/>
              <a:gd name="connsiteY90" fmla="*/ 2235307 h 2271214"/>
              <a:gd name="connsiteX91" fmla="*/ 3538428 w 6970921"/>
              <a:gd name="connsiteY91" fmla="*/ 2235706 h 2271214"/>
              <a:gd name="connsiteX92" fmla="*/ 3533979 w 6970921"/>
              <a:gd name="connsiteY92" fmla="*/ 2237050 h 2271214"/>
              <a:gd name="connsiteX93" fmla="*/ 3518975 w 6970921"/>
              <a:gd name="connsiteY93" fmla="*/ 2235130 h 2271214"/>
              <a:gd name="connsiteX94" fmla="*/ 3690342 w 6970921"/>
              <a:gd name="connsiteY94" fmla="*/ 2234515 h 2271214"/>
              <a:gd name="connsiteX95" fmla="*/ 3684497 w 6970921"/>
              <a:gd name="connsiteY95" fmla="*/ 2236487 h 2271214"/>
              <a:gd name="connsiteX96" fmla="*/ 3673689 w 6970921"/>
              <a:gd name="connsiteY96" fmla="*/ 2237527 h 2271214"/>
              <a:gd name="connsiteX97" fmla="*/ 3683549 w 6970921"/>
              <a:gd name="connsiteY97" fmla="*/ 2234782 h 2271214"/>
              <a:gd name="connsiteX98" fmla="*/ 3690342 w 6970921"/>
              <a:gd name="connsiteY98" fmla="*/ 2234515 h 2271214"/>
              <a:gd name="connsiteX99" fmla="*/ 3704544 w 6970921"/>
              <a:gd name="connsiteY99" fmla="*/ 2231728 h 2271214"/>
              <a:gd name="connsiteX100" fmla="*/ 3698836 w 6970921"/>
              <a:gd name="connsiteY100" fmla="*/ 2234496 h 2271214"/>
              <a:gd name="connsiteX101" fmla="*/ 3691338 w 6970921"/>
              <a:gd name="connsiteY101" fmla="*/ 2232340 h 2271214"/>
              <a:gd name="connsiteX102" fmla="*/ 3704544 w 6970921"/>
              <a:gd name="connsiteY102" fmla="*/ 2231728 h 2271214"/>
              <a:gd name="connsiteX103" fmla="*/ 3704942 w 6970921"/>
              <a:gd name="connsiteY103" fmla="*/ 2231658 h 2271214"/>
              <a:gd name="connsiteX104" fmla="*/ 3704940 w 6970921"/>
              <a:gd name="connsiteY104" fmla="*/ 2231659 h 2271214"/>
              <a:gd name="connsiteX105" fmla="*/ 3704754 w 6970921"/>
              <a:gd name="connsiteY105" fmla="*/ 2231724 h 2271214"/>
              <a:gd name="connsiteX106" fmla="*/ 3704544 w 6970921"/>
              <a:gd name="connsiteY106" fmla="*/ 2231727 h 2271214"/>
              <a:gd name="connsiteX107" fmla="*/ 3704607 w 6970921"/>
              <a:gd name="connsiteY107" fmla="*/ 2231705 h 2271214"/>
              <a:gd name="connsiteX108" fmla="*/ 3704942 w 6970921"/>
              <a:gd name="connsiteY108" fmla="*/ 2231658 h 2271214"/>
              <a:gd name="connsiteX109" fmla="*/ 5993350 w 6970921"/>
              <a:gd name="connsiteY109" fmla="*/ 2231446 h 2271214"/>
              <a:gd name="connsiteX110" fmla="*/ 6006285 w 6970921"/>
              <a:gd name="connsiteY110" fmla="*/ 2235579 h 2271214"/>
              <a:gd name="connsiteX111" fmla="*/ 6004602 w 6970921"/>
              <a:gd name="connsiteY111" fmla="*/ 2236761 h 2271214"/>
              <a:gd name="connsiteX112" fmla="*/ 5985830 w 6970921"/>
              <a:gd name="connsiteY112" fmla="*/ 2235340 h 2271214"/>
              <a:gd name="connsiteX113" fmla="*/ 5993350 w 6970921"/>
              <a:gd name="connsiteY113" fmla="*/ 2231446 h 2271214"/>
              <a:gd name="connsiteX114" fmla="*/ 1278559 w 6970921"/>
              <a:gd name="connsiteY114" fmla="*/ 2230501 h 2271214"/>
              <a:gd name="connsiteX115" fmla="*/ 1285325 w 6970921"/>
              <a:gd name="connsiteY115" fmla="*/ 2230699 h 2271214"/>
              <a:gd name="connsiteX116" fmla="*/ 1280217 w 6970921"/>
              <a:gd name="connsiteY116" fmla="*/ 2232689 h 2271214"/>
              <a:gd name="connsiteX117" fmla="*/ 1270733 w 6970921"/>
              <a:gd name="connsiteY117" fmla="*/ 2232756 h 2271214"/>
              <a:gd name="connsiteX118" fmla="*/ 1278559 w 6970921"/>
              <a:gd name="connsiteY118" fmla="*/ 2230501 h 2271214"/>
              <a:gd name="connsiteX119" fmla="*/ 5684951 w 6970921"/>
              <a:gd name="connsiteY119" fmla="*/ 2229924 h 2271214"/>
              <a:gd name="connsiteX120" fmla="*/ 5702639 w 6970921"/>
              <a:gd name="connsiteY120" fmla="*/ 2233322 h 2271214"/>
              <a:gd name="connsiteX121" fmla="*/ 5711852 w 6970921"/>
              <a:gd name="connsiteY121" fmla="*/ 2236009 h 2271214"/>
              <a:gd name="connsiteX122" fmla="*/ 5706075 w 6970921"/>
              <a:gd name="connsiteY122" fmla="*/ 2236146 h 2271214"/>
              <a:gd name="connsiteX123" fmla="*/ 5687841 w 6970921"/>
              <a:gd name="connsiteY123" fmla="*/ 2231915 h 2271214"/>
              <a:gd name="connsiteX124" fmla="*/ 5684951 w 6970921"/>
              <a:gd name="connsiteY124" fmla="*/ 2229924 h 2271214"/>
              <a:gd name="connsiteX125" fmla="*/ 3722261 w 6970921"/>
              <a:gd name="connsiteY125" fmla="*/ 2228343 h 2271214"/>
              <a:gd name="connsiteX126" fmla="*/ 3722026 w 6970921"/>
              <a:gd name="connsiteY126" fmla="*/ 2229480 h 2271214"/>
              <a:gd name="connsiteX127" fmla="*/ 3707687 w 6970921"/>
              <a:gd name="connsiteY127" fmla="*/ 2231472 h 2271214"/>
              <a:gd name="connsiteX128" fmla="*/ 3704940 w 6970921"/>
              <a:gd name="connsiteY128" fmla="*/ 2231659 h 2271214"/>
              <a:gd name="connsiteX129" fmla="*/ 1346404 w 6970921"/>
              <a:gd name="connsiteY129" fmla="*/ 2227649 h 2271214"/>
              <a:gd name="connsiteX130" fmla="*/ 1347796 w 6970921"/>
              <a:gd name="connsiteY130" fmla="*/ 2230368 h 2271214"/>
              <a:gd name="connsiteX131" fmla="*/ 1336520 w 6970921"/>
              <a:gd name="connsiteY131" fmla="*/ 2234613 h 2271214"/>
              <a:gd name="connsiteX132" fmla="*/ 1331150 w 6970921"/>
              <a:gd name="connsiteY132" fmla="*/ 2235277 h 2271214"/>
              <a:gd name="connsiteX133" fmla="*/ 1330951 w 6970921"/>
              <a:gd name="connsiteY133" fmla="*/ 2235674 h 2271214"/>
              <a:gd name="connsiteX134" fmla="*/ 1321004 w 6970921"/>
              <a:gd name="connsiteY134" fmla="*/ 2237001 h 2271214"/>
              <a:gd name="connsiteX135" fmla="*/ 1307291 w 6970921"/>
              <a:gd name="connsiteY135" fmla="*/ 2238858 h 2271214"/>
              <a:gd name="connsiteX136" fmla="*/ 1327369 w 6970921"/>
              <a:gd name="connsiteY136" fmla="*/ 2232491 h 2271214"/>
              <a:gd name="connsiteX137" fmla="*/ 1337118 w 6970921"/>
              <a:gd name="connsiteY137" fmla="*/ 2230634 h 2271214"/>
              <a:gd name="connsiteX138" fmla="*/ 1346404 w 6970921"/>
              <a:gd name="connsiteY138" fmla="*/ 2227649 h 2271214"/>
              <a:gd name="connsiteX139" fmla="*/ 5551070 w 6970921"/>
              <a:gd name="connsiteY139" fmla="*/ 2224775 h 2271214"/>
              <a:gd name="connsiteX140" fmla="*/ 5571929 w 6970921"/>
              <a:gd name="connsiteY140" fmla="*/ 2229506 h 2271214"/>
              <a:gd name="connsiteX141" fmla="*/ 5578892 w 6970921"/>
              <a:gd name="connsiteY141" fmla="*/ 2232873 h 2271214"/>
              <a:gd name="connsiteX142" fmla="*/ 5573744 w 6970921"/>
              <a:gd name="connsiteY142" fmla="*/ 2232519 h 2271214"/>
              <a:gd name="connsiteX143" fmla="*/ 5551070 w 6970921"/>
              <a:gd name="connsiteY143" fmla="*/ 2224775 h 2271214"/>
              <a:gd name="connsiteX144" fmla="*/ 3523539 w 6970921"/>
              <a:gd name="connsiteY144" fmla="*/ 2224470 h 2271214"/>
              <a:gd name="connsiteX145" fmla="*/ 3544879 w 6970921"/>
              <a:gd name="connsiteY145" fmla="*/ 2226424 h 2271214"/>
              <a:gd name="connsiteX146" fmla="*/ 3539564 w 6970921"/>
              <a:gd name="connsiteY146" fmla="*/ 2227298 h 2271214"/>
              <a:gd name="connsiteX147" fmla="*/ 3520869 w 6970921"/>
              <a:gd name="connsiteY147" fmla="*/ 2225473 h 2271214"/>
              <a:gd name="connsiteX148" fmla="*/ 3523539 w 6970921"/>
              <a:gd name="connsiteY148" fmla="*/ 2224470 h 2271214"/>
              <a:gd name="connsiteX149" fmla="*/ 1365766 w 6970921"/>
              <a:gd name="connsiteY149" fmla="*/ 2223602 h 2271214"/>
              <a:gd name="connsiteX150" fmla="*/ 1372597 w 6970921"/>
              <a:gd name="connsiteY150" fmla="*/ 2223735 h 2271214"/>
              <a:gd name="connsiteX151" fmla="*/ 1360127 w 6970921"/>
              <a:gd name="connsiteY151" fmla="*/ 2227052 h 2271214"/>
              <a:gd name="connsiteX152" fmla="*/ 1354688 w 6970921"/>
              <a:gd name="connsiteY152" fmla="*/ 2226919 h 2271214"/>
              <a:gd name="connsiteX153" fmla="*/ 1365766 w 6970921"/>
              <a:gd name="connsiteY153" fmla="*/ 2223602 h 2271214"/>
              <a:gd name="connsiteX154" fmla="*/ 6116339 w 6970921"/>
              <a:gd name="connsiteY154" fmla="*/ 2223115 h 2271214"/>
              <a:gd name="connsiteX155" fmla="*/ 6090576 w 6970921"/>
              <a:gd name="connsiteY155" fmla="*/ 2228572 h 2271214"/>
              <a:gd name="connsiteX156" fmla="*/ 6089993 w 6970921"/>
              <a:gd name="connsiteY156" fmla="*/ 2227923 h 2271214"/>
              <a:gd name="connsiteX157" fmla="*/ 6092943 w 6970921"/>
              <a:gd name="connsiteY157" fmla="*/ 2227101 h 2271214"/>
              <a:gd name="connsiteX158" fmla="*/ 6116339 w 6970921"/>
              <a:gd name="connsiteY158" fmla="*/ 2223115 h 2271214"/>
              <a:gd name="connsiteX159" fmla="*/ 3487650 w 6970921"/>
              <a:gd name="connsiteY159" fmla="*/ 2223106 h 2271214"/>
              <a:gd name="connsiteX160" fmla="*/ 3505122 w 6970921"/>
              <a:gd name="connsiteY160" fmla="*/ 2224445 h 2271214"/>
              <a:gd name="connsiteX161" fmla="*/ 3495376 w 6970921"/>
              <a:gd name="connsiteY161" fmla="*/ 2227922 h 2271214"/>
              <a:gd name="connsiteX162" fmla="*/ 3472964 w 6970921"/>
              <a:gd name="connsiteY162" fmla="*/ 2224306 h 2271214"/>
              <a:gd name="connsiteX163" fmla="*/ 3487650 w 6970921"/>
              <a:gd name="connsiteY163" fmla="*/ 2223106 h 2271214"/>
              <a:gd name="connsiteX164" fmla="*/ 6117296 w 6970921"/>
              <a:gd name="connsiteY164" fmla="*/ 2222883 h 2271214"/>
              <a:gd name="connsiteX165" fmla="*/ 6117186 w 6970921"/>
              <a:gd name="connsiteY165" fmla="*/ 2222955 h 2271214"/>
              <a:gd name="connsiteX166" fmla="*/ 6116283 w 6970921"/>
              <a:gd name="connsiteY166" fmla="*/ 2223151 h 2271214"/>
              <a:gd name="connsiteX167" fmla="*/ 6117038 w 6970921"/>
              <a:gd name="connsiteY167" fmla="*/ 2222973 h 2271214"/>
              <a:gd name="connsiteX168" fmla="*/ 6117296 w 6970921"/>
              <a:gd name="connsiteY168" fmla="*/ 2222883 h 2271214"/>
              <a:gd name="connsiteX169" fmla="*/ 3304397 w 6970921"/>
              <a:gd name="connsiteY169" fmla="*/ 2222616 h 2271214"/>
              <a:gd name="connsiteX170" fmla="*/ 3312278 w 6970921"/>
              <a:gd name="connsiteY170" fmla="*/ 2226465 h 2271214"/>
              <a:gd name="connsiteX171" fmla="*/ 3293373 w 6970921"/>
              <a:gd name="connsiteY171" fmla="*/ 2224644 h 2271214"/>
              <a:gd name="connsiteX172" fmla="*/ 3291403 w 6970921"/>
              <a:gd name="connsiteY172" fmla="*/ 2223435 h 2271214"/>
              <a:gd name="connsiteX173" fmla="*/ 3304397 w 6970921"/>
              <a:gd name="connsiteY173" fmla="*/ 2222616 h 2271214"/>
              <a:gd name="connsiteX174" fmla="*/ 1414978 w 6970921"/>
              <a:gd name="connsiteY174" fmla="*/ 2221282 h 2271214"/>
              <a:gd name="connsiteX175" fmla="*/ 1418028 w 6970921"/>
              <a:gd name="connsiteY175" fmla="*/ 2222078 h 2271214"/>
              <a:gd name="connsiteX176" fmla="*/ 1410865 w 6970921"/>
              <a:gd name="connsiteY176" fmla="*/ 2224399 h 2271214"/>
              <a:gd name="connsiteX177" fmla="*/ 1404101 w 6970921"/>
              <a:gd name="connsiteY177" fmla="*/ 2224267 h 2271214"/>
              <a:gd name="connsiteX178" fmla="*/ 1408079 w 6970921"/>
              <a:gd name="connsiteY178" fmla="*/ 2222675 h 2271214"/>
              <a:gd name="connsiteX179" fmla="*/ 1414978 w 6970921"/>
              <a:gd name="connsiteY179" fmla="*/ 2221282 h 2271214"/>
              <a:gd name="connsiteX180" fmla="*/ 3600739 w 6970921"/>
              <a:gd name="connsiteY180" fmla="*/ 2216378 h 2271214"/>
              <a:gd name="connsiteX181" fmla="*/ 3626155 w 6970921"/>
              <a:gd name="connsiteY181" fmla="*/ 2217330 h 2271214"/>
              <a:gd name="connsiteX182" fmla="*/ 3623027 w 6970921"/>
              <a:gd name="connsiteY182" fmla="*/ 2221444 h 2271214"/>
              <a:gd name="connsiteX183" fmla="*/ 3613107 w 6970921"/>
              <a:gd name="connsiteY183" fmla="*/ 2221610 h 2271214"/>
              <a:gd name="connsiteX184" fmla="*/ 3595587 w 6970921"/>
              <a:gd name="connsiteY184" fmla="*/ 2218321 h 2271214"/>
              <a:gd name="connsiteX185" fmla="*/ 3597775 w 6970921"/>
              <a:gd name="connsiteY185" fmla="*/ 2217345 h 2271214"/>
              <a:gd name="connsiteX186" fmla="*/ 3600739 w 6970921"/>
              <a:gd name="connsiteY186" fmla="*/ 2216378 h 2271214"/>
              <a:gd name="connsiteX187" fmla="*/ 3585687 w 6970921"/>
              <a:gd name="connsiteY187" fmla="*/ 2215528 h 2271214"/>
              <a:gd name="connsiteX188" fmla="*/ 3582872 w 6970921"/>
              <a:gd name="connsiteY188" fmla="*/ 2219533 h 2271214"/>
              <a:gd name="connsiteX189" fmla="*/ 3575607 w 6970921"/>
              <a:gd name="connsiteY189" fmla="*/ 2220457 h 2271214"/>
              <a:gd name="connsiteX190" fmla="*/ 3536055 w 6970921"/>
              <a:gd name="connsiteY190" fmla="*/ 2219672 h 2271214"/>
              <a:gd name="connsiteX191" fmla="*/ 3534837 w 6970921"/>
              <a:gd name="connsiteY191" fmla="*/ 2221011 h 2271214"/>
              <a:gd name="connsiteX192" fmla="*/ 3520183 w 6970921"/>
              <a:gd name="connsiteY192" fmla="*/ 2220091 h 2271214"/>
              <a:gd name="connsiteX193" fmla="*/ 3525555 w 6970921"/>
              <a:gd name="connsiteY193" fmla="*/ 2218777 h 2271214"/>
              <a:gd name="connsiteX194" fmla="*/ 3565901 w 6970921"/>
              <a:gd name="connsiteY194" fmla="*/ 2218019 h 2271214"/>
              <a:gd name="connsiteX195" fmla="*/ 3576563 w 6970921"/>
              <a:gd name="connsiteY195" fmla="*/ 2216961 h 2271214"/>
              <a:gd name="connsiteX196" fmla="*/ 3585687 w 6970921"/>
              <a:gd name="connsiteY196" fmla="*/ 2215528 h 2271214"/>
              <a:gd name="connsiteX197" fmla="*/ 6152624 w 6970921"/>
              <a:gd name="connsiteY197" fmla="*/ 2215203 h 2271214"/>
              <a:gd name="connsiteX198" fmla="*/ 6157037 w 6970921"/>
              <a:gd name="connsiteY198" fmla="*/ 2215405 h 2271214"/>
              <a:gd name="connsiteX199" fmla="*/ 6154875 w 6970921"/>
              <a:gd name="connsiteY199" fmla="*/ 2216584 h 2271214"/>
              <a:gd name="connsiteX200" fmla="*/ 6117332 w 6970921"/>
              <a:gd name="connsiteY200" fmla="*/ 2222939 h 2271214"/>
              <a:gd name="connsiteX201" fmla="*/ 6122560 w 6970921"/>
              <a:gd name="connsiteY201" fmla="*/ 2220388 h 2271214"/>
              <a:gd name="connsiteX202" fmla="*/ 6152624 w 6970921"/>
              <a:gd name="connsiteY202" fmla="*/ 2215203 h 2271214"/>
              <a:gd name="connsiteX203" fmla="*/ 1439391 w 6970921"/>
              <a:gd name="connsiteY203" fmla="*/ 2214117 h 2271214"/>
              <a:gd name="connsiteX204" fmla="*/ 1428248 w 6970921"/>
              <a:gd name="connsiteY204" fmla="*/ 2218827 h 2271214"/>
              <a:gd name="connsiteX205" fmla="*/ 1418697 w 6970921"/>
              <a:gd name="connsiteY205" fmla="*/ 2220484 h 2271214"/>
              <a:gd name="connsiteX206" fmla="*/ 1424798 w 6970921"/>
              <a:gd name="connsiteY206" fmla="*/ 2216837 h 2271214"/>
              <a:gd name="connsiteX207" fmla="*/ 1439391 w 6970921"/>
              <a:gd name="connsiteY207" fmla="*/ 2214117 h 2271214"/>
              <a:gd name="connsiteX208" fmla="*/ 1423941 w 6970921"/>
              <a:gd name="connsiteY208" fmla="*/ 2210735 h 2271214"/>
              <a:gd name="connsiteX209" fmla="*/ 1416977 w 6970921"/>
              <a:gd name="connsiteY209" fmla="*/ 2213388 h 2271214"/>
              <a:gd name="connsiteX210" fmla="*/ 1388258 w 6970921"/>
              <a:gd name="connsiteY210" fmla="*/ 2222408 h 2271214"/>
              <a:gd name="connsiteX211" fmla="*/ 1376981 w 6970921"/>
              <a:gd name="connsiteY211" fmla="*/ 2225393 h 2271214"/>
              <a:gd name="connsiteX212" fmla="*/ 1383813 w 6970921"/>
              <a:gd name="connsiteY212" fmla="*/ 2220418 h 2271214"/>
              <a:gd name="connsiteX213" fmla="*/ 1403116 w 6970921"/>
              <a:gd name="connsiteY213" fmla="*/ 2214980 h 2271214"/>
              <a:gd name="connsiteX214" fmla="*/ 1416647 w 6970921"/>
              <a:gd name="connsiteY214" fmla="*/ 2211863 h 2271214"/>
              <a:gd name="connsiteX215" fmla="*/ 1423941 w 6970921"/>
              <a:gd name="connsiteY215" fmla="*/ 2210735 h 2271214"/>
              <a:gd name="connsiteX216" fmla="*/ 3265298 w 6970921"/>
              <a:gd name="connsiteY216" fmla="*/ 2210076 h 2271214"/>
              <a:gd name="connsiteX217" fmla="*/ 3277781 w 6970921"/>
              <a:gd name="connsiteY217" fmla="*/ 2210208 h 2271214"/>
              <a:gd name="connsiteX218" fmla="*/ 3282443 w 6970921"/>
              <a:gd name="connsiteY218" fmla="*/ 2210685 h 2271214"/>
              <a:gd name="connsiteX219" fmla="*/ 3268039 w 6970921"/>
              <a:gd name="connsiteY219" fmla="*/ 2211084 h 2271214"/>
              <a:gd name="connsiteX220" fmla="*/ 3265298 w 6970921"/>
              <a:gd name="connsiteY220" fmla="*/ 2210076 h 2271214"/>
              <a:gd name="connsiteX221" fmla="*/ 3797874 w 6970921"/>
              <a:gd name="connsiteY221" fmla="*/ 2204858 h 2271214"/>
              <a:gd name="connsiteX222" fmla="*/ 3812949 w 6970921"/>
              <a:gd name="connsiteY222" fmla="*/ 2205770 h 2271214"/>
              <a:gd name="connsiteX223" fmla="*/ 3810440 w 6970921"/>
              <a:gd name="connsiteY223" fmla="*/ 2207842 h 2271214"/>
              <a:gd name="connsiteX224" fmla="*/ 3789781 w 6970921"/>
              <a:gd name="connsiteY224" fmla="*/ 2209444 h 2271214"/>
              <a:gd name="connsiteX225" fmla="*/ 3797874 w 6970921"/>
              <a:gd name="connsiteY225" fmla="*/ 2204858 h 2271214"/>
              <a:gd name="connsiteX226" fmla="*/ 6085898 w 6970921"/>
              <a:gd name="connsiteY226" fmla="*/ 2204362 h 2271214"/>
              <a:gd name="connsiteX227" fmla="*/ 6085751 w 6970921"/>
              <a:gd name="connsiteY227" fmla="*/ 2204379 h 2271214"/>
              <a:gd name="connsiteX228" fmla="*/ 6085603 w 6970921"/>
              <a:gd name="connsiteY228" fmla="*/ 2204395 h 2271214"/>
              <a:gd name="connsiteX229" fmla="*/ 6085898 w 6970921"/>
              <a:gd name="connsiteY229" fmla="*/ 2204362 h 2271214"/>
              <a:gd name="connsiteX230" fmla="*/ 6085419 w 6970921"/>
              <a:gd name="connsiteY230" fmla="*/ 2204358 h 2271214"/>
              <a:gd name="connsiteX231" fmla="*/ 6074992 w 6970921"/>
              <a:gd name="connsiteY231" fmla="*/ 2208412 h 2271214"/>
              <a:gd name="connsiteX232" fmla="*/ 6053478 w 6970921"/>
              <a:gd name="connsiteY232" fmla="*/ 2211880 h 2271214"/>
              <a:gd name="connsiteX233" fmla="*/ 6023625 w 6970921"/>
              <a:gd name="connsiteY233" fmla="*/ 2218114 h 2271214"/>
              <a:gd name="connsiteX234" fmla="*/ 6014611 w 6970921"/>
              <a:gd name="connsiteY234" fmla="*/ 2220451 h 2271214"/>
              <a:gd name="connsiteX235" fmla="*/ 5997309 w 6970921"/>
              <a:gd name="connsiteY235" fmla="*/ 2221635 h 2271214"/>
              <a:gd name="connsiteX236" fmla="*/ 5956780 w 6970921"/>
              <a:gd name="connsiteY236" fmla="*/ 2224158 h 2271214"/>
              <a:gd name="connsiteX237" fmla="*/ 5955355 w 6970921"/>
              <a:gd name="connsiteY237" fmla="*/ 2222951 h 2271214"/>
              <a:gd name="connsiteX238" fmla="*/ 5960466 w 6970921"/>
              <a:gd name="connsiteY238" fmla="*/ 2221189 h 2271214"/>
              <a:gd name="connsiteX239" fmla="*/ 6046460 w 6970921"/>
              <a:gd name="connsiteY239" fmla="*/ 2210609 h 2271214"/>
              <a:gd name="connsiteX240" fmla="*/ 6085419 w 6970921"/>
              <a:gd name="connsiteY240" fmla="*/ 2204358 h 2271214"/>
              <a:gd name="connsiteX241" fmla="*/ 6085530 w 6970921"/>
              <a:gd name="connsiteY241" fmla="*/ 2204285 h 2271214"/>
              <a:gd name="connsiteX242" fmla="*/ 6085714 w 6970921"/>
              <a:gd name="connsiteY242" fmla="*/ 2204324 h 2271214"/>
              <a:gd name="connsiteX243" fmla="*/ 6085419 w 6970921"/>
              <a:gd name="connsiteY243" fmla="*/ 2204358 h 2271214"/>
              <a:gd name="connsiteX244" fmla="*/ 6085530 w 6970921"/>
              <a:gd name="connsiteY244" fmla="*/ 2204285 h 2271214"/>
              <a:gd name="connsiteX245" fmla="*/ 3208993 w 6970921"/>
              <a:gd name="connsiteY245" fmla="*/ 2202572 h 2271214"/>
              <a:gd name="connsiteX246" fmla="*/ 3213298 w 6970921"/>
              <a:gd name="connsiteY246" fmla="*/ 2202823 h 2271214"/>
              <a:gd name="connsiteX247" fmla="*/ 3223052 w 6970921"/>
              <a:gd name="connsiteY247" fmla="*/ 2207211 h 2271214"/>
              <a:gd name="connsiteX248" fmla="*/ 3218179 w 6970921"/>
              <a:gd name="connsiteY248" fmla="*/ 2206737 h 2271214"/>
              <a:gd name="connsiteX249" fmla="*/ 3208993 w 6970921"/>
              <a:gd name="connsiteY249" fmla="*/ 2202572 h 2271214"/>
              <a:gd name="connsiteX250" fmla="*/ 5641612 w 6970921"/>
              <a:gd name="connsiteY250" fmla="*/ 2200195 h 2271214"/>
              <a:gd name="connsiteX251" fmla="*/ 5651287 w 6970921"/>
              <a:gd name="connsiteY251" fmla="*/ 2202738 h 2271214"/>
              <a:gd name="connsiteX252" fmla="*/ 5640307 w 6970921"/>
              <a:gd name="connsiteY252" fmla="*/ 2202318 h 2271214"/>
              <a:gd name="connsiteX253" fmla="*/ 5633937 w 6970921"/>
              <a:gd name="connsiteY253" fmla="*/ 2200702 h 2271214"/>
              <a:gd name="connsiteX254" fmla="*/ 5641612 w 6970921"/>
              <a:gd name="connsiteY254" fmla="*/ 2200195 h 2271214"/>
              <a:gd name="connsiteX255" fmla="*/ 3181429 w 6970921"/>
              <a:gd name="connsiteY255" fmla="*/ 2200059 h 2271214"/>
              <a:gd name="connsiteX256" fmla="*/ 3191161 w 6970921"/>
              <a:gd name="connsiteY256" fmla="*/ 2202770 h 2271214"/>
              <a:gd name="connsiteX257" fmla="*/ 3224586 w 6970921"/>
              <a:gd name="connsiteY257" fmla="*/ 2212161 h 2271214"/>
              <a:gd name="connsiteX258" fmla="*/ 3244116 w 6970921"/>
              <a:gd name="connsiteY258" fmla="*/ 2217980 h 2271214"/>
              <a:gd name="connsiteX259" fmla="*/ 3247191 w 6970921"/>
              <a:gd name="connsiteY259" fmla="*/ 2218942 h 2271214"/>
              <a:gd name="connsiteX260" fmla="*/ 3265103 w 6970921"/>
              <a:gd name="connsiteY260" fmla="*/ 2223148 h 2271214"/>
              <a:gd name="connsiteX261" fmla="*/ 3283171 w 6970921"/>
              <a:gd name="connsiteY261" fmla="*/ 2226596 h 2271214"/>
              <a:gd name="connsiteX262" fmla="*/ 3319300 w 6970921"/>
              <a:gd name="connsiteY262" fmla="*/ 2232866 h 2271214"/>
              <a:gd name="connsiteX263" fmla="*/ 3349408 w 6970921"/>
              <a:gd name="connsiteY263" fmla="*/ 2233369 h 2271214"/>
              <a:gd name="connsiteX264" fmla="*/ 3355944 w 6970921"/>
              <a:gd name="connsiteY264" fmla="*/ 2234177 h 2271214"/>
              <a:gd name="connsiteX265" fmla="*/ 3354075 w 6970921"/>
              <a:gd name="connsiteY265" fmla="*/ 2235462 h 2271214"/>
              <a:gd name="connsiteX266" fmla="*/ 3352530 w 6970921"/>
              <a:gd name="connsiteY266" fmla="*/ 2237477 h 2271214"/>
              <a:gd name="connsiteX267" fmla="*/ 3361413 w 6970921"/>
              <a:gd name="connsiteY267" fmla="*/ 2239571 h 2271214"/>
              <a:gd name="connsiteX268" fmla="*/ 3373729 w 6970921"/>
              <a:gd name="connsiteY268" fmla="*/ 2241237 h 2271214"/>
              <a:gd name="connsiteX269" fmla="*/ 3405603 w 6970921"/>
              <a:gd name="connsiteY269" fmla="*/ 2250610 h 2271214"/>
              <a:gd name="connsiteX270" fmla="*/ 3411331 w 6970921"/>
              <a:gd name="connsiteY270" fmla="*/ 2252120 h 2271214"/>
              <a:gd name="connsiteX271" fmla="*/ 3405618 w 6970921"/>
              <a:gd name="connsiteY271" fmla="*/ 2251658 h 2271214"/>
              <a:gd name="connsiteX272" fmla="*/ 3372307 w 6970921"/>
              <a:gd name="connsiteY272" fmla="*/ 2246020 h 2271214"/>
              <a:gd name="connsiteX273" fmla="*/ 3339170 w 6970921"/>
              <a:gd name="connsiteY273" fmla="*/ 2239057 h 2271214"/>
              <a:gd name="connsiteX274" fmla="*/ 3314265 w 6970921"/>
              <a:gd name="connsiteY274" fmla="*/ 2235540 h 2271214"/>
              <a:gd name="connsiteX275" fmla="*/ 3307095 w 6970921"/>
              <a:gd name="connsiteY275" fmla="*/ 2234533 h 2271214"/>
              <a:gd name="connsiteX276" fmla="*/ 3267352 w 6970921"/>
              <a:gd name="connsiteY276" fmla="*/ 2226366 h 2271214"/>
              <a:gd name="connsiteX277" fmla="*/ 3247469 w 6970921"/>
              <a:gd name="connsiteY277" fmla="*/ 2223553 h 2271214"/>
              <a:gd name="connsiteX278" fmla="*/ 3220130 w 6970921"/>
              <a:gd name="connsiteY278" fmla="*/ 2218707 h 2271214"/>
              <a:gd name="connsiteX279" fmla="*/ 3189201 w 6970921"/>
              <a:gd name="connsiteY279" fmla="*/ 2205001 h 2271214"/>
              <a:gd name="connsiteX280" fmla="*/ 3181429 w 6970921"/>
              <a:gd name="connsiteY280" fmla="*/ 2200059 h 2271214"/>
              <a:gd name="connsiteX281" fmla="*/ 6202014 w 6970921"/>
              <a:gd name="connsiteY281" fmla="*/ 2199820 h 2271214"/>
              <a:gd name="connsiteX282" fmla="*/ 6202428 w 6970921"/>
              <a:gd name="connsiteY282" fmla="*/ 2201056 h 2271214"/>
              <a:gd name="connsiteX283" fmla="*/ 6189575 w 6970921"/>
              <a:gd name="connsiteY283" fmla="*/ 2204796 h 2271214"/>
              <a:gd name="connsiteX284" fmla="*/ 6173162 w 6970921"/>
              <a:gd name="connsiteY284" fmla="*/ 2209759 h 2271214"/>
              <a:gd name="connsiteX285" fmla="*/ 6170051 w 6970921"/>
              <a:gd name="connsiteY285" fmla="*/ 2212273 h 2271214"/>
              <a:gd name="connsiteX286" fmla="*/ 6165728 w 6970921"/>
              <a:gd name="connsiteY286" fmla="*/ 2212329 h 2271214"/>
              <a:gd name="connsiteX287" fmla="*/ 6173765 w 6970921"/>
              <a:gd name="connsiteY287" fmla="*/ 2208016 h 2271214"/>
              <a:gd name="connsiteX288" fmla="*/ 6185460 w 6970921"/>
              <a:gd name="connsiteY288" fmla="*/ 2204083 h 2271214"/>
              <a:gd name="connsiteX289" fmla="*/ 6185569 w 6970921"/>
              <a:gd name="connsiteY289" fmla="*/ 2204249 h 2271214"/>
              <a:gd name="connsiteX290" fmla="*/ 6189849 w 6970921"/>
              <a:gd name="connsiteY290" fmla="*/ 2202793 h 2271214"/>
              <a:gd name="connsiteX291" fmla="*/ 6202014 w 6970921"/>
              <a:gd name="connsiteY291" fmla="*/ 2199820 h 2271214"/>
              <a:gd name="connsiteX292" fmla="*/ 3147393 w 6970921"/>
              <a:gd name="connsiteY292" fmla="*/ 2193758 h 2271214"/>
              <a:gd name="connsiteX293" fmla="*/ 3155095 w 6970921"/>
              <a:gd name="connsiteY293" fmla="*/ 2196687 h 2271214"/>
              <a:gd name="connsiteX294" fmla="*/ 3172871 w 6970921"/>
              <a:gd name="connsiteY294" fmla="*/ 2203119 h 2271214"/>
              <a:gd name="connsiteX295" fmla="*/ 3173535 w 6970921"/>
              <a:gd name="connsiteY295" fmla="*/ 2202606 h 2271214"/>
              <a:gd name="connsiteX296" fmla="*/ 3192055 w 6970921"/>
              <a:gd name="connsiteY296" fmla="*/ 2209761 h 2271214"/>
              <a:gd name="connsiteX297" fmla="*/ 3198084 w 6970921"/>
              <a:gd name="connsiteY297" fmla="*/ 2213134 h 2271214"/>
              <a:gd name="connsiteX298" fmla="*/ 3189809 w 6970921"/>
              <a:gd name="connsiteY298" fmla="*/ 2210969 h 2271214"/>
              <a:gd name="connsiteX299" fmla="*/ 3152562 w 6970921"/>
              <a:gd name="connsiteY299" fmla="*/ 2197081 h 2271214"/>
              <a:gd name="connsiteX300" fmla="*/ 3145765 w 6970921"/>
              <a:gd name="connsiteY300" fmla="*/ 2194328 h 2271214"/>
              <a:gd name="connsiteX301" fmla="*/ 3147393 w 6970921"/>
              <a:gd name="connsiteY301" fmla="*/ 2193758 h 2271214"/>
              <a:gd name="connsiteX302" fmla="*/ 6156162 w 6970921"/>
              <a:gd name="connsiteY302" fmla="*/ 2191795 h 2271214"/>
              <a:gd name="connsiteX303" fmla="*/ 6144315 w 6970921"/>
              <a:gd name="connsiteY303" fmla="*/ 2196464 h 2271214"/>
              <a:gd name="connsiteX304" fmla="*/ 6114864 w 6970921"/>
              <a:gd name="connsiteY304" fmla="*/ 2200769 h 2271214"/>
              <a:gd name="connsiteX305" fmla="*/ 6085917 w 6970921"/>
              <a:gd name="connsiteY305" fmla="*/ 2204270 h 2271214"/>
              <a:gd name="connsiteX306" fmla="*/ 6098951 w 6970921"/>
              <a:gd name="connsiteY306" fmla="*/ 2200807 h 2271214"/>
              <a:gd name="connsiteX307" fmla="*/ 6140716 w 6970921"/>
              <a:gd name="connsiteY307" fmla="*/ 2193271 h 2271214"/>
              <a:gd name="connsiteX308" fmla="*/ 6156162 w 6970921"/>
              <a:gd name="connsiteY308" fmla="*/ 2191795 h 2271214"/>
              <a:gd name="connsiteX309" fmla="*/ 5449019 w 6970921"/>
              <a:gd name="connsiteY309" fmla="*/ 2191718 h 2271214"/>
              <a:gd name="connsiteX310" fmla="*/ 5458188 w 6970921"/>
              <a:gd name="connsiteY310" fmla="*/ 2193007 h 2271214"/>
              <a:gd name="connsiteX311" fmla="*/ 5476371 w 6970921"/>
              <a:gd name="connsiteY311" fmla="*/ 2196557 h 2271214"/>
              <a:gd name="connsiteX312" fmla="*/ 5479235 w 6970921"/>
              <a:gd name="connsiteY312" fmla="*/ 2197297 h 2271214"/>
              <a:gd name="connsiteX313" fmla="*/ 5480894 w 6970921"/>
              <a:gd name="connsiteY313" fmla="*/ 2199224 h 2271214"/>
              <a:gd name="connsiteX314" fmla="*/ 5452001 w 6970921"/>
              <a:gd name="connsiteY314" fmla="*/ 2193729 h 2271214"/>
              <a:gd name="connsiteX315" fmla="*/ 5449019 w 6970921"/>
              <a:gd name="connsiteY315" fmla="*/ 2191718 h 2271214"/>
              <a:gd name="connsiteX316" fmla="*/ 1478658 w 6970921"/>
              <a:gd name="connsiteY316" fmla="*/ 2183740 h 2271214"/>
              <a:gd name="connsiteX317" fmla="*/ 1480980 w 6970921"/>
              <a:gd name="connsiteY317" fmla="*/ 2184138 h 2271214"/>
              <a:gd name="connsiteX318" fmla="*/ 1472689 w 6970921"/>
              <a:gd name="connsiteY318" fmla="*/ 2188582 h 2271214"/>
              <a:gd name="connsiteX319" fmla="*/ 1462541 w 6970921"/>
              <a:gd name="connsiteY319" fmla="*/ 2190903 h 2271214"/>
              <a:gd name="connsiteX320" fmla="*/ 1451730 w 6970921"/>
              <a:gd name="connsiteY320" fmla="*/ 2193888 h 2271214"/>
              <a:gd name="connsiteX321" fmla="*/ 1460154 w 6970921"/>
              <a:gd name="connsiteY321" fmla="*/ 2189511 h 2271214"/>
              <a:gd name="connsiteX322" fmla="*/ 1478658 w 6970921"/>
              <a:gd name="connsiteY322" fmla="*/ 2183740 h 2271214"/>
              <a:gd name="connsiteX323" fmla="*/ 5416080 w 6970921"/>
              <a:gd name="connsiteY323" fmla="*/ 2181497 h 2271214"/>
              <a:gd name="connsiteX324" fmla="*/ 5422593 w 6970921"/>
              <a:gd name="connsiteY324" fmla="*/ 2183813 h 2271214"/>
              <a:gd name="connsiteX325" fmla="*/ 5427656 w 6970921"/>
              <a:gd name="connsiteY325" fmla="*/ 2183192 h 2271214"/>
              <a:gd name="connsiteX326" fmla="*/ 5436555 w 6970921"/>
              <a:gd name="connsiteY326" fmla="*/ 2192903 h 2271214"/>
              <a:gd name="connsiteX327" fmla="*/ 5434676 w 6970921"/>
              <a:gd name="connsiteY327" fmla="*/ 2193182 h 2271214"/>
              <a:gd name="connsiteX328" fmla="*/ 1034808 w 6970921"/>
              <a:gd name="connsiteY328" fmla="*/ 2181221 h 2271214"/>
              <a:gd name="connsiteX329" fmla="*/ 1053444 w 6970921"/>
              <a:gd name="connsiteY329" fmla="*/ 2181818 h 2271214"/>
              <a:gd name="connsiteX330" fmla="*/ 1058155 w 6970921"/>
              <a:gd name="connsiteY330" fmla="*/ 2183079 h 2271214"/>
              <a:gd name="connsiteX331" fmla="*/ 1044292 w 6970921"/>
              <a:gd name="connsiteY331" fmla="*/ 2184073 h 2271214"/>
              <a:gd name="connsiteX332" fmla="*/ 1034808 w 6970921"/>
              <a:gd name="connsiteY332" fmla="*/ 2181221 h 2271214"/>
              <a:gd name="connsiteX333" fmla="*/ 3816653 w 6970921"/>
              <a:gd name="connsiteY333" fmla="*/ 2179391 h 2271214"/>
              <a:gd name="connsiteX334" fmla="*/ 3820953 w 6970921"/>
              <a:gd name="connsiteY334" fmla="*/ 2179433 h 2271214"/>
              <a:gd name="connsiteX335" fmla="*/ 3813959 w 6970921"/>
              <a:gd name="connsiteY335" fmla="*/ 2183143 h 2271214"/>
              <a:gd name="connsiteX336" fmla="*/ 3795522 w 6970921"/>
              <a:gd name="connsiteY336" fmla="*/ 2187482 h 2271214"/>
              <a:gd name="connsiteX337" fmla="*/ 3779072 w 6970921"/>
              <a:gd name="connsiteY337" fmla="*/ 2188666 h 2271214"/>
              <a:gd name="connsiteX338" fmla="*/ 3774389 w 6970921"/>
              <a:gd name="connsiteY338" fmla="*/ 2191146 h 2271214"/>
              <a:gd name="connsiteX339" fmla="*/ 3765881 w 6970921"/>
              <a:gd name="connsiteY339" fmla="*/ 2194543 h 2271214"/>
              <a:gd name="connsiteX340" fmla="*/ 3751744 w 6970921"/>
              <a:gd name="connsiteY340" fmla="*/ 2196113 h 2271214"/>
              <a:gd name="connsiteX341" fmla="*/ 3739187 w 6970921"/>
              <a:gd name="connsiteY341" fmla="*/ 2202401 h 2271214"/>
              <a:gd name="connsiteX342" fmla="*/ 3709853 w 6970921"/>
              <a:gd name="connsiteY342" fmla="*/ 2208933 h 2271214"/>
              <a:gd name="connsiteX343" fmla="*/ 3680188 w 6970921"/>
              <a:gd name="connsiteY343" fmla="*/ 2214317 h 2271214"/>
              <a:gd name="connsiteX344" fmla="*/ 3640199 w 6970921"/>
              <a:gd name="connsiteY344" fmla="*/ 2218109 h 2271214"/>
              <a:gd name="connsiteX345" fmla="*/ 3629761 w 6970921"/>
              <a:gd name="connsiteY345" fmla="*/ 2217192 h 2271214"/>
              <a:gd name="connsiteX346" fmla="*/ 3629424 w 6970921"/>
              <a:gd name="connsiteY346" fmla="*/ 2214219 h 2271214"/>
              <a:gd name="connsiteX347" fmla="*/ 3637650 w 6970921"/>
              <a:gd name="connsiteY347" fmla="*/ 2214434 h 2271214"/>
              <a:gd name="connsiteX348" fmla="*/ 3660022 w 6970921"/>
              <a:gd name="connsiteY348" fmla="*/ 2210899 h 2271214"/>
              <a:gd name="connsiteX349" fmla="*/ 3660811 w 6970921"/>
              <a:gd name="connsiteY349" fmla="*/ 2207531 h 2271214"/>
              <a:gd name="connsiteX350" fmla="*/ 3664605 w 6970921"/>
              <a:gd name="connsiteY350" fmla="*/ 2207328 h 2271214"/>
              <a:gd name="connsiteX351" fmla="*/ 3681250 w 6970921"/>
              <a:gd name="connsiteY351" fmla="*/ 2209519 h 2271214"/>
              <a:gd name="connsiteX352" fmla="*/ 3716857 w 6970921"/>
              <a:gd name="connsiteY352" fmla="*/ 2204447 h 2271214"/>
              <a:gd name="connsiteX353" fmla="*/ 3718222 w 6970921"/>
              <a:gd name="connsiteY353" fmla="*/ 2203126 h 2271214"/>
              <a:gd name="connsiteX354" fmla="*/ 3713890 w 6970921"/>
              <a:gd name="connsiteY354" fmla="*/ 2202392 h 2271214"/>
              <a:gd name="connsiteX355" fmla="*/ 3724667 w 6970921"/>
              <a:gd name="connsiteY355" fmla="*/ 2200661 h 2271214"/>
              <a:gd name="connsiteX356" fmla="*/ 3728718 w 6970921"/>
              <a:gd name="connsiteY356" fmla="*/ 2199386 h 2271214"/>
              <a:gd name="connsiteX357" fmla="*/ 3728231 w 6970921"/>
              <a:gd name="connsiteY357" fmla="*/ 2197590 h 2271214"/>
              <a:gd name="connsiteX358" fmla="*/ 3730341 w 6970921"/>
              <a:gd name="connsiteY358" fmla="*/ 2194182 h 2271214"/>
              <a:gd name="connsiteX359" fmla="*/ 3763347 w 6970921"/>
              <a:gd name="connsiteY359" fmla="*/ 2187699 h 2271214"/>
              <a:gd name="connsiteX360" fmla="*/ 3779052 w 6970921"/>
              <a:gd name="connsiteY360" fmla="*/ 2187198 h 2271214"/>
              <a:gd name="connsiteX361" fmla="*/ 3781061 w 6970921"/>
              <a:gd name="connsiteY361" fmla="*/ 2186917 h 2271214"/>
              <a:gd name="connsiteX362" fmla="*/ 3816653 w 6970921"/>
              <a:gd name="connsiteY362" fmla="*/ 2179391 h 2271214"/>
              <a:gd name="connsiteX363" fmla="*/ 1503991 w 6970921"/>
              <a:gd name="connsiteY363" fmla="*/ 2174854 h 2271214"/>
              <a:gd name="connsiteX364" fmla="*/ 1494109 w 6970921"/>
              <a:gd name="connsiteY364" fmla="*/ 2180226 h 2271214"/>
              <a:gd name="connsiteX365" fmla="*/ 1487874 w 6970921"/>
              <a:gd name="connsiteY365" fmla="*/ 2180160 h 2271214"/>
              <a:gd name="connsiteX366" fmla="*/ 1491986 w 6970921"/>
              <a:gd name="connsiteY366" fmla="*/ 2177640 h 2271214"/>
              <a:gd name="connsiteX367" fmla="*/ 1503991 w 6970921"/>
              <a:gd name="connsiteY367" fmla="*/ 2174854 h 2271214"/>
              <a:gd name="connsiteX368" fmla="*/ 5429275 w 6970921"/>
              <a:gd name="connsiteY368" fmla="*/ 2174045 h 2271214"/>
              <a:gd name="connsiteX369" fmla="*/ 5437576 w 6970921"/>
              <a:gd name="connsiteY369" fmla="*/ 2175824 h 2271214"/>
              <a:gd name="connsiteX370" fmla="*/ 5453403 w 6970921"/>
              <a:gd name="connsiteY370" fmla="*/ 2184009 h 2271214"/>
              <a:gd name="connsiteX371" fmla="*/ 5445153 w 6970921"/>
              <a:gd name="connsiteY371" fmla="*/ 2182912 h 2271214"/>
              <a:gd name="connsiteX372" fmla="*/ 5429275 w 6970921"/>
              <a:gd name="connsiteY372" fmla="*/ 2174045 h 2271214"/>
              <a:gd name="connsiteX373" fmla="*/ 1544586 w 6970921"/>
              <a:gd name="connsiteY373" fmla="*/ 2170077 h 2271214"/>
              <a:gd name="connsiteX374" fmla="*/ 1528205 w 6970921"/>
              <a:gd name="connsiteY374" fmla="*/ 2180226 h 2271214"/>
              <a:gd name="connsiteX375" fmla="*/ 1522699 w 6970921"/>
              <a:gd name="connsiteY375" fmla="*/ 2179761 h 2271214"/>
              <a:gd name="connsiteX376" fmla="*/ 1525949 w 6970921"/>
              <a:gd name="connsiteY376" fmla="*/ 2176777 h 2271214"/>
              <a:gd name="connsiteX377" fmla="*/ 1544586 w 6970921"/>
              <a:gd name="connsiteY377" fmla="*/ 2170077 h 2271214"/>
              <a:gd name="connsiteX378" fmla="*/ 3862868 w 6970921"/>
              <a:gd name="connsiteY378" fmla="*/ 2169695 h 2271214"/>
              <a:gd name="connsiteX379" fmla="*/ 3858876 w 6970921"/>
              <a:gd name="connsiteY379" fmla="*/ 2172145 h 2271214"/>
              <a:gd name="connsiteX380" fmla="*/ 3844744 w 6970921"/>
              <a:gd name="connsiteY380" fmla="*/ 2173925 h 2271214"/>
              <a:gd name="connsiteX381" fmla="*/ 3845392 w 6970921"/>
              <a:gd name="connsiteY381" fmla="*/ 2172363 h 2271214"/>
              <a:gd name="connsiteX382" fmla="*/ 3862868 w 6970921"/>
              <a:gd name="connsiteY382" fmla="*/ 2169695 h 2271214"/>
              <a:gd name="connsiteX383" fmla="*/ 6012286 w 6970921"/>
              <a:gd name="connsiteY383" fmla="*/ 2169090 h 2271214"/>
              <a:gd name="connsiteX384" fmla="*/ 6003771 w 6970921"/>
              <a:gd name="connsiteY384" fmla="*/ 2173399 h 2271214"/>
              <a:gd name="connsiteX385" fmla="*/ 6006437 w 6970921"/>
              <a:gd name="connsiteY385" fmla="*/ 2173475 h 2271214"/>
              <a:gd name="connsiteX386" fmla="*/ 6016977 w 6970921"/>
              <a:gd name="connsiteY386" fmla="*/ 2169108 h 2271214"/>
              <a:gd name="connsiteX387" fmla="*/ 6012286 w 6970921"/>
              <a:gd name="connsiteY387" fmla="*/ 2169090 h 2271214"/>
              <a:gd name="connsiteX388" fmla="*/ 5391468 w 6970921"/>
              <a:gd name="connsiteY388" fmla="*/ 2167650 h 2271214"/>
              <a:gd name="connsiteX389" fmla="*/ 5401932 w 6970921"/>
              <a:gd name="connsiteY389" fmla="*/ 2170310 h 2271214"/>
              <a:gd name="connsiteX390" fmla="*/ 5412424 w 6970921"/>
              <a:gd name="connsiteY390" fmla="*/ 2176282 h 2271214"/>
              <a:gd name="connsiteX391" fmla="*/ 5398114 w 6970921"/>
              <a:gd name="connsiteY391" fmla="*/ 2171622 h 2271214"/>
              <a:gd name="connsiteX392" fmla="*/ 5391468 w 6970921"/>
              <a:gd name="connsiteY392" fmla="*/ 2167650 h 2271214"/>
              <a:gd name="connsiteX393" fmla="*/ 6214162 w 6970921"/>
              <a:gd name="connsiteY393" fmla="*/ 2167043 h 2271214"/>
              <a:gd name="connsiteX394" fmla="*/ 6212210 w 6970921"/>
              <a:gd name="connsiteY394" fmla="*/ 2169512 h 2271214"/>
              <a:gd name="connsiteX395" fmla="*/ 6206050 w 6970921"/>
              <a:gd name="connsiteY395" fmla="*/ 2171486 h 2271214"/>
              <a:gd name="connsiteX396" fmla="*/ 6194152 w 6970921"/>
              <a:gd name="connsiteY396" fmla="*/ 2173412 h 2271214"/>
              <a:gd name="connsiteX397" fmla="*/ 6192482 w 6970921"/>
              <a:gd name="connsiteY397" fmla="*/ 2174981 h 2271214"/>
              <a:gd name="connsiteX398" fmla="*/ 6186937 w 6970921"/>
              <a:gd name="connsiteY398" fmla="*/ 2176077 h 2271214"/>
              <a:gd name="connsiteX399" fmla="*/ 6189658 w 6970921"/>
              <a:gd name="connsiteY399" fmla="*/ 2174056 h 2271214"/>
              <a:gd name="connsiteX400" fmla="*/ 6214162 w 6970921"/>
              <a:gd name="connsiteY400" fmla="*/ 2167043 h 2271214"/>
              <a:gd name="connsiteX401" fmla="*/ 3926458 w 6970921"/>
              <a:gd name="connsiteY401" fmla="*/ 2163271 h 2271214"/>
              <a:gd name="connsiteX402" fmla="*/ 3920929 w 6970921"/>
              <a:gd name="connsiteY402" fmla="*/ 2168156 h 2271214"/>
              <a:gd name="connsiteX403" fmla="*/ 3909641 w 6970921"/>
              <a:gd name="connsiteY403" fmla="*/ 2169432 h 2271214"/>
              <a:gd name="connsiteX404" fmla="*/ 3912672 w 6970921"/>
              <a:gd name="connsiteY404" fmla="*/ 2167248 h 2271214"/>
              <a:gd name="connsiteX405" fmla="*/ 3926458 w 6970921"/>
              <a:gd name="connsiteY405" fmla="*/ 2163271 h 2271214"/>
              <a:gd name="connsiteX406" fmla="*/ 3660035 w 6970921"/>
              <a:gd name="connsiteY406" fmla="*/ 2162904 h 2271214"/>
              <a:gd name="connsiteX407" fmla="*/ 3642227 w 6970921"/>
              <a:gd name="connsiteY407" fmla="*/ 2163017 h 2271214"/>
              <a:gd name="connsiteX408" fmla="*/ 3629590 w 6970921"/>
              <a:gd name="connsiteY408" fmla="*/ 2166663 h 2271214"/>
              <a:gd name="connsiteX409" fmla="*/ 3633797 w 6970921"/>
              <a:gd name="connsiteY409" fmla="*/ 2167441 h 2271214"/>
              <a:gd name="connsiteX410" fmla="*/ 3659026 w 6970921"/>
              <a:gd name="connsiteY410" fmla="*/ 2164241 h 2271214"/>
              <a:gd name="connsiteX411" fmla="*/ 6106480 w 6970921"/>
              <a:gd name="connsiteY411" fmla="*/ 2161463 h 2271214"/>
              <a:gd name="connsiteX412" fmla="*/ 6110674 w 6970921"/>
              <a:gd name="connsiteY412" fmla="*/ 2161570 h 2271214"/>
              <a:gd name="connsiteX413" fmla="*/ 6104699 w 6970921"/>
              <a:gd name="connsiteY413" fmla="*/ 2163344 h 2271214"/>
              <a:gd name="connsiteX414" fmla="*/ 6079794 w 6970921"/>
              <a:gd name="connsiteY414" fmla="*/ 2167447 h 2271214"/>
              <a:gd name="connsiteX415" fmla="*/ 6076278 w 6970921"/>
              <a:gd name="connsiteY415" fmla="*/ 2165468 h 2271214"/>
              <a:gd name="connsiteX416" fmla="*/ 6079619 w 6970921"/>
              <a:gd name="connsiteY416" fmla="*/ 2164152 h 2271214"/>
              <a:gd name="connsiteX417" fmla="*/ 6106480 w 6970921"/>
              <a:gd name="connsiteY417" fmla="*/ 2161463 h 2271214"/>
              <a:gd name="connsiteX418" fmla="*/ 3138787 w 6970921"/>
              <a:gd name="connsiteY418" fmla="*/ 2160721 h 2271214"/>
              <a:gd name="connsiteX419" fmla="*/ 3141289 w 6970921"/>
              <a:gd name="connsiteY419" fmla="*/ 2161042 h 2271214"/>
              <a:gd name="connsiteX420" fmla="*/ 3149611 w 6970921"/>
              <a:gd name="connsiteY420" fmla="*/ 2166563 h 2271214"/>
              <a:gd name="connsiteX421" fmla="*/ 3146683 w 6970921"/>
              <a:gd name="connsiteY421" fmla="*/ 2167235 h 2271214"/>
              <a:gd name="connsiteX422" fmla="*/ 3138787 w 6970921"/>
              <a:gd name="connsiteY422" fmla="*/ 2160721 h 2271214"/>
              <a:gd name="connsiteX423" fmla="*/ 1558113 w 6970921"/>
              <a:gd name="connsiteY423" fmla="*/ 2159001 h 2271214"/>
              <a:gd name="connsiteX424" fmla="*/ 1552873 w 6970921"/>
              <a:gd name="connsiteY424" fmla="*/ 2162715 h 2271214"/>
              <a:gd name="connsiteX425" fmla="*/ 1542196 w 6970921"/>
              <a:gd name="connsiteY425" fmla="*/ 2164904 h 2271214"/>
              <a:gd name="connsiteX426" fmla="*/ 1550749 w 6970921"/>
              <a:gd name="connsiteY426" fmla="*/ 2160726 h 2271214"/>
              <a:gd name="connsiteX427" fmla="*/ 3232964 w 6970921"/>
              <a:gd name="connsiteY427" fmla="*/ 2158150 h 2271214"/>
              <a:gd name="connsiteX428" fmla="*/ 3242747 w 6970921"/>
              <a:gd name="connsiteY428" fmla="*/ 2164426 h 2271214"/>
              <a:gd name="connsiteX429" fmla="*/ 3246383 w 6970921"/>
              <a:gd name="connsiteY429" fmla="*/ 2166387 h 2271214"/>
              <a:gd name="connsiteX430" fmla="*/ 3252842 w 6970921"/>
              <a:gd name="connsiteY430" fmla="*/ 2169187 h 2271214"/>
              <a:gd name="connsiteX431" fmla="*/ 3250117 w 6970921"/>
              <a:gd name="connsiteY431" fmla="*/ 2166416 h 2271214"/>
              <a:gd name="connsiteX432" fmla="*/ 3247955 w 6970921"/>
              <a:gd name="connsiteY432" fmla="*/ 2163448 h 2271214"/>
              <a:gd name="connsiteX433" fmla="*/ 3265438 w 6970921"/>
              <a:gd name="connsiteY433" fmla="*/ 2167031 h 2271214"/>
              <a:gd name="connsiteX434" fmla="*/ 3269957 w 6970921"/>
              <a:gd name="connsiteY434" fmla="*/ 2169105 h 2271214"/>
              <a:gd name="connsiteX435" fmla="*/ 3271121 w 6970921"/>
              <a:gd name="connsiteY435" fmla="*/ 2171228 h 2271214"/>
              <a:gd name="connsiteX436" fmla="*/ 3273113 w 6970921"/>
              <a:gd name="connsiteY436" fmla="*/ 2169898 h 2271214"/>
              <a:gd name="connsiteX437" fmla="*/ 3276996 w 6970921"/>
              <a:gd name="connsiteY437" fmla="*/ 2169946 h 2271214"/>
              <a:gd name="connsiteX438" fmla="*/ 3332156 w 6970921"/>
              <a:gd name="connsiteY438" fmla="*/ 2182419 h 2271214"/>
              <a:gd name="connsiteX439" fmla="*/ 3342626 w 6970921"/>
              <a:gd name="connsiteY439" fmla="*/ 2185433 h 2271214"/>
              <a:gd name="connsiteX440" fmla="*/ 3344543 w 6970921"/>
              <a:gd name="connsiteY440" fmla="*/ 2185887 h 2271214"/>
              <a:gd name="connsiteX441" fmla="*/ 3381143 w 6970921"/>
              <a:gd name="connsiteY441" fmla="*/ 2188688 h 2271214"/>
              <a:gd name="connsiteX442" fmla="*/ 3396012 w 6970921"/>
              <a:gd name="connsiteY442" fmla="*/ 2188408 h 2271214"/>
              <a:gd name="connsiteX443" fmla="*/ 3386553 w 6970921"/>
              <a:gd name="connsiteY443" fmla="*/ 2187079 h 2271214"/>
              <a:gd name="connsiteX444" fmla="*/ 3365179 w 6970921"/>
              <a:gd name="connsiteY444" fmla="*/ 2180007 h 2271214"/>
              <a:gd name="connsiteX445" fmla="*/ 3321111 w 6970921"/>
              <a:gd name="connsiteY445" fmla="*/ 2170120 h 2271214"/>
              <a:gd name="connsiteX446" fmla="*/ 3275618 w 6970921"/>
              <a:gd name="connsiteY446" fmla="*/ 2163191 h 2271214"/>
              <a:gd name="connsiteX447" fmla="*/ 3247089 w 6970921"/>
              <a:gd name="connsiteY447" fmla="*/ 2162978 h 2271214"/>
              <a:gd name="connsiteX448" fmla="*/ 5386935 w 6970921"/>
              <a:gd name="connsiteY448" fmla="*/ 2157219 h 2271214"/>
              <a:gd name="connsiteX449" fmla="*/ 5392636 w 6970921"/>
              <a:gd name="connsiteY449" fmla="*/ 2157449 h 2271214"/>
              <a:gd name="connsiteX450" fmla="*/ 5416903 w 6970921"/>
              <a:gd name="connsiteY450" fmla="*/ 2170652 h 2271214"/>
              <a:gd name="connsiteX451" fmla="*/ 5413393 w 6970921"/>
              <a:gd name="connsiteY451" fmla="*/ 2170255 h 2271214"/>
              <a:gd name="connsiteX452" fmla="*/ 5386935 w 6970921"/>
              <a:gd name="connsiteY452" fmla="*/ 2157219 h 2271214"/>
              <a:gd name="connsiteX453" fmla="*/ 5386715 w 6970921"/>
              <a:gd name="connsiteY453" fmla="*/ 2157126 h 2271214"/>
              <a:gd name="connsiteX454" fmla="*/ 5386844 w 6970921"/>
              <a:gd name="connsiteY454" fmla="*/ 2157199 h 2271214"/>
              <a:gd name="connsiteX455" fmla="*/ 5386880 w 6970921"/>
              <a:gd name="connsiteY455" fmla="*/ 2157254 h 2271214"/>
              <a:gd name="connsiteX456" fmla="*/ 5386715 w 6970921"/>
              <a:gd name="connsiteY456" fmla="*/ 2157126 h 2271214"/>
              <a:gd name="connsiteX457" fmla="*/ 6114384 w 6970921"/>
              <a:gd name="connsiteY457" fmla="*/ 2153192 h 2271214"/>
              <a:gd name="connsiteX458" fmla="*/ 6129049 w 6970921"/>
              <a:gd name="connsiteY458" fmla="*/ 2155003 h 2271214"/>
              <a:gd name="connsiteX459" fmla="*/ 6125832 w 6970921"/>
              <a:gd name="connsiteY459" fmla="*/ 2159411 h 2271214"/>
              <a:gd name="connsiteX460" fmla="*/ 6116626 w 6970921"/>
              <a:gd name="connsiteY460" fmla="*/ 2160367 h 2271214"/>
              <a:gd name="connsiteX461" fmla="*/ 6116742 w 6970921"/>
              <a:gd name="connsiteY461" fmla="*/ 2159576 h 2271214"/>
              <a:gd name="connsiteX462" fmla="*/ 6115662 w 6970921"/>
              <a:gd name="connsiteY462" fmla="*/ 2156716 h 2271214"/>
              <a:gd name="connsiteX463" fmla="*/ 6109759 w 6970921"/>
              <a:gd name="connsiteY463" fmla="*/ 2154241 h 2271214"/>
              <a:gd name="connsiteX464" fmla="*/ 6114384 w 6970921"/>
              <a:gd name="connsiteY464" fmla="*/ 2153192 h 2271214"/>
              <a:gd name="connsiteX465" fmla="*/ 1588693 w 6970921"/>
              <a:gd name="connsiteY465" fmla="*/ 2150114 h 2271214"/>
              <a:gd name="connsiteX466" fmla="*/ 1585443 w 6970921"/>
              <a:gd name="connsiteY466" fmla="*/ 2152966 h 2271214"/>
              <a:gd name="connsiteX467" fmla="*/ 1565281 w 6970921"/>
              <a:gd name="connsiteY467" fmla="*/ 2164506 h 2271214"/>
              <a:gd name="connsiteX468" fmla="*/ 1559643 w 6970921"/>
              <a:gd name="connsiteY468" fmla="*/ 2166761 h 2271214"/>
              <a:gd name="connsiteX469" fmla="*/ 1562494 w 6970921"/>
              <a:gd name="connsiteY469" fmla="*/ 2164374 h 2271214"/>
              <a:gd name="connsiteX470" fmla="*/ 1583719 w 6970921"/>
              <a:gd name="connsiteY470" fmla="*/ 2151308 h 2271214"/>
              <a:gd name="connsiteX471" fmla="*/ 1588693 w 6970921"/>
              <a:gd name="connsiteY471" fmla="*/ 2150114 h 2271214"/>
              <a:gd name="connsiteX472" fmla="*/ 5373038 w 6970921"/>
              <a:gd name="connsiteY472" fmla="*/ 2149196 h 2271214"/>
              <a:gd name="connsiteX473" fmla="*/ 5384539 w 6970921"/>
              <a:gd name="connsiteY473" fmla="*/ 2155618 h 2271214"/>
              <a:gd name="connsiteX474" fmla="*/ 5386717 w 6970921"/>
              <a:gd name="connsiteY474" fmla="*/ 2157125 h 2271214"/>
              <a:gd name="connsiteX475" fmla="*/ 5372623 w 6970921"/>
              <a:gd name="connsiteY475" fmla="*/ 2150499 h 2271214"/>
              <a:gd name="connsiteX476" fmla="*/ 5373038 w 6970921"/>
              <a:gd name="connsiteY476" fmla="*/ 2149196 h 2271214"/>
              <a:gd name="connsiteX477" fmla="*/ 1615687 w 6970921"/>
              <a:gd name="connsiteY477" fmla="*/ 2147394 h 2271214"/>
              <a:gd name="connsiteX478" fmla="*/ 1596119 w 6970921"/>
              <a:gd name="connsiteY478" fmla="*/ 2159001 h 2271214"/>
              <a:gd name="connsiteX479" fmla="*/ 1589885 w 6970921"/>
              <a:gd name="connsiteY479" fmla="*/ 2160526 h 2271214"/>
              <a:gd name="connsiteX480" fmla="*/ 1607660 w 6970921"/>
              <a:gd name="connsiteY480" fmla="*/ 2150445 h 2271214"/>
              <a:gd name="connsiteX481" fmla="*/ 1615687 w 6970921"/>
              <a:gd name="connsiteY481" fmla="*/ 2147394 h 2271214"/>
              <a:gd name="connsiteX482" fmla="*/ 3025738 w 6970921"/>
              <a:gd name="connsiteY482" fmla="*/ 2145653 h 2271214"/>
              <a:gd name="connsiteX483" fmla="*/ 3046637 w 6970921"/>
              <a:gd name="connsiteY483" fmla="*/ 2154578 h 2271214"/>
              <a:gd name="connsiteX484" fmla="*/ 3049742 w 6970921"/>
              <a:gd name="connsiteY484" fmla="*/ 2156022 h 2271214"/>
              <a:gd name="connsiteX485" fmla="*/ 3060052 w 6970921"/>
              <a:gd name="connsiteY485" fmla="*/ 2160990 h 2271214"/>
              <a:gd name="connsiteX486" fmla="*/ 3049030 w 6970921"/>
              <a:gd name="connsiteY486" fmla="*/ 2157605 h 2271214"/>
              <a:gd name="connsiteX487" fmla="*/ 3025738 w 6970921"/>
              <a:gd name="connsiteY487" fmla="*/ 2145653 h 2271214"/>
              <a:gd name="connsiteX488" fmla="*/ 3971398 w 6970921"/>
              <a:gd name="connsiteY488" fmla="*/ 2143694 h 2271214"/>
              <a:gd name="connsiteX489" fmla="*/ 3958361 w 6970921"/>
              <a:gd name="connsiteY489" fmla="*/ 2151624 h 2271214"/>
              <a:gd name="connsiteX490" fmla="*/ 3955707 w 6970921"/>
              <a:gd name="connsiteY490" fmla="*/ 2152271 h 2271214"/>
              <a:gd name="connsiteX491" fmla="*/ 3964555 w 6970921"/>
              <a:gd name="connsiteY491" fmla="*/ 2146227 h 2271214"/>
              <a:gd name="connsiteX492" fmla="*/ 3971398 w 6970921"/>
              <a:gd name="connsiteY492" fmla="*/ 2143694 h 2271214"/>
              <a:gd name="connsiteX493" fmla="*/ 628577 w 6970921"/>
              <a:gd name="connsiteY493" fmla="*/ 2139435 h 2271214"/>
              <a:gd name="connsiteX494" fmla="*/ 654512 w 6970921"/>
              <a:gd name="connsiteY494" fmla="*/ 2150180 h 2271214"/>
              <a:gd name="connsiteX495" fmla="*/ 680911 w 6970921"/>
              <a:gd name="connsiteY495" fmla="*/ 2159930 h 2271214"/>
              <a:gd name="connsiteX496" fmla="*/ 692250 w 6970921"/>
              <a:gd name="connsiteY496" fmla="*/ 2165898 h 2271214"/>
              <a:gd name="connsiteX497" fmla="*/ 688669 w 6970921"/>
              <a:gd name="connsiteY497" fmla="*/ 2165833 h 2271214"/>
              <a:gd name="connsiteX498" fmla="*/ 675403 w 6970921"/>
              <a:gd name="connsiteY498" fmla="*/ 2160594 h 2271214"/>
              <a:gd name="connsiteX499" fmla="*/ 662336 w 6970921"/>
              <a:gd name="connsiteY499" fmla="*/ 2154823 h 2271214"/>
              <a:gd name="connsiteX500" fmla="*/ 628577 w 6970921"/>
              <a:gd name="connsiteY500" fmla="*/ 2139435 h 2271214"/>
              <a:gd name="connsiteX501" fmla="*/ 628416 w 6970921"/>
              <a:gd name="connsiteY501" fmla="*/ 2139402 h 2271214"/>
              <a:gd name="connsiteX502" fmla="*/ 628499 w 6970921"/>
              <a:gd name="connsiteY502" fmla="*/ 2139435 h 2271214"/>
              <a:gd name="connsiteX503" fmla="*/ 628565 w 6970921"/>
              <a:gd name="connsiteY503" fmla="*/ 2139502 h 2271214"/>
              <a:gd name="connsiteX504" fmla="*/ 627504 w 6970921"/>
              <a:gd name="connsiteY504" fmla="*/ 2139037 h 2271214"/>
              <a:gd name="connsiteX505" fmla="*/ 628366 w 6970921"/>
              <a:gd name="connsiteY505" fmla="*/ 2139369 h 2271214"/>
              <a:gd name="connsiteX506" fmla="*/ 628416 w 6970921"/>
              <a:gd name="connsiteY506" fmla="*/ 2139402 h 2271214"/>
              <a:gd name="connsiteX507" fmla="*/ 652905 w 6970921"/>
              <a:gd name="connsiteY507" fmla="*/ 2136053 h 2271214"/>
              <a:gd name="connsiteX508" fmla="*/ 659469 w 6970921"/>
              <a:gd name="connsiteY508" fmla="*/ 2138043 h 2271214"/>
              <a:gd name="connsiteX509" fmla="*/ 665902 w 6970921"/>
              <a:gd name="connsiteY509" fmla="*/ 2141824 h 2271214"/>
              <a:gd name="connsiteX510" fmla="*/ 658808 w 6970921"/>
              <a:gd name="connsiteY510" fmla="*/ 2139967 h 2271214"/>
              <a:gd name="connsiteX511" fmla="*/ 652905 w 6970921"/>
              <a:gd name="connsiteY511" fmla="*/ 2136053 h 2271214"/>
              <a:gd name="connsiteX512" fmla="*/ 612249 w 6970921"/>
              <a:gd name="connsiteY512" fmla="*/ 2132471 h 2271214"/>
              <a:gd name="connsiteX513" fmla="*/ 627504 w 6970921"/>
              <a:gd name="connsiteY513" fmla="*/ 2139037 h 2271214"/>
              <a:gd name="connsiteX514" fmla="*/ 612780 w 6970921"/>
              <a:gd name="connsiteY514" fmla="*/ 2133665 h 2271214"/>
              <a:gd name="connsiteX515" fmla="*/ 6334511 w 6970921"/>
              <a:gd name="connsiteY515" fmla="*/ 2129433 h 2271214"/>
              <a:gd name="connsiteX516" fmla="*/ 6331336 w 6970921"/>
              <a:gd name="connsiteY516" fmla="*/ 2131326 h 2271214"/>
              <a:gd name="connsiteX517" fmla="*/ 6333487 w 6970921"/>
              <a:gd name="connsiteY517" fmla="*/ 2129635 h 2271214"/>
              <a:gd name="connsiteX518" fmla="*/ 4008325 w 6970921"/>
              <a:gd name="connsiteY518" fmla="*/ 2128534 h 2271214"/>
              <a:gd name="connsiteX519" fmla="*/ 4004057 w 6970921"/>
              <a:gd name="connsiteY519" fmla="*/ 2133610 h 2271214"/>
              <a:gd name="connsiteX520" fmla="*/ 3987271 w 6970921"/>
              <a:gd name="connsiteY520" fmla="*/ 2137652 h 2271214"/>
              <a:gd name="connsiteX521" fmla="*/ 3989464 w 6970921"/>
              <a:gd name="connsiteY521" fmla="*/ 2135480 h 2271214"/>
              <a:gd name="connsiteX522" fmla="*/ 4008325 w 6970921"/>
              <a:gd name="connsiteY522" fmla="*/ 2128534 h 2271214"/>
              <a:gd name="connsiteX523" fmla="*/ 6354696 w 6970921"/>
              <a:gd name="connsiteY523" fmla="*/ 2127636 h 2271214"/>
              <a:gd name="connsiteX524" fmla="*/ 6330382 w 6970921"/>
              <a:gd name="connsiteY524" fmla="*/ 2140630 h 2271214"/>
              <a:gd name="connsiteX525" fmla="*/ 6305933 w 6970921"/>
              <a:gd name="connsiteY525" fmla="*/ 2149666 h 2271214"/>
              <a:gd name="connsiteX526" fmla="*/ 6276356 w 6970921"/>
              <a:gd name="connsiteY526" fmla="*/ 2162856 h 2271214"/>
              <a:gd name="connsiteX527" fmla="*/ 6245515 w 6970921"/>
              <a:gd name="connsiteY527" fmla="*/ 2175447 h 2271214"/>
              <a:gd name="connsiteX528" fmla="*/ 6237458 w 6970921"/>
              <a:gd name="connsiteY528" fmla="*/ 2177553 h 2271214"/>
              <a:gd name="connsiteX529" fmla="*/ 6217490 w 6970921"/>
              <a:gd name="connsiteY529" fmla="*/ 2178660 h 2271214"/>
              <a:gd name="connsiteX530" fmla="*/ 6201354 w 6970921"/>
              <a:gd name="connsiteY530" fmla="*/ 2183441 h 2271214"/>
              <a:gd name="connsiteX531" fmla="*/ 6184370 w 6970921"/>
              <a:gd name="connsiteY531" fmla="*/ 2188620 h 2271214"/>
              <a:gd name="connsiteX532" fmla="*/ 6175464 w 6970921"/>
              <a:gd name="connsiteY532" fmla="*/ 2193423 h 2271214"/>
              <a:gd name="connsiteX533" fmla="*/ 6173197 w 6970921"/>
              <a:gd name="connsiteY533" fmla="*/ 2189358 h 2271214"/>
              <a:gd name="connsiteX534" fmla="*/ 6174634 w 6970921"/>
              <a:gd name="connsiteY534" fmla="*/ 2186830 h 2271214"/>
              <a:gd name="connsiteX535" fmla="*/ 6170690 w 6970921"/>
              <a:gd name="connsiteY535" fmla="*/ 2187829 h 2271214"/>
              <a:gd name="connsiteX536" fmla="*/ 6163070 w 6970921"/>
              <a:gd name="connsiteY536" fmla="*/ 2190601 h 2271214"/>
              <a:gd name="connsiteX537" fmla="*/ 6171572 w 6970921"/>
              <a:gd name="connsiteY537" fmla="*/ 2185666 h 2271214"/>
              <a:gd name="connsiteX538" fmla="*/ 6180776 w 6970921"/>
              <a:gd name="connsiteY538" fmla="*/ 2182649 h 2271214"/>
              <a:gd name="connsiteX539" fmla="*/ 6201673 w 6970921"/>
              <a:gd name="connsiteY539" fmla="*/ 2178238 h 2271214"/>
              <a:gd name="connsiteX540" fmla="*/ 6236051 w 6970921"/>
              <a:gd name="connsiteY540" fmla="*/ 2167294 h 2271214"/>
              <a:gd name="connsiteX541" fmla="*/ 6252175 w 6970921"/>
              <a:gd name="connsiteY541" fmla="*/ 2163949 h 2271214"/>
              <a:gd name="connsiteX542" fmla="*/ 6268085 w 6970921"/>
              <a:gd name="connsiteY542" fmla="*/ 2159790 h 2271214"/>
              <a:gd name="connsiteX543" fmla="*/ 6314279 w 6970921"/>
              <a:gd name="connsiteY543" fmla="*/ 2141346 h 2271214"/>
              <a:gd name="connsiteX544" fmla="*/ 6323871 w 6970921"/>
              <a:gd name="connsiteY544" fmla="*/ 2135776 h 2271214"/>
              <a:gd name="connsiteX545" fmla="*/ 6331336 w 6970921"/>
              <a:gd name="connsiteY545" fmla="*/ 2131326 h 2271214"/>
              <a:gd name="connsiteX546" fmla="*/ 6330452 w 6970921"/>
              <a:gd name="connsiteY546" fmla="*/ 2132021 h 2271214"/>
              <a:gd name="connsiteX547" fmla="*/ 6333608 w 6970921"/>
              <a:gd name="connsiteY547" fmla="*/ 2132966 h 2271214"/>
              <a:gd name="connsiteX548" fmla="*/ 6349355 w 6970921"/>
              <a:gd name="connsiteY548" fmla="*/ 2128439 h 2271214"/>
              <a:gd name="connsiteX549" fmla="*/ 6354696 w 6970921"/>
              <a:gd name="connsiteY549" fmla="*/ 2127636 h 2271214"/>
              <a:gd name="connsiteX550" fmla="*/ 5306035 w 6970921"/>
              <a:gd name="connsiteY550" fmla="*/ 2124740 h 2271214"/>
              <a:gd name="connsiteX551" fmla="*/ 5321812 w 6970921"/>
              <a:gd name="connsiteY551" fmla="*/ 2132244 h 2271214"/>
              <a:gd name="connsiteX552" fmla="*/ 5326696 w 6970921"/>
              <a:gd name="connsiteY552" fmla="*/ 2135705 h 2271214"/>
              <a:gd name="connsiteX553" fmla="*/ 5313386 w 6970921"/>
              <a:gd name="connsiteY553" fmla="*/ 2130152 h 2271214"/>
              <a:gd name="connsiteX554" fmla="*/ 5306035 w 6970921"/>
              <a:gd name="connsiteY554" fmla="*/ 2124740 h 2271214"/>
              <a:gd name="connsiteX555" fmla="*/ 6350809 w 6970921"/>
              <a:gd name="connsiteY555" fmla="*/ 2121460 h 2271214"/>
              <a:gd name="connsiteX556" fmla="*/ 6345262 w 6970921"/>
              <a:gd name="connsiteY556" fmla="*/ 2127155 h 2271214"/>
              <a:gd name="connsiteX557" fmla="*/ 6339033 w 6970921"/>
              <a:gd name="connsiteY557" fmla="*/ 2128540 h 2271214"/>
              <a:gd name="connsiteX558" fmla="*/ 6334511 w 6970921"/>
              <a:gd name="connsiteY558" fmla="*/ 2129433 h 2271214"/>
              <a:gd name="connsiteX559" fmla="*/ 6344058 w 6970921"/>
              <a:gd name="connsiteY559" fmla="*/ 2123742 h 2271214"/>
              <a:gd name="connsiteX560" fmla="*/ 6350809 w 6970921"/>
              <a:gd name="connsiteY560" fmla="*/ 2121460 h 2271214"/>
              <a:gd name="connsiteX561" fmla="*/ 3983208 w 6970921"/>
              <a:gd name="connsiteY561" fmla="*/ 2114972 h 2271214"/>
              <a:gd name="connsiteX562" fmla="*/ 3979726 w 6970921"/>
              <a:gd name="connsiteY562" fmla="*/ 2117876 h 2271214"/>
              <a:gd name="connsiteX563" fmla="*/ 3969844 w 6970921"/>
              <a:gd name="connsiteY563" fmla="*/ 2120559 h 2271214"/>
              <a:gd name="connsiteX564" fmla="*/ 3974525 w 6970921"/>
              <a:gd name="connsiteY564" fmla="*/ 2116462 h 2271214"/>
              <a:gd name="connsiteX565" fmla="*/ 3983208 w 6970921"/>
              <a:gd name="connsiteY565" fmla="*/ 2114972 h 2271214"/>
              <a:gd name="connsiteX566" fmla="*/ 5327505 w 6970921"/>
              <a:gd name="connsiteY566" fmla="*/ 2113213 h 2271214"/>
              <a:gd name="connsiteX567" fmla="*/ 5330553 w 6970921"/>
              <a:gd name="connsiteY567" fmla="*/ 2113992 h 2271214"/>
              <a:gd name="connsiteX568" fmla="*/ 5364651 w 6970921"/>
              <a:gd name="connsiteY568" fmla="*/ 2135423 h 2271214"/>
              <a:gd name="connsiteX569" fmla="*/ 5379406 w 6970921"/>
              <a:gd name="connsiteY569" fmla="*/ 2142092 h 2271214"/>
              <a:gd name="connsiteX570" fmla="*/ 5404103 w 6970921"/>
              <a:gd name="connsiteY570" fmla="*/ 2152318 h 2271214"/>
              <a:gd name="connsiteX571" fmla="*/ 5412382 w 6970921"/>
              <a:gd name="connsiteY571" fmla="*/ 2156726 h 2271214"/>
              <a:gd name="connsiteX572" fmla="*/ 5450508 w 6970921"/>
              <a:gd name="connsiteY572" fmla="*/ 2173775 h 2271214"/>
              <a:gd name="connsiteX573" fmla="*/ 5454303 w 6970921"/>
              <a:gd name="connsiteY573" fmla="*/ 2175332 h 2271214"/>
              <a:gd name="connsiteX574" fmla="*/ 5474345 w 6970921"/>
              <a:gd name="connsiteY574" fmla="*/ 2185595 h 2271214"/>
              <a:gd name="connsiteX575" fmla="*/ 5477249 w 6970921"/>
              <a:gd name="connsiteY575" fmla="*/ 2188211 h 2271214"/>
              <a:gd name="connsiteX576" fmla="*/ 5471342 w 6970921"/>
              <a:gd name="connsiteY576" fmla="*/ 2186214 h 2271214"/>
              <a:gd name="connsiteX577" fmla="*/ 5436345 w 6970921"/>
              <a:gd name="connsiteY577" fmla="*/ 2171159 h 2271214"/>
              <a:gd name="connsiteX578" fmla="*/ 5413493 w 6970921"/>
              <a:gd name="connsiteY578" fmla="*/ 2162659 h 2271214"/>
              <a:gd name="connsiteX579" fmla="*/ 5390885 w 6970921"/>
              <a:gd name="connsiteY579" fmla="*/ 2153443 h 2271214"/>
              <a:gd name="connsiteX580" fmla="*/ 5365023 w 6970921"/>
              <a:gd name="connsiteY580" fmla="*/ 2141681 h 2271214"/>
              <a:gd name="connsiteX581" fmla="*/ 5334998 w 6970921"/>
              <a:gd name="connsiteY581" fmla="*/ 2123925 h 2271214"/>
              <a:gd name="connsiteX582" fmla="*/ 5333398 w 6970921"/>
              <a:gd name="connsiteY582" fmla="*/ 2126083 h 2271214"/>
              <a:gd name="connsiteX583" fmla="*/ 5334452 w 6970921"/>
              <a:gd name="connsiteY583" fmla="*/ 2127692 h 2271214"/>
              <a:gd name="connsiteX584" fmla="*/ 5331759 w 6970921"/>
              <a:gd name="connsiteY584" fmla="*/ 2126363 h 2271214"/>
              <a:gd name="connsiteX585" fmla="*/ 5323404 w 6970921"/>
              <a:gd name="connsiteY585" fmla="*/ 2117723 h 2271214"/>
              <a:gd name="connsiteX586" fmla="*/ 5334907 w 6970921"/>
              <a:gd name="connsiteY586" fmla="*/ 2123906 h 2271214"/>
              <a:gd name="connsiteX587" fmla="*/ 5329908 w 6970921"/>
              <a:gd name="connsiteY587" fmla="*/ 2116397 h 2271214"/>
              <a:gd name="connsiteX588" fmla="*/ 5327505 w 6970921"/>
              <a:gd name="connsiteY588" fmla="*/ 2113213 h 2271214"/>
              <a:gd name="connsiteX589" fmla="*/ 5291056 w 6970921"/>
              <a:gd name="connsiteY589" fmla="*/ 2107197 h 2271214"/>
              <a:gd name="connsiteX590" fmla="*/ 5297951 w 6970921"/>
              <a:gd name="connsiteY590" fmla="*/ 2109737 h 2271214"/>
              <a:gd name="connsiteX591" fmla="*/ 5301203 w 6970921"/>
              <a:gd name="connsiteY591" fmla="*/ 2112523 h 2271214"/>
              <a:gd name="connsiteX592" fmla="*/ 5293037 w 6970921"/>
              <a:gd name="connsiteY592" fmla="*/ 2110102 h 2271214"/>
              <a:gd name="connsiteX593" fmla="*/ 5291056 w 6970921"/>
              <a:gd name="connsiteY593" fmla="*/ 2107197 h 2271214"/>
              <a:gd name="connsiteX594" fmla="*/ 5307627 w 6970921"/>
              <a:gd name="connsiteY594" fmla="*/ 2105381 h 2271214"/>
              <a:gd name="connsiteX595" fmla="*/ 5320383 w 6970921"/>
              <a:gd name="connsiteY595" fmla="*/ 2108999 h 2271214"/>
              <a:gd name="connsiteX596" fmla="*/ 5326973 w 6970921"/>
              <a:gd name="connsiteY596" fmla="*/ 2113007 h 2271214"/>
              <a:gd name="connsiteX597" fmla="*/ 5310369 w 6970921"/>
              <a:gd name="connsiteY597" fmla="*/ 2107629 h 2271214"/>
              <a:gd name="connsiteX598" fmla="*/ 5307627 w 6970921"/>
              <a:gd name="connsiteY598" fmla="*/ 2105381 h 2271214"/>
              <a:gd name="connsiteX599" fmla="*/ 5272027 w 6970921"/>
              <a:gd name="connsiteY599" fmla="*/ 2101267 h 2271214"/>
              <a:gd name="connsiteX600" fmla="*/ 5277714 w 6970921"/>
              <a:gd name="connsiteY600" fmla="*/ 2103170 h 2271214"/>
              <a:gd name="connsiteX601" fmla="*/ 5284833 w 6970921"/>
              <a:gd name="connsiteY601" fmla="*/ 2107863 h 2271214"/>
              <a:gd name="connsiteX602" fmla="*/ 5294595 w 6970921"/>
              <a:gd name="connsiteY602" fmla="*/ 2115504 h 2271214"/>
              <a:gd name="connsiteX603" fmla="*/ 5303010 w 6970921"/>
              <a:gd name="connsiteY603" fmla="*/ 2121330 h 2271214"/>
              <a:gd name="connsiteX604" fmla="*/ 5301842 w 6970921"/>
              <a:gd name="connsiteY604" fmla="*/ 2122333 h 2271214"/>
              <a:gd name="connsiteX605" fmla="*/ 5297263 w 6970921"/>
              <a:gd name="connsiteY605" fmla="*/ 2119941 h 2271214"/>
              <a:gd name="connsiteX606" fmla="*/ 5277550 w 6970921"/>
              <a:gd name="connsiteY606" fmla="*/ 2105341 h 2271214"/>
              <a:gd name="connsiteX607" fmla="*/ 5272027 w 6970921"/>
              <a:gd name="connsiteY607" fmla="*/ 2101267 h 2271214"/>
              <a:gd name="connsiteX608" fmla="*/ 2990428 w 6970921"/>
              <a:gd name="connsiteY608" fmla="*/ 2099959 h 2271214"/>
              <a:gd name="connsiteX609" fmla="*/ 2994376 w 6970921"/>
              <a:gd name="connsiteY609" fmla="*/ 2100195 h 2271214"/>
              <a:gd name="connsiteX610" fmla="*/ 3001420 w 6970921"/>
              <a:gd name="connsiteY610" fmla="*/ 2104266 h 2271214"/>
              <a:gd name="connsiteX611" fmla="*/ 2992436 w 6970921"/>
              <a:gd name="connsiteY611" fmla="*/ 2102488 h 2271214"/>
              <a:gd name="connsiteX612" fmla="*/ 2990428 w 6970921"/>
              <a:gd name="connsiteY612" fmla="*/ 2099959 h 2271214"/>
              <a:gd name="connsiteX613" fmla="*/ 4017264 w 6970921"/>
              <a:gd name="connsiteY613" fmla="*/ 2098639 h 2271214"/>
              <a:gd name="connsiteX614" fmla="*/ 3996002 w 6970921"/>
              <a:gd name="connsiteY614" fmla="*/ 2107759 h 2271214"/>
              <a:gd name="connsiteX615" fmla="*/ 3997571 w 6970921"/>
              <a:gd name="connsiteY615" fmla="*/ 2106016 h 2271214"/>
              <a:gd name="connsiteX616" fmla="*/ 4017264 w 6970921"/>
              <a:gd name="connsiteY616" fmla="*/ 2098639 h 2271214"/>
              <a:gd name="connsiteX617" fmla="*/ 4018348 w 6970921"/>
              <a:gd name="connsiteY617" fmla="*/ 2098120 h 2271214"/>
              <a:gd name="connsiteX618" fmla="*/ 4018120 w 6970921"/>
              <a:gd name="connsiteY618" fmla="*/ 2098271 h 2271214"/>
              <a:gd name="connsiteX619" fmla="*/ 4017243 w 6970921"/>
              <a:gd name="connsiteY619" fmla="*/ 2098577 h 2271214"/>
              <a:gd name="connsiteX620" fmla="*/ 4018161 w 6970921"/>
              <a:gd name="connsiteY620" fmla="*/ 2098185 h 2271214"/>
              <a:gd name="connsiteX621" fmla="*/ 4031792 w 6970921"/>
              <a:gd name="connsiteY621" fmla="*/ 2089343 h 2271214"/>
              <a:gd name="connsiteX622" fmla="*/ 4034665 w 6970921"/>
              <a:gd name="connsiteY622" fmla="*/ 2090728 h 2271214"/>
              <a:gd name="connsiteX623" fmla="*/ 4018348 w 6970921"/>
              <a:gd name="connsiteY623" fmla="*/ 2098119 h 2271214"/>
              <a:gd name="connsiteX624" fmla="*/ 5281859 w 6970921"/>
              <a:gd name="connsiteY624" fmla="*/ 2088800 h 2271214"/>
              <a:gd name="connsiteX625" fmla="*/ 5293626 w 6970921"/>
              <a:gd name="connsiteY625" fmla="*/ 2094175 h 2271214"/>
              <a:gd name="connsiteX626" fmla="*/ 5302900 w 6970921"/>
              <a:gd name="connsiteY626" fmla="*/ 2100708 h 2271214"/>
              <a:gd name="connsiteX627" fmla="*/ 5293983 w 6970921"/>
              <a:gd name="connsiteY627" fmla="*/ 2097747 h 2271214"/>
              <a:gd name="connsiteX628" fmla="*/ 5281859 w 6970921"/>
              <a:gd name="connsiteY628" fmla="*/ 2088800 h 2271214"/>
              <a:gd name="connsiteX629" fmla="*/ 6326987 w 6970921"/>
              <a:gd name="connsiteY629" fmla="*/ 2084973 h 2271214"/>
              <a:gd name="connsiteX630" fmla="*/ 6324759 w 6970921"/>
              <a:gd name="connsiteY630" fmla="*/ 2087623 h 2271214"/>
              <a:gd name="connsiteX631" fmla="*/ 6331189 w 6970921"/>
              <a:gd name="connsiteY631" fmla="*/ 2086424 h 2271214"/>
              <a:gd name="connsiteX632" fmla="*/ 6332947 w 6970921"/>
              <a:gd name="connsiteY632" fmla="*/ 2085114 h 2271214"/>
              <a:gd name="connsiteX633" fmla="*/ 6326987 w 6970921"/>
              <a:gd name="connsiteY633" fmla="*/ 2084973 h 2271214"/>
              <a:gd name="connsiteX634" fmla="*/ 4056356 w 6970921"/>
              <a:gd name="connsiteY634" fmla="*/ 2083637 h 2271214"/>
              <a:gd name="connsiteX635" fmla="*/ 4049897 w 6970921"/>
              <a:gd name="connsiteY635" fmla="*/ 2089479 h 2271214"/>
              <a:gd name="connsiteX636" fmla="*/ 4044183 w 6970921"/>
              <a:gd name="connsiteY636" fmla="*/ 2091828 h 2271214"/>
              <a:gd name="connsiteX637" fmla="*/ 4049447 w 6970921"/>
              <a:gd name="connsiteY637" fmla="*/ 2087388 h 2271214"/>
              <a:gd name="connsiteX638" fmla="*/ 4056356 w 6970921"/>
              <a:gd name="connsiteY638" fmla="*/ 2083637 h 2271214"/>
              <a:gd name="connsiteX639" fmla="*/ 5235360 w 6970921"/>
              <a:gd name="connsiteY639" fmla="*/ 2074461 h 2271214"/>
              <a:gd name="connsiteX640" fmla="*/ 5240822 w 6970921"/>
              <a:gd name="connsiteY640" fmla="*/ 2074690 h 2271214"/>
              <a:gd name="connsiteX641" fmla="*/ 5247472 w 6970921"/>
              <a:gd name="connsiteY641" fmla="*/ 2084843 h 2271214"/>
              <a:gd name="connsiteX642" fmla="*/ 5245598 w 6970921"/>
              <a:gd name="connsiteY642" fmla="*/ 2084643 h 2271214"/>
              <a:gd name="connsiteX643" fmla="*/ 5235360 w 6970921"/>
              <a:gd name="connsiteY643" fmla="*/ 2074461 h 2271214"/>
              <a:gd name="connsiteX644" fmla="*/ 5258786 w 6970921"/>
              <a:gd name="connsiteY644" fmla="*/ 2073547 h 2271214"/>
              <a:gd name="connsiteX645" fmla="*/ 5265219 w 6970921"/>
              <a:gd name="connsiteY645" fmla="*/ 2076469 h 2271214"/>
              <a:gd name="connsiteX646" fmla="*/ 5274024 w 6970921"/>
              <a:gd name="connsiteY646" fmla="*/ 2084101 h 2271214"/>
              <a:gd name="connsiteX647" fmla="*/ 5271158 w 6970921"/>
              <a:gd name="connsiteY647" fmla="*/ 2083600 h 2271214"/>
              <a:gd name="connsiteX648" fmla="*/ 5258786 w 6970921"/>
              <a:gd name="connsiteY648" fmla="*/ 2073547 h 2271214"/>
              <a:gd name="connsiteX649" fmla="*/ 562114 w 6970921"/>
              <a:gd name="connsiteY649" fmla="*/ 2071784 h 2271214"/>
              <a:gd name="connsiteX650" fmla="*/ 570671 w 6970921"/>
              <a:gd name="connsiteY650" fmla="*/ 2075100 h 2271214"/>
              <a:gd name="connsiteX651" fmla="*/ 577900 w 6970921"/>
              <a:gd name="connsiteY651" fmla="*/ 2081998 h 2271214"/>
              <a:gd name="connsiteX652" fmla="*/ 573257 w 6970921"/>
              <a:gd name="connsiteY652" fmla="*/ 2080009 h 2271214"/>
              <a:gd name="connsiteX653" fmla="*/ 562114 w 6970921"/>
              <a:gd name="connsiteY653" fmla="*/ 2071784 h 2271214"/>
              <a:gd name="connsiteX654" fmla="*/ 6445270 w 6970921"/>
              <a:gd name="connsiteY654" fmla="*/ 2064977 h 2271214"/>
              <a:gd name="connsiteX655" fmla="*/ 6438611 w 6970921"/>
              <a:gd name="connsiteY655" fmla="*/ 2071637 h 2271214"/>
              <a:gd name="connsiteX656" fmla="*/ 6430457 w 6970921"/>
              <a:gd name="connsiteY656" fmla="*/ 2074680 h 2271214"/>
              <a:gd name="connsiteX657" fmla="*/ 6432974 w 6970921"/>
              <a:gd name="connsiteY657" fmla="*/ 2070414 h 2271214"/>
              <a:gd name="connsiteX658" fmla="*/ 6445270 w 6970921"/>
              <a:gd name="connsiteY658" fmla="*/ 2064977 h 2271214"/>
              <a:gd name="connsiteX659" fmla="*/ 5237495 w 6970921"/>
              <a:gd name="connsiteY659" fmla="*/ 2058474 h 2271214"/>
              <a:gd name="connsiteX660" fmla="*/ 5245275 w 6970921"/>
              <a:gd name="connsiteY660" fmla="*/ 2065509 h 2271214"/>
              <a:gd name="connsiteX661" fmla="*/ 5242302 w 6970921"/>
              <a:gd name="connsiteY661" fmla="*/ 2064602 h 2271214"/>
              <a:gd name="connsiteX662" fmla="*/ 5235140 w 6970921"/>
              <a:gd name="connsiteY662" fmla="*/ 2058510 h 2271214"/>
              <a:gd name="connsiteX663" fmla="*/ 5237495 w 6970921"/>
              <a:gd name="connsiteY663" fmla="*/ 2058474 h 2271214"/>
              <a:gd name="connsiteX664" fmla="*/ 4083780 w 6970921"/>
              <a:gd name="connsiteY664" fmla="*/ 2058377 h 2271214"/>
              <a:gd name="connsiteX665" fmla="*/ 4070935 w 6970921"/>
              <a:gd name="connsiteY665" fmla="*/ 2067858 h 2271214"/>
              <a:gd name="connsiteX666" fmla="*/ 4063121 w 6970921"/>
              <a:gd name="connsiteY666" fmla="*/ 2071433 h 2271214"/>
              <a:gd name="connsiteX667" fmla="*/ 4077864 w 6970921"/>
              <a:gd name="connsiteY667" fmla="*/ 2061149 h 2271214"/>
              <a:gd name="connsiteX668" fmla="*/ 4083780 w 6970921"/>
              <a:gd name="connsiteY668" fmla="*/ 2058377 h 2271214"/>
              <a:gd name="connsiteX669" fmla="*/ 6429138 w 6970921"/>
              <a:gd name="connsiteY669" fmla="*/ 2058021 h 2271214"/>
              <a:gd name="connsiteX670" fmla="*/ 6431916 w 6970921"/>
              <a:gd name="connsiteY670" fmla="*/ 2058025 h 2271214"/>
              <a:gd name="connsiteX671" fmla="*/ 6421721 w 6970921"/>
              <a:gd name="connsiteY671" fmla="*/ 2067638 h 2271214"/>
              <a:gd name="connsiteX672" fmla="*/ 6397379 w 6970921"/>
              <a:gd name="connsiteY672" fmla="*/ 2083979 h 2271214"/>
              <a:gd name="connsiteX673" fmla="*/ 6377344 w 6970921"/>
              <a:gd name="connsiteY673" fmla="*/ 2093218 h 2271214"/>
              <a:gd name="connsiteX674" fmla="*/ 6376279 w 6970921"/>
              <a:gd name="connsiteY674" fmla="*/ 2090743 h 2271214"/>
              <a:gd name="connsiteX675" fmla="*/ 6379655 w 6970921"/>
              <a:gd name="connsiteY675" fmla="*/ 2089483 h 2271214"/>
              <a:gd name="connsiteX676" fmla="*/ 6389253 w 6970921"/>
              <a:gd name="connsiteY676" fmla="*/ 2085495 h 2271214"/>
              <a:gd name="connsiteX677" fmla="*/ 6397957 w 6970921"/>
              <a:gd name="connsiteY677" fmla="*/ 2080746 h 2271214"/>
              <a:gd name="connsiteX678" fmla="*/ 6429138 w 6970921"/>
              <a:gd name="connsiteY678" fmla="*/ 2058021 h 2271214"/>
              <a:gd name="connsiteX679" fmla="*/ 2864922 w 6970921"/>
              <a:gd name="connsiteY679" fmla="*/ 2056294 h 2271214"/>
              <a:gd name="connsiteX680" fmla="*/ 2869160 w 6970921"/>
              <a:gd name="connsiteY680" fmla="*/ 2057763 h 2271214"/>
              <a:gd name="connsiteX681" fmla="*/ 2881396 w 6970921"/>
              <a:gd name="connsiteY681" fmla="*/ 2066836 h 2271214"/>
              <a:gd name="connsiteX682" fmla="*/ 2874222 w 6970921"/>
              <a:gd name="connsiteY682" fmla="*/ 2064004 h 2271214"/>
              <a:gd name="connsiteX683" fmla="*/ 2864922 w 6970921"/>
              <a:gd name="connsiteY683" fmla="*/ 2056294 h 2271214"/>
              <a:gd name="connsiteX684" fmla="*/ 4136405 w 6970921"/>
              <a:gd name="connsiteY684" fmla="*/ 2051761 h 2271214"/>
              <a:gd name="connsiteX685" fmla="*/ 4133060 w 6970921"/>
              <a:gd name="connsiteY685" fmla="*/ 2056044 h 2271214"/>
              <a:gd name="connsiteX686" fmla="*/ 4103535 w 6970921"/>
              <a:gd name="connsiteY686" fmla="*/ 2081122 h 2271214"/>
              <a:gd name="connsiteX687" fmla="*/ 4097908 w 6970921"/>
              <a:gd name="connsiteY687" fmla="*/ 2085126 h 2271214"/>
              <a:gd name="connsiteX688" fmla="*/ 4063802 w 6970921"/>
              <a:gd name="connsiteY688" fmla="*/ 2099511 h 2271214"/>
              <a:gd name="connsiteX689" fmla="*/ 4041064 w 6970921"/>
              <a:gd name="connsiteY689" fmla="*/ 2112449 h 2271214"/>
              <a:gd name="connsiteX690" fmla="*/ 4036234 w 6970921"/>
              <a:gd name="connsiteY690" fmla="*/ 2114912 h 2271214"/>
              <a:gd name="connsiteX691" fmla="*/ 4031532 w 6970921"/>
              <a:gd name="connsiteY691" fmla="*/ 2114729 h 2271214"/>
              <a:gd name="connsiteX692" fmla="*/ 4026671 w 6970921"/>
              <a:gd name="connsiteY692" fmla="*/ 2120924 h 2271214"/>
              <a:gd name="connsiteX693" fmla="*/ 4025334 w 6970921"/>
              <a:gd name="connsiteY693" fmla="*/ 2124132 h 2271214"/>
              <a:gd name="connsiteX694" fmla="*/ 4013869 w 6970921"/>
              <a:gd name="connsiteY694" fmla="*/ 2126104 h 2271214"/>
              <a:gd name="connsiteX695" fmla="*/ 4045882 w 6970921"/>
              <a:gd name="connsiteY695" fmla="*/ 2101912 h 2271214"/>
              <a:gd name="connsiteX696" fmla="*/ 4047391 w 6970921"/>
              <a:gd name="connsiteY696" fmla="*/ 2101806 h 2271214"/>
              <a:gd name="connsiteX697" fmla="*/ 4048059 w 6970921"/>
              <a:gd name="connsiteY697" fmla="*/ 2103118 h 2271214"/>
              <a:gd name="connsiteX698" fmla="*/ 4051996 w 6970921"/>
              <a:gd name="connsiteY698" fmla="*/ 2099704 h 2271214"/>
              <a:gd name="connsiteX699" fmla="*/ 4057791 w 6970921"/>
              <a:gd name="connsiteY699" fmla="*/ 2095781 h 2271214"/>
              <a:gd name="connsiteX700" fmla="*/ 4084254 w 6970921"/>
              <a:gd name="connsiteY700" fmla="*/ 2080837 h 2271214"/>
              <a:gd name="connsiteX701" fmla="*/ 4114344 w 6970921"/>
              <a:gd name="connsiteY701" fmla="*/ 2061393 h 2271214"/>
              <a:gd name="connsiteX702" fmla="*/ 4127443 w 6970921"/>
              <a:gd name="connsiteY702" fmla="*/ 2053467 h 2271214"/>
              <a:gd name="connsiteX703" fmla="*/ 4136655 w 6970921"/>
              <a:gd name="connsiteY703" fmla="*/ 2051610 h 2271214"/>
              <a:gd name="connsiteX704" fmla="*/ 4136542 w 6970921"/>
              <a:gd name="connsiteY704" fmla="*/ 2051735 h 2271214"/>
              <a:gd name="connsiteX705" fmla="*/ 4136405 w 6970921"/>
              <a:gd name="connsiteY705" fmla="*/ 2051761 h 2271214"/>
              <a:gd name="connsiteX706" fmla="*/ 4136458 w 6970921"/>
              <a:gd name="connsiteY706" fmla="*/ 2051694 h 2271214"/>
              <a:gd name="connsiteX707" fmla="*/ 5219396 w 6970921"/>
              <a:gd name="connsiteY707" fmla="*/ 2051300 h 2271214"/>
              <a:gd name="connsiteX708" fmla="*/ 5222280 w 6970921"/>
              <a:gd name="connsiteY708" fmla="*/ 2051709 h 2271214"/>
              <a:gd name="connsiteX709" fmla="*/ 5233980 w 6970921"/>
              <a:gd name="connsiteY709" fmla="*/ 2063154 h 2271214"/>
              <a:gd name="connsiteX710" fmla="*/ 5230775 w 6970921"/>
              <a:gd name="connsiteY710" fmla="*/ 2061289 h 2271214"/>
              <a:gd name="connsiteX711" fmla="*/ 5219396 w 6970921"/>
              <a:gd name="connsiteY711" fmla="*/ 2051300 h 2271214"/>
              <a:gd name="connsiteX712" fmla="*/ 535922 w 6970921"/>
              <a:gd name="connsiteY712" fmla="*/ 2050957 h 2271214"/>
              <a:gd name="connsiteX713" fmla="*/ 556483 w 6970921"/>
              <a:gd name="connsiteY713" fmla="*/ 2070059 h 2271214"/>
              <a:gd name="connsiteX714" fmla="*/ 555820 w 6970921"/>
              <a:gd name="connsiteY714" fmla="*/ 2071253 h 2271214"/>
              <a:gd name="connsiteX715" fmla="*/ 551310 w 6970921"/>
              <a:gd name="connsiteY715" fmla="*/ 2068268 h 2271214"/>
              <a:gd name="connsiteX716" fmla="*/ 537050 w 6970921"/>
              <a:gd name="connsiteY716" fmla="*/ 2059380 h 2271214"/>
              <a:gd name="connsiteX717" fmla="*/ 532672 w 6970921"/>
              <a:gd name="connsiteY717" fmla="*/ 2058055 h 2271214"/>
              <a:gd name="connsiteX718" fmla="*/ 537448 w 6970921"/>
              <a:gd name="connsiteY718" fmla="*/ 2061702 h 2271214"/>
              <a:gd name="connsiteX719" fmla="*/ 544677 w 6970921"/>
              <a:gd name="connsiteY719" fmla="*/ 2066676 h 2271214"/>
              <a:gd name="connsiteX720" fmla="*/ 531014 w 6970921"/>
              <a:gd name="connsiteY720" fmla="*/ 2058851 h 2271214"/>
              <a:gd name="connsiteX721" fmla="*/ 532407 w 6970921"/>
              <a:gd name="connsiteY721" fmla="*/ 2055998 h 2271214"/>
              <a:gd name="connsiteX722" fmla="*/ 533734 w 6970921"/>
              <a:gd name="connsiteY722" fmla="*/ 2055799 h 2271214"/>
              <a:gd name="connsiteX723" fmla="*/ 535922 w 6970921"/>
              <a:gd name="connsiteY723" fmla="*/ 2050957 h 2271214"/>
              <a:gd name="connsiteX724" fmla="*/ 482132 w 6970921"/>
              <a:gd name="connsiteY724" fmla="*/ 2048635 h 2271214"/>
              <a:gd name="connsiteX725" fmla="*/ 491154 w 6970921"/>
              <a:gd name="connsiteY725" fmla="*/ 2054405 h 2271214"/>
              <a:gd name="connsiteX726" fmla="*/ 500439 w 6970921"/>
              <a:gd name="connsiteY726" fmla="*/ 2061171 h 2271214"/>
              <a:gd name="connsiteX727" fmla="*/ 500572 w 6970921"/>
              <a:gd name="connsiteY727" fmla="*/ 2061038 h 2271214"/>
              <a:gd name="connsiteX728" fmla="*/ 527633 w 6970921"/>
              <a:gd name="connsiteY728" fmla="*/ 2079212 h 2271214"/>
              <a:gd name="connsiteX729" fmla="*/ 533071 w 6970921"/>
              <a:gd name="connsiteY729" fmla="*/ 2082793 h 2271214"/>
              <a:gd name="connsiteX730" fmla="*/ 531944 w 6970921"/>
              <a:gd name="connsiteY730" fmla="*/ 2083457 h 2271214"/>
              <a:gd name="connsiteX731" fmla="*/ 524847 w 6970921"/>
              <a:gd name="connsiteY731" fmla="*/ 2079941 h 2271214"/>
              <a:gd name="connsiteX732" fmla="*/ 496460 w 6970921"/>
              <a:gd name="connsiteY732" fmla="*/ 2060707 h 2271214"/>
              <a:gd name="connsiteX733" fmla="*/ 494205 w 6970921"/>
              <a:gd name="connsiteY733" fmla="*/ 2060176 h 2271214"/>
              <a:gd name="connsiteX734" fmla="*/ 482730 w 6970921"/>
              <a:gd name="connsiteY734" fmla="*/ 2054273 h 2271214"/>
              <a:gd name="connsiteX735" fmla="*/ 4018984 w 6970921"/>
              <a:gd name="connsiteY735" fmla="*/ 2048291 h 2271214"/>
              <a:gd name="connsiteX736" fmla="*/ 4013581 w 6970921"/>
              <a:gd name="connsiteY736" fmla="*/ 2050321 h 2271214"/>
              <a:gd name="connsiteX737" fmla="*/ 3979323 w 6970921"/>
              <a:gd name="connsiteY737" fmla="*/ 2068694 h 2271214"/>
              <a:gd name="connsiteX738" fmla="*/ 3944263 w 6970921"/>
              <a:gd name="connsiteY738" fmla="*/ 2085378 h 2271214"/>
              <a:gd name="connsiteX739" fmla="*/ 3901372 w 6970921"/>
              <a:gd name="connsiteY739" fmla="*/ 2102975 h 2271214"/>
              <a:gd name="connsiteX740" fmla="*/ 3882683 w 6970921"/>
              <a:gd name="connsiteY740" fmla="*/ 2111617 h 2271214"/>
              <a:gd name="connsiteX741" fmla="*/ 3863667 w 6970921"/>
              <a:gd name="connsiteY741" fmla="*/ 2119530 h 2271214"/>
              <a:gd name="connsiteX742" fmla="*/ 3847343 w 6970921"/>
              <a:gd name="connsiteY742" fmla="*/ 2123481 h 2271214"/>
              <a:gd name="connsiteX743" fmla="*/ 3828302 w 6970921"/>
              <a:gd name="connsiteY743" fmla="*/ 2128101 h 2271214"/>
              <a:gd name="connsiteX744" fmla="*/ 3821898 w 6970921"/>
              <a:gd name="connsiteY744" fmla="*/ 2132096 h 2271214"/>
              <a:gd name="connsiteX745" fmla="*/ 3777970 w 6970921"/>
              <a:gd name="connsiteY745" fmla="*/ 2144716 h 2271214"/>
              <a:gd name="connsiteX746" fmla="*/ 3768870 w 6970921"/>
              <a:gd name="connsiteY746" fmla="*/ 2147827 h 2271214"/>
              <a:gd name="connsiteX747" fmla="*/ 3749383 w 6970921"/>
              <a:gd name="connsiteY747" fmla="*/ 2152181 h 2271214"/>
              <a:gd name="connsiteX748" fmla="*/ 3733094 w 6970921"/>
              <a:gd name="connsiteY748" fmla="*/ 2155628 h 2271214"/>
              <a:gd name="connsiteX749" fmla="*/ 3716646 w 6970921"/>
              <a:gd name="connsiteY749" fmla="*/ 2158428 h 2271214"/>
              <a:gd name="connsiteX750" fmla="*/ 3705534 w 6970921"/>
              <a:gd name="connsiteY750" fmla="*/ 2161611 h 2271214"/>
              <a:gd name="connsiteX751" fmla="*/ 3668252 w 6970921"/>
              <a:gd name="connsiteY751" fmla="*/ 2168322 h 2271214"/>
              <a:gd name="connsiteX752" fmla="*/ 3658600 w 6970921"/>
              <a:gd name="connsiteY752" fmla="*/ 2168043 h 2271214"/>
              <a:gd name="connsiteX753" fmla="*/ 3655272 w 6970921"/>
              <a:gd name="connsiteY753" fmla="*/ 2167169 h 2271214"/>
              <a:gd name="connsiteX754" fmla="*/ 3654939 w 6970921"/>
              <a:gd name="connsiteY754" fmla="*/ 2170236 h 2271214"/>
              <a:gd name="connsiteX755" fmla="*/ 3649521 w 6970921"/>
              <a:gd name="connsiteY755" fmla="*/ 2171218 h 2271214"/>
              <a:gd name="connsiteX756" fmla="*/ 3631963 w 6970921"/>
              <a:gd name="connsiteY756" fmla="*/ 2174054 h 2271214"/>
              <a:gd name="connsiteX757" fmla="*/ 3614330 w 6970921"/>
              <a:gd name="connsiteY757" fmla="*/ 2176074 h 2271214"/>
              <a:gd name="connsiteX758" fmla="*/ 3578981 w 6970921"/>
              <a:gd name="connsiteY758" fmla="*/ 2180072 h 2271214"/>
              <a:gd name="connsiteX759" fmla="*/ 3507948 w 6970921"/>
              <a:gd name="connsiteY759" fmla="*/ 2183899 h 2271214"/>
              <a:gd name="connsiteX760" fmla="*/ 3494607 w 6970921"/>
              <a:gd name="connsiteY760" fmla="*/ 2185332 h 2271214"/>
              <a:gd name="connsiteX761" fmla="*/ 3498886 w 6970921"/>
              <a:gd name="connsiteY761" fmla="*/ 2186716 h 2271214"/>
              <a:gd name="connsiteX762" fmla="*/ 3514750 w 6970921"/>
              <a:gd name="connsiteY762" fmla="*/ 2187072 h 2271214"/>
              <a:gd name="connsiteX763" fmla="*/ 3529877 w 6970921"/>
              <a:gd name="connsiteY763" fmla="*/ 2185928 h 2271214"/>
              <a:gd name="connsiteX764" fmla="*/ 3545018 w 6970921"/>
              <a:gd name="connsiteY764" fmla="*/ 2184218 h 2271214"/>
              <a:gd name="connsiteX765" fmla="*/ 3554001 w 6970921"/>
              <a:gd name="connsiteY765" fmla="*/ 2185995 h 2271214"/>
              <a:gd name="connsiteX766" fmla="*/ 3556905 w 6970921"/>
              <a:gd name="connsiteY766" fmla="*/ 2186666 h 2271214"/>
              <a:gd name="connsiteX767" fmla="*/ 3560030 w 6970921"/>
              <a:gd name="connsiteY767" fmla="*/ 2183747 h 2271214"/>
              <a:gd name="connsiteX768" fmla="*/ 3567817 w 6970921"/>
              <a:gd name="connsiteY768" fmla="*/ 2185521 h 2271214"/>
              <a:gd name="connsiteX769" fmla="*/ 3576374 w 6970921"/>
              <a:gd name="connsiteY769" fmla="*/ 2186885 h 2271214"/>
              <a:gd name="connsiteX770" fmla="*/ 3590946 w 6970921"/>
              <a:gd name="connsiteY770" fmla="*/ 2184953 h 2271214"/>
              <a:gd name="connsiteX771" fmla="*/ 3619557 w 6970921"/>
              <a:gd name="connsiteY771" fmla="*/ 2179165 h 2271214"/>
              <a:gd name="connsiteX772" fmla="*/ 3626609 w 6970921"/>
              <a:gd name="connsiteY772" fmla="*/ 2178034 h 2271214"/>
              <a:gd name="connsiteX773" fmla="*/ 3648037 w 6970921"/>
              <a:gd name="connsiteY773" fmla="*/ 2174407 h 2271214"/>
              <a:gd name="connsiteX774" fmla="*/ 3661746 w 6970921"/>
              <a:gd name="connsiteY774" fmla="*/ 2175234 h 2271214"/>
              <a:gd name="connsiteX775" fmla="*/ 3678555 w 6970921"/>
              <a:gd name="connsiteY775" fmla="*/ 2172871 h 2271214"/>
              <a:gd name="connsiteX776" fmla="*/ 3682356 w 6970921"/>
              <a:gd name="connsiteY776" fmla="*/ 2171682 h 2271214"/>
              <a:gd name="connsiteX777" fmla="*/ 3686099 w 6970921"/>
              <a:gd name="connsiteY777" fmla="*/ 2172341 h 2271214"/>
              <a:gd name="connsiteX778" fmla="*/ 3685991 w 6970921"/>
              <a:gd name="connsiteY778" fmla="*/ 2169216 h 2271214"/>
              <a:gd name="connsiteX779" fmla="*/ 3685480 w 6970921"/>
              <a:gd name="connsiteY779" fmla="*/ 2167358 h 2271214"/>
              <a:gd name="connsiteX780" fmla="*/ 3690852 w 6970921"/>
              <a:gd name="connsiteY780" fmla="*/ 2167447 h 2271214"/>
              <a:gd name="connsiteX781" fmla="*/ 3714829 w 6970921"/>
              <a:gd name="connsiteY781" fmla="*/ 2163279 h 2271214"/>
              <a:gd name="connsiteX782" fmla="*/ 3742073 w 6970921"/>
              <a:gd name="connsiteY782" fmla="*/ 2155791 h 2271214"/>
              <a:gd name="connsiteX783" fmla="*/ 3774617 w 6970921"/>
              <a:gd name="connsiteY783" fmla="*/ 2147785 h 2271214"/>
              <a:gd name="connsiteX784" fmla="*/ 3796968 w 6970921"/>
              <a:gd name="connsiteY784" fmla="*/ 2141375 h 2271214"/>
              <a:gd name="connsiteX785" fmla="*/ 3822226 w 6970921"/>
              <a:gd name="connsiteY785" fmla="*/ 2135847 h 2271214"/>
              <a:gd name="connsiteX786" fmla="*/ 3835142 w 6970921"/>
              <a:gd name="connsiteY786" fmla="*/ 2132596 h 2271214"/>
              <a:gd name="connsiteX787" fmla="*/ 3847902 w 6970921"/>
              <a:gd name="connsiteY787" fmla="*/ 2128696 h 2271214"/>
              <a:gd name="connsiteX788" fmla="*/ 3870052 w 6970921"/>
              <a:gd name="connsiteY788" fmla="*/ 2120108 h 2271214"/>
              <a:gd name="connsiteX789" fmla="*/ 3875114 w 6970921"/>
              <a:gd name="connsiteY789" fmla="*/ 2119111 h 2271214"/>
              <a:gd name="connsiteX790" fmla="*/ 3899091 w 6970921"/>
              <a:gd name="connsiteY790" fmla="*/ 2111923 h 2271214"/>
              <a:gd name="connsiteX791" fmla="*/ 3927335 w 6970921"/>
              <a:gd name="connsiteY791" fmla="*/ 2098253 h 2271214"/>
              <a:gd name="connsiteX792" fmla="*/ 3956931 w 6970921"/>
              <a:gd name="connsiteY792" fmla="*/ 2083830 h 2271214"/>
              <a:gd name="connsiteX793" fmla="*/ 3985339 w 6970921"/>
              <a:gd name="connsiteY793" fmla="*/ 2068417 h 2271214"/>
              <a:gd name="connsiteX794" fmla="*/ 4001865 w 6970921"/>
              <a:gd name="connsiteY794" fmla="*/ 2059617 h 2271214"/>
              <a:gd name="connsiteX795" fmla="*/ 4018618 w 6970921"/>
              <a:gd name="connsiteY795" fmla="*/ 2049052 h 2271214"/>
              <a:gd name="connsiteX796" fmla="*/ 4018984 w 6970921"/>
              <a:gd name="connsiteY796" fmla="*/ 2048291 h 2271214"/>
              <a:gd name="connsiteX797" fmla="*/ 6474181 w 6970921"/>
              <a:gd name="connsiteY797" fmla="*/ 2047864 h 2271214"/>
              <a:gd name="connsiteX798" fmla="*/ 6473582 w 6970921"/>
              <a:gd name="connsiteY798" fmla="*/ 2049129 h 2271214"/>
              <a:gd name="connsiteX799" fmla="*/ 6448103 w 6970921"/>
              <a:gd name="connsiteY799" fmla="*/ 2062886 h 2271214"/>
              <a:gd name="connsiteX800" fmla="*/ 6448279 w 6970921"/>
              <a:gd name="connsiteY800" fmla="*/ 2061581 h 2271214"/>
              <a:gd name="connsiteX801" fmla="*/ 6466483 w 6970921"/>
              <a:gd name="connsiteY801" fmla="*/ 2051242 h 2271214"/>
              <a:gd name="connsiteX802" fmla="*/ 6474181 w 6970921"/>
              <a:gd name="connsiteY802" fmla="*/ 2047864 h 2271214"/>
              <a:gd name="connsiteX803" fmla="*/ 2844252 w 6970921"/>
              <a:gd name="connsiteY803" fmla="*/ 2047009 h 2271214"/>
              <a:gd name="connsiteX804" fmla="*/ 2850162 w 6970921"/>
              <a:gd name="connsiteY804" fmla="*/ 2049441 h 2271214"/>
              <a:gd name="connsiteX805" fmla="*/ 2862106 w 6970921"/>
              <a:gd name="connsiteY805" fmla="*/ 2060090 h 2271214"/>
              <a:gd name="connsiteX806" fmla="*/ 2853481 w 6970921"/>
              <a:gd name="connsiteY806" fmla="*/ 2055517 h 2271214"/>
              <a:gd name="connsiteX807" fmla="*/ 2844252 w 6970921"/>
              <a:gd name="connsiteY807" fmla="*/ 2047009 h 2271214"/>
              <a:gd name="connsiteX808" fmla="*/ 1717431 w 6970921"/>
              <a:gd name="connsiteY808" fmla="*/ 2045717 h 2271214"/>
              <a:gd name="connsiteX809" fmla="*/ 1711525 w 6970921"/>
              <a:gd name="connsiteY809" fmla="*/ 2051686 h 2271214"/>
              <a:gd name="connsiteX810" fmla="*/ 1704893 w 6970921"/>
              <a:gd name="connsiteY810" fmla="*/ 2054737 h 2271214"/>
              <a:gd name="connsiteX811" fmla="*/ 1713717 w 6970921"/>
              <a:gd name="connsiteY811" fmla="*/ 2047176 h 2271214"/>
              <a:gd name="connsiteX812" fmla="*/ 1717431 w 6970921"/>
              <a:gd name="connsiteY812" fmla="*/ 2045717 h 2271214"/>
              <a:gd name="connsiteX813" fmla="*/ 4119538 w 6970921"/>
              <a:gd name="connsiteY813" fmla="*/ 2042082 h 2271214"/>
              <a:gd name="connsiteX814" fmla="*/ 4114500 w 6970921"/>
              <a:gd name="connsiteY814" fmla="*/ 2046162 h 2271214"/>
              <a:gd name="connsiteX815" fmla="*/ 4106145 w 6970921"/>
              <a:gd name="connsiteY815" fmla="*/ 2051402 h 2271214"/>
              <a:gd name="connsiteX816" fmla="*/ 4091296 w 6970921"/>
              <a:gd name="connsiteY816" fmla="*/ 2057366 h 2271214"/>
              <a:gd name="connsiteX817" fmla="*/ 4096018 w 6970921"/>
              <a:gd name="connsiteY817" fmla="*/ 2050375 h 2271214"/>
              <a:gd name="connsiteX818" fmla="*/ 4104070 w 6970921"/>
              <a:gd name="connsiteY818" fmla="*/ 2048684 h 2271214"/>
              <a:gd name="connsiteX819" fmla="*/ 4114354 w 6970921"/>
              <a:gd name="connsiteY819" fmla="*/ 2044738 h 2271214"/>
              <a:gd name="connsiteX820" fmla="*/ 4119538 w 6970921"/>
              <a:gd name="connsiteY820" fmla="*/ 2042082 h 2271214"/>
              <a:gd name="connsiteX821" fmla="*/ 6503982 w 6970921"/>
              <a:gd name="connsiteY821" fmla="*/ 2038889 h 2271214"/>
              <a:gd name="connsiteX822" fmla="*/ 6500949 w 6970921"/>
              <a:gd name="connsiteY822" fmla="*/ 2043096 h 2271214"/>
              <a:gd name="connsiteX823" fmla="*/ 6493933 w 6970921"/>
              <a:gd name="connsiteY823" fmla="*/ 2046185 h 2271214"/>
              <a:gd name="connsiteX824" fmla="*/ 6495813 w 6970921"/>
              <a:gd name="connsiteY824" fmla="*/ 2043367 h 2271214"/>
              <a:gd name="connsiteX825" fmla="*/ 6503982 w 6970921"/>
              <a:gd name="connsiteY825" fmla="*/ 2038889 h 2271214"/>
              <a:gd name="connsiteX826" fmla="*/ 5221181 w 6970921"/>
              <a:gd name="connsiteY826" fmla="*/ 2037683 h 2271214"/>
              <a:gd name="connsiteX827" fmla="*/ 5224224 w 6970921"/>
              <a:gd name="connsiteY827" fmla="*/ 2038940 h 2271214"/>
              <a:gd name="connsiteX828" fmla="*/ 5233497 w 6970921"/>
              <a:gd name="connsiteY828" fmla="*/ 2048011 h 2271214"/>
              <a:gd name="connsiteX829" fmla="*/ 5228530 w 6970921"/>
              <a:gd name="connsiteY829" fmla="*/ 2045634 h 2271214"/>
              <a:gd name="connsiteX830" fmla="*/ 5221181 w 6970921"/>
              <a:gd name="connsiteY830" fmla="*/ 2037683 h 2271214"/>
              <a:gd name="connsiteX831" fmla="*/ 452477 w 6970921"/>
              <a:gd name="connsiteY831" fmla="*/ 2032983 h 2271214"/>
              <a:gd name="connsiteX832" fmla="*/ 466472 w 6970921"/>
              <a:gd name="connsiteY832" fmla="*/ 2040743 h 2271214"/>
              <a:gd name="connsiteX833" fmla="*/ 470718 w 6970921"/>
              <a:gd name="connsiteY833" fmla="*/ 2045519 h 2271214"/>
              <a:gd name="connsiteX834" fmla="*/ 459640 w 6970921"/>
              <a:gd name="connsiteY834" fmla="*/ 2039616 h 2271214"/>
              <a:gd name="connsiteX835" fmla="*/ 452477 w 6970921"/>
              <a:gd name="connsiteY835" fmla="*/ 2032983 h 2271214"/>
              <a:gd name="connsiteX836" fmla="*/ 2873792 w 6970921"/>
              <a:gd name="connsiteY836" fmla="*/ 2032608 h 2271214"/>
              <a:gd name="connsiteX837" fmla="*/ 2874053 w 6970921"/>
              <a:gd name="connsiteY837" fmla="*/ 2032783 h 2271214"/>
              <a:gd name="connsiteX838" fmla="*/ 2890221 w 6970921"/>
              <a:gd name="connsiteY838" fmla="*/ 2040003 h 2271214"/>
              <a:gd name="connsiteX839" fmla="*/ 2929493 w 6970921"/>
              <a:gd name="connsiteY839" fmla="*/ 2064497 h 2271214"/>
              <a:gd name="connsiteX840" fmla="*/ 2941830 w 6970921"/>
              <a:gd name="connsiteY840" fmla="*/ 2072477 h 2271214"/>
              <a:gd name="connsiteX841" fmla="*/ 2929660 w 6970921"/>
              <a:gd name="connsiteY841" fmla="*/ 2068794 h 2271214"/>
              <a:gd name="connsiteX842" fmla="*/ 2922778 w 6970921"/>
              <a:gd name="connsiteY842" fmla="*/ 2064175 h 2271214"/>
              <a:gd name="connsiteX843" fmla="*/ 2873986 w 6970921"/>
              <a:gd name="connsiteY843" fmla="*/ 2032753 h 2271214"/>
              <a:gd name="connsiteX844" fmla="*/ 2873814 w 6970921"/>
              <a:gd name="connsiteY844" fmla="*/ 2032670 h 2271214"/>
              <a:gd name="connsiteX845" fmla="*/ 2873423 w 6970921"/>
              <a:gd name="connsiteY845" fmla="*/ 2032300 h 2271214"/>
              <a:gd name="connsiteX846" fmla="*/ 2873770 w 6970921"/>
              <a:gd name="connsiteY846" fmla="*/ 2032546 h 2271214"/>
              <a:gd name="connsiteX847" fmla="*/ 2873792 w 6970921"/>
              <a:gd name="connsiteY847" fmla="*/ 2032608 h 2271214"/>
              <a:gd name="connsiteX848" fmla="*/ 1796954 w 6970921"/>
              <a:gd name="connsiteY848" fmla="*/ 2025687 h 2271214"/>
              <a:gd name="connsiteX849" fmla="*/ 1793769 w 6970921"/>
              <a:gd name="connsiteY849" fmla="*/ 2028738 h 2271214"/>
              <a:gd name="connsiteX850" fmla="*/ 1780837 w 6970921"/>
              <a:gd name="connsiteY850" fmla="*/ 2035703 h 2271214"/>
              <a:gd name="connsiteX851" fmla="*/ 1786741 w 6970921"/>
              <a:gd name="connsiteY851" fmla="*/ 2030927 h 2271214"/>
              <a:gd name="connsiteX852" fmla="*/ 1796954 w 6970921"/>
              <a:gd name="connsiteY852" fmla="*/ 2025687 h 2271214"/>
              <a:gd name="connsiteX853" fmla="*/ 6414936 w 6970921"/>
              <a:gd name="connsiteY853" fmla="*/ 2021814 h 2271214"/>
              <a:gd name="connsiteX854" fmla="*/ 6410657 w 6970921"/>
              <a:gd name="connsiteY854" fmla="*/ 2025330 h 2271214"/>
              <a:gd name="connsiteX855" fmla="*/ 6396062 w 6970921"/>
              <a:gd name="connsiteY855" fmla="*/ 2030767 h 2271214"/>
              <a:gd name="connsiteX856" fmla="*/ 6399239 w 6970921"/>
              <a:gd name="connsiteY856" fmla="*/ 2027021 h 2271214"/>
              <a:gd name="connsiteX857" fmla="*/ 6414936 w 6970921"/>
              <a:gd name="connsiteY857" fmla="*/ 2021814 h 2271214"/>
              <a:gd name="connsiteX858" fmla="*/ 439738 w 6970921"/>
              <a:gd name="connsiteY858" fmla="*/ 2016999 h 2271214"/>
              <a:gd name="connsiteX859" fmla="*/ 452340 w 6970921"/>
              <a:gd name="connsiteY859" fmla="*/ 2025555 h 2271214"/>
              <a:gd name="connsiteX860" fmla="*/ 455125 w 6970921"/>
              <a:gd name="connsiteY860" fmla="*/ 2029070 h 2271214"/>
              <a:gd name="connsiteX861" fmla="*/ 444779 w 6970921"/>
              <a:gd name="connsiteY861" fmla="*/ 2022836 h 2271214"/>
              <a:gd name="connsiteX862" fmla="*/ 439738 w 6970921"/>
              <a:gd name="connsiteY862" fmla="*/ 2016999 h 2271214"/>
              <a:gd name="connsiteX863" fmla="*/ 474743 w 6970921"/>
              <a:gd name="connsiteY863" fmla="*/ 2012962 h 2271214"/>
              <a:gd name="connsiteX864" fmla="*/ 489396 w 6970921"/>
              <a:gd name="connsiteY864" fmla="*/ 2019403 h 2271214"/>
              <a:gd name="connsiteX865" fmla="*/ 504816 w 6970921"/>
              <a:gd name="connsiteY865" fmla="*/ 2030993 h 2271214"/>
              <a:gd name="connsiteX866" fmla="*/ 515030 w 6970921"/>
              <a:gd name="connsiteY866" fmla="*/ 2038355 h 2271214"/>
              <a:gd name="connsiteX867" fmla="*/ 524780 w 6970921"/>
              <a:gd name="connsiteY867" fmla="*/ 2044921 h 2271214"/>
              <a:gd name="connsiteX868" fmla="*/ 517617 w 6970921"/>
              <a:gd name="connsiteY868" fmla="*/ 2043462 h 2271214"/>
              <a:gd name="connsiteX869" fmla="*/ 474570 w 6970921"/>
              <a:gd name="connsiteY869" fmla="*/ 2012887 h 2271214"/>
              <a:gd name="connsiteX870" fmla="*/ 474636 w 6970921"/>
              <a:gd name="connsiteY870" fmla="*/ 2012887 h 2271214"/>
              <a:gd name="connsiteX871" fmla="*/ 474743 w 6970921"/>
              <a:gd name="connsiteY871" fmla="*/ 2012962 h 2271214"/>
              <a:gd name="connsiteX872" fmla="*/ 5177284 w 6970921"/>
              <a:gd name="connsiteY872" fmla="*/ 2008556 h 2271214"/>
              <a:gd name="connsiteX873" fmla="*/ 5180354 w 6970921"/>
              <a:gd name="connsiteY873" fmla="*/ 2008765 h 2271214"/>
              <a:gd name="connsiteX874" fmla="*/ 5189426 w 6970921"/>
              <a:gd name="connsiteY874" fmla="*/ 2015350 h 2271214"/>
              <a:gd name="connsiteX875" fmla="*/ 5195997 w 6970921"/>
              <a:gd name="connsiteY875" fmla="*/ 2021750 h 2271214"/>
              <a:gd name="connsiteX876" fmla="*/ 5200376 w 6970921"/>
              <a:gd name="connsiteY876" fmla="*/ 2019358 h 2271214"/>
              <a:gd name="connsiteX877" fmla="*/ 5201739 w 6970921"/>
              <a:gd name="connsiteY877" fmla="*/ 2016958 h 2271214"/>
              <a:gd name="connsiteX878" fmla="*/ 5205840 w 6970921"/>
              <a:gd name="connsiteY878" fmla="*/ 2019346 h 2271214"/>
              <a:gd name="connsiteX879" fmla="*/ 5211649 w 6970921"/>
              <a:gd name="connsiteY879" fmla="*/ 2028940 h 2271214"/>
              <a:gd name="connsiteX880" fmla="*/ 5207690 w 6970921"/>
              <a:gd name="connsiteY880" fmla="*/ 2029313 h 2271214"/>
              <a:gd name="connsiteX881" fmla="*/ 5202357 w 6970921"/>
              <a:gd name="connsiteY881" fmla="*/ 2031459 h 2271214"/>
              <a:gd name="connsiteX882" fmla="*/ 5203422 w 6970921"/>
              <a:gd name="connsiteY882" fmla="*/ 2033933 h 2271214"/>
              <a:gd name="connsiteX883" fmla="*/ 5200068 w 6970921"/>
              <a:gd name="connsiteY883" fmla="*/ 2034624 h 2271214"/>
              <a:gd name="connsiteX884" fmla="*/ 5186240 w 6970921"/>
              <a:gd name="connsiteY884" fmla="*/ 2020292 h 2271214"/>
              <a:gd name="connsiteX885" fmla="*/ 5183029 w 6970921"/>
              <a:gd name="connsiteY885" fmla="*/ 2012484 h 2271214"/>
              <a:gd name="connsiteX886" fmla="*/ 5177284 w 6970921"/>
              <a:gd name="connsiteY886" fmla="*/ 2008556 h 2271214"/>
              <a:gd name="connsiteX887" fmla="*/ 4155525 w 6970921"/>
              <a:gd name="connsiteY887" fmla="*/ 2004135 h 2271214"/>
              <a:gd name="connsiteX888" fmla="*/ 4159746 w 6970921"/>
              <a:gd name="connsiteY888" fmla="*/ 2004557 h 2271214"/>
              <a:gd name="connsiteX889" fmla="*/ 4165922 w 6970921"/>
              <a:gd name="connsiteY889" fmla="*/ 2005137 h 2271214"/>
              <a:gd name="connsiteX890" fmla="*/ 4153554 w 6970921"/>
              <a:gd name="connsiteY890" fmla="*/ 2015785 h 2271214"/>
              <a:gd name="connsiteX891" fmla="*/ 4139550 w 6970921"/>
              <a:gd name="connsiteY891" fmla="*/ 2024967 h 2271214"/>
              <a:gd name="connsiteX892" fmla="*/ 4133552 w 6970921"/>
              <a:gd name="connsiteY892" fmla="*/ 2029312 h 2271214"/>
              <a:gd name="connsiteX893" fmla="*/ 4138003 w 6970921"/>
              <a:gd name="connsiteY893" fmla="*/ 2028178 h 2271214"/>
              <a:gd name="connsiteX894" fmla="*/ 4142486 w 6970921"/>
              <a:gd name="connsiteY894" fmla="*/ 2027735 h 2271214"/>
              <a:gd name="connsiteX895" fmla="*/ 4139834 w 6970921"/>
              <a:gd name="connsiteY895" fmla="*/ 2029997 h 2271214"/>
              <a:gd name="connsiteX896" fmla="*/ 4118694 w 6970921"/>
              <a:gd name="connsiteY896" fmla="*/ 2037458 h 2271214"/>
              <a:gd name="connsiteX897" fmla="*/ 4098596 w 6970921"/>
              <a:gd name="connsiteY897" fmla="*/ 2045891 h 2271214"/>
              <a:gd name="connsiteX898" fmla="*/ 4090879 w 6970921"/>
              <a:gd name="connsiteY898" fmla="*/ 2048941 h 2271214"/>
              <a:gd name="connsiteX899" fmla="*/ 4095833 w 6970921"/>
              <a:gd name="connsiteY899" fmla="*/ 2044820 h 2271214"/>
              <a:gd name="connsiteX900" fmla="*/ 4117234 w 6970921"/>
              <a:gd name="connsiteY900" fmla="*/ 2032278 h 2271214"/>
              <a:gd name="connsiteX901" fmla="*/ 4124462 w 6970921"/>
              <a:gd name="connsiteY901" fmla="*/ 2027433 h 2271214"/>
              <a:gd name="connsiteX902" fmla="*/ 4140525 w 6970921"/>
              <a:gd name="connsiteY902" fmla="*/ 2012681 h 2271214"/>
              <a:gd name="connsiteX903" fmla="*/ 4148985 w 6970921"/>
              <a:gd name="connsiteY903" fmla="*/ 2005929 h 2271214"/>
              <a:gd name="connsiteX904" fmla="*/ 4143076 w 6970921"/>
              <a:gd name="connsiteY904" fmla="*/ 2012141 h 2271214"/>
              <a:gd name="connsiteX905" fmla="*/ 4130609 w 6970921"/>
              <a:gd name="connsiteY905" fmla="*/ 2023105 h 2271214"/>
              <a:gd name="connsiteX906" fmla="*/ 4129635 w 6970921"/>
              <a:gd name="connsiteY906" fmla="*/ 2025342 h 2271214"/>
              <a:gd name="connsiteX907" fmla="*/ 4153455 w 6970921"/>
              <a:gd name="connsiteY907" fmla="*/ 2013290 h 2271214"/>
              <a:gd name="connsiteX908" fmla="*/ 4157551 w 6970921"/>
              <a:gd name="connsiteY908" fmla="*/ 2009329 h 2271214"/>
              <a:gd name="connsiteX909" fmla="*/ 4156612 w 6970921"/>
              <a:gd name="connsiteY909" fmla="*/ 2008252 h 2271214"/>
              <a:gd name="connsiteX910" fmla="*/ 4152405 w 6970921"/>
              <a:gd name="connsiteY910" fmla="*/ 2007474 h 2271214"/>
              <a:gd name="connsiteX911" fmla="*/ 4155525 w 6970921"/>
              <a:gd name="connsiteY911" fmla="*/ 2004135 h 2271214"/>
              <a:gd name="connsiteX912" fmla="*/ 2788497 w 6970921"/>
              <a:gd name="connsiteY912" fmla="*/ 2000460 h 2271214"/>
              <a:gd name="connsiteX913" fmla="*/ 2793672 w 6970921"/>
              <a:gd name="connsiteY913" fmla="*/ 2004412 h 2271214"/>
              <a:gd name="connsiteX914" fmla="*/ 2819759 w 6970921"/>
              <a:gd name="connsiteY914" fmla="*/ 2023958 h 2271214"/>
              <a:gd name="connsiteX915" fmla="*/ 2819676 w 6970921"/>
              <a:gd name="connsiteY915" fmla="*/ 2024127 h 2271214"/>
              <a:gd name="connsiteX916" fmla="*/ 2829127 w 6970921"/>
              <a:gd name="connsiteY916" fmla="*/ 2030659 h 2271214"/>
              <a:gd name="connsiteX917" fmla="*/ 2837551 w 6970921"/>
              <a:gd name="connsiteY917" fmla="*/ 2037270 h 2271214"/>
              <a:gd name="connsiteX918" fmla="*/ 2832031 w 6970921"/>
              <a:gd name="connsiteY918" fmla="*/ 2038567 h 2271214"/>
              <a:gd name="connsiteX919" fmla="*/ 2822673 w 6970921"/>
              <a:gd name="connsiteY919" fmla="*/ 2029684 h 2271214"/>
              <a:gd name="connsiteX920" fmla="*/ 2821428 w 6970921"/>
              <a:gd name="connsiteY920" fmla="*/ 2027730 h 2271214"/>
              <a:gd name="connsiteX921" fmla="*/ 2793904 w 6970921"/>
              <a:gd name="connsiteY921" fmla="*/ 2007282 h 2271214"/>
              <a:gd name="connsiteX922" fmla="*/ 2788243 w 6970921"/>
              <a:gd name="connsiteY922" fmla="*/ 2001743 h 2271214"/>
              <a:gd name="connsiteX923" fmla="*/ 2788497 w 6970921"/>
              <a:gd name="connsiteY923" fmla="*/ 2000460 h 2271214"/>
              <a:gd name="connsiteX924" fmla="*/ 1792378 w 6970921"/>
              <a:gd name="connsiteY924" fmla="*/ 1998426 h 2271214"/>
              <a:gd name="connsiteX925" fmla="*/ 1781766 w 6970921"/>
              <a:gd name="connsiteY925" fmla="*/ 2006784 h 2271214"/>
              <a:gd name="connsiteX926" fmla="*/ 1777919 w 6970921"/>
              <a:gd name="connsiteY926" fmla="*/ 2008840 h 2271214"/>
              <a:gd name="connsiteX927" fmla="*/ 1784353 w 6970921"/>
              <a:gd name="connsiteY927" fmla="*/ 2002738 h 2271214"/>
              <a:gd name="connsiteX928" fmla="*/ 1792378 w 6970921"/>
              <a:gd name="connsiteY928" fmla="*/ 1998426 h 2271214"/>
              <a:gd name="connsiteX929" fmla="*/ 2826982 w 6970921"/>
              <a:gd name="connsiteY929" fmla="*/ 1995787 h 2271214"/>
              <a:gd name="connsiteX930" fmla="*/ 2836398 w 6970921"/>
              <a:gd name="connsiteY930" fmla="*/ 2002823 h 2271214"/>
              <a:gd name="connsiteX931" fmla="*/ 2846718 w 6970921"/>
              <a:gd name="connsiteY931" fmla="*/ 2010035 h 2271214"/>
              <a:gd name="connsiteX932" fmla="*/ 2873423 w 6970921"/>
              <a:gd name="connsiteY932" fmla="*/ 2032300 h 2271214"/>
              <a:gd name="connsiteX933" fmla="*/ 2830723 w 6970921"/>
              <a:gd name="connsiteY933" fmla="*/ 2002066 h 2271214"/>
              <a:gd name="connsiteX934" fmla="*/ 2826982 w 6970921"/>
              <a:gd name="connsiteY934" fmla="*/ 1995787 h 2271214"/>
              <a:gd name="connsiteX935" fmla="*/ 6565686 w 6970921"/>
              <a:gd name="connsiteY935" fmla="*/ 1992681 h 2271214"/>
              <a:gd name="connsiteX936" fmla="*/ 6560770 w 6970921"/>
              <a:gd name="connsiteY936" fmla="*/ 1997884 h 2271214"/>
              <a:gd name="connsiteX937" fmla="*/ 6553957 w 6970921"/>
              <a:gd name="connsiteY937" fmla="*/ 2000919 h 2271214"/>
              <a:gd name="connsiteX938" fmla="*/ 6554799 w 6970921"/>
              <a:gd name="connsiteY938" fmla="*/ 1999179 h 2271214"/>
              <a:gd name="connsiteX939" fmla="*/ 6565686 w 6970921"/>
              <a:gd name="connsiteY939" fmla="*/ 1992681 h 2271214"/>
              <a:gd name="connsiteX940" fmla="*/ 4227796 w 6970921"/>
              <a:gd name="connsiteY940" fmla="*/ 1986172 h 2271214"/>
              <a:gd name="connsiteX941" fmla="*/ 4220413 w 6970921"/>
              <a:gd name="connsiteY941" fmla="*/ 1994797 h 2271214"/>
              <a:gd name="connsiteX942" fmla="*/ 4193375 w 6970921"/>
              <a:gd name="connsiteY942" fmla="*/ 2014930 h 2271214"/>
              <a:gd name="connsiteX943" fmla="*/ 4183625 w 6970921"/>
              <a:gd name="connsiteY943" fmla="*/ 2023820 h 2271214"/>
              <a:gd name="connsiteX944" fmla="*/ 4161169 w 6970921"/>
              <a:gd name="connsiteY944" fmla="*/ 2037363 h 2271214"/>
              <a:gd name="connsiteX945" fmla="*/ 4149943 w 6970921"/>
              <a:gd name="connsiteY945" fmla="*/ 2045951 h 2271214"/>
              <a:gd name="connsiteX946" fmla="*/ 4136655 w 6970921"/>
              <a:gd name="connsiteY946" fmla="*/ 2051610 h 2271214"/>
              <a:gd name="connsiteX947" fmla="*/ 4143994 w 6970921"/>
              <a:gd name="connsiteY947" fmla="*/ 2043507 h 2271214"/>
              <a:gd name="connsiteX948" fmla="*/ 4160227 w 6970921"/>
              <a:gd name="connsiteY948" fmla="*/ 2034670 h 2271214"/>
              <a:gd name="connsiteX949" fmla="*/ 4173731 w 6970921"/>
              <a:gd name="connsiteY949" fmla="*/ 2022853 h 2271214"/>
              <a:gd name="connsiteX950" fmla="*/ 4202478 w 6970921"/>
              <a:gd name="connsiteY950" fmla="*/ 2001980 h 2271214"/>
              <a:gd name="connsiteX951" fmla="*/ 4204162 w 6970921"/>
              <a:gd name="connsiteY951" fmla="*/ 2000970 h 2271214"/>
              <a:gd name="connsiteX952" fmla="*/ 4220261 w 6970921"/>
              <a:gd name="connsiteY952" fmla="*/ 1990142 h 2271214"/>
              <a:gd name="connsiteX953" fmla="*/ 4227796 w 6970921"/>
              <a:gd name="connsiteY953" fmla="*/ 1986172 h 2271214"/>
              <a:gd name="connsiteX954" fmla="*/ 6585421 w 6970921"/>
              <a:gd name="connsiteY954" fmla="*/ 1979835 h 2271214"/>
              <a:gd name="connsiteX955" fmla="*/ 6581630 w 6970921"/>
              <a:gd name="connsiteY955" fmla="*/ 1984459 h 2271214"/>
              <a:gd name="connsiteX956" fmla="*/ 6569082 w 6970921"/>
              <a:gd name="connsiteY956" fmla="*/ 1991568 h 2271214"/>
              <a:gd name="connsiteX957" fmla="*/ 6574387 w 6970921"/>
              <a:gd name="connsiteY957" fmla="*/ 1986111 h 2271214"/>
              <a:gd name="connsiteX958" fmla="*/ 6585421 w 6970921"/>
              <a:gd name="connsiteY958" fmla="*/ 1979835 h 2271214"/>
              <a:gd name="connsiteX959" fmla="*/ 5101117 w 6970921"/>
              <a:gd name="connsiteY959" fmla="*/ 1976550 h 2271214"/>
              <a:gd name="connsiteX960" fmla="*/ 5101254 w 6970921"/>
              <a:gd name="connsiteY960" fmla="*/ 1976611 h 2271214"/>
              <a:gd name="connsiteX961" fmla="*/ 5101290 w 6970921"/>
              <a:gd name="connsiteY961" fmla="*/ 1976659 h 2271214"/>
              <a:gd name="connsiteX962" fmla="*/ 5101234 w 6970921"/>
              <a:gd name="connsiteY962" fmla="*/ 1976703 h 2271214"/>
              <a:gd name="connsiteX963" fmla="*/ 5103505 w 6970921"/>
              <a:gd name="connsiteY963" fmla="*/ 1974918 h 2271214"/>
              <a:gd name="connsiteX964" fmla="*/ 5111016 w 6970921"/>
              <a:gd name="connsiteY964" fmla="*/ 1981951 h 2271214"/>
              <a:gd name="connsiteX965" fmla="*/ 5123507 w 6970921"/>
              <a:gd name="connsiteY965" fmla="*/ 1995574 h 2271214"/>
              <a:gd name="connsiteX966" fmla="*/ 5138232 w 6970921"/>
              <a:gd name="connsiteY966" fmla="*/ 2005829 h 2271214"/>
              <a:gd name="connsiteX967" fmla="*/ 5165421 w 6970921"/>
              <a:gd name="connsiteY967" fmla="*/ 2028695 h 2271214"/>
              <a:gd name="connsiteX968" fmla="*/ 5166808 w 6970921"/>
              <a:gd name="connsiteY968" fmla="*/ 2030085 h 2271214"/>
              <a:gd name="connsiteX969" fmla="*/ 5181198 w 6970921"/>
              <a:gd name="connsiteY969" fmla="*/ 2043099 h 2271214"/>
              <a:gd name="connsiteX970" fmla="*/ 5186868 w 6970921"/>
              <a:gd name="connsiteY970" fmla="*/ 2049454 h 2271214"/>
              <a:gd name="connsiteX971" fmla="*/ 5176718 w 6970921"/>
              <a:gd name="connsiteY971" fmla="*/ 2044368 h 2271214"/>
              <a:gd name="connsiteX972" fmla="*/ 5150658 w 6970921"/>
              <a:gd name="connsiteY972" fmla="*/ 2022983 h 2271214"/>
              <a:gd name="connsiteX973" fmla="*/ 5139680 w 6970921"/>
              <a:gd name="connsiteY973" fmla="*/ 2015664 h 2271214"/>
              <a:gd name="connsiteX974" fmla="*/ 5121121 w 6970921"/>
              <a:gd name="connsiteY974" fmla="*/ 1997137 h 2271214"/>
              <a:gd name="connsiteX975" fmla="*/ 5110079 w 6970921"/>
              <a:gd name="connsiteY975" fmla="*/ 1988314 h 2271214"/>
              <a:gd name="connsiteX976" fmla="*/ 5101290 w 6970921"/>
              <a:gd name="connsiteY976" fmla="*/ 1976659 h 2271214"/>
              <a:gd name="connsiteX977" fmla="*/ 2792790 w 6970921"/>
              <a:gd name="connsiteY977" fmla="*/ 1974157 h 2271214"/>
              <a:gd name="connsiteX978" fmla="*/ 2817606 w 6970921"/>
              <a:gd name="connsiteY978" fmla="*/ 1987261 h 2271214"/>
              <a:gd name="connsiteX979" fmla="*/ 2813758 w 6970921"/>
              <a:gd name="connsiteY979" fmla="*/ 1990924 h 2271214"/>
              <a:gd name="connsiteX980" fmla="*/ 2814008 w 6970921"/>
              <a:gd name="connsiteY980" fmla="*/ 1992242 h 2271214"/>
              <a:gd name="connsiteX981" fmla="*/ 2811776 w 6970921"/>
              <a:gd name="connsiteY981" fmla="*/ 1994499 h 2271214"/>
              <a:gd name="connsiteX982" fmla="*/ 2799879 w 6970921"/>
              <a:gd name="connsiteY982" fmla="*/ 1984184 h 2271214"/>
              <a:gd name="connsiteX983" fmla="*/ 2806960 w 6970921"/>
              <a:gd name="connsiteY983" fmla="*/ 1989367 h 2271214"/>
              <a:gd name="connsiteX984" fmla="*/ 2811979 w 6970921"/>
              <a:gd name="connsiteY984" fmla="*/ 1992671 h 2271214"/>
              <a:gd name="connsiteX985" fmla="*/ 2809283 w 6970921"/>
              <a:gd name="connsiteY985" fmla="*/ 1988976 h 2271214"/>
              <a:gd name="connsiteX986" fmla="*/ 2796188 w 6970921"/>
              <a:gd name="connsiteY986" fmla="*/ 1978449 h 2271214"/>
              <a:gd name="connsiteX987" fmla="*/ 2791882 w 6970921"/>
              <a:gd name="connsiteY987" fmla="*/ 1975177 h 2271214"/>
              <a:gd name="connsiteX988" fmla="*/ 2792790 w 6970921"/>
              <a:gd name="connsiteY988" fmla="*/ 1974157 h 2271214"/>
              <a:gd name="connsiteX989" fmla="*/ 4137677 w 6970921"/>
              <a:gd name="connsiteY989" fmla="*/ 1971379 h 2271214"/>
              <a:gd name="connsiteX990" fmla="*/ 4130643 w 6970921"/>
              <a:gd name="connsiteY990" fmla="*/ 1975174 h 2271214"/>
              <a:gd name="connsiteX991" fmla="*/ 4128222 w 6970921"/>
              <a:gd name="connsiteY991" fmla="*/ 1978901 h 2271214"/>
              <a:gd name="connsiteX992" fmla="*/ 4134402 w 6970921"/>
              <a:gd name="connsiteY992" fmla="*/ 1975475 h 2271214"/>
              <a:gd name="connsiteX993" fmla="*/ 4137677 w 6970921"/>
              <a:gd name="connsiteY993" fmla="*/ 1971379 h 2271214"/>
              <a:gd name="connsiteX994" fmla="*/ 414482 w 6970921"/>
              <a:gd name="connsiteY994" fmla="*/ 1961816 h 2271214"/>
              <a:gd name="connsiteX995" fmla="*/ 426089 w 6970921"/>
              <a:gd name="connsiteY995" fmla="*/ 1970837 h 2271214"/>
              <a:gd name="connsiteX996" fmla="*/ 462168 w 6970921"/>
              <a:gd name="connsiteY996" fmla="*/ 1999820 h 2271214"/>
              <a:gd name="connsiteX997" fmla="*/ 474322 w 6970921"/>
              <a:gd name="connsiteY997" fmla="*/ 2012700 h 2271214"/>
              <a:gd name="connsiteX998" fmla="*/ 474570 w 6970921"/>
              <a:gd name="connsiteY998" fmla="*/ 2012887 h 2271214"/>
              <a:gd name="connsiteX999" fmla="*/ 474504 w 6970921"/>
              <a:gd name="connsiteY999" fmla="*/ 2012887 h 2271214"/>
              <a:gd name="connsiteX1000" fmla="*/ 474367 w 6970921"/>
              <a:gd name="connsiteY1000" fmla="*/ 2012750 h 2271214"/>
              <a:gd name="connsiteX1001" fmla="*/ 428609 w 6970921"/>
              <a:gd name="connsiteY1001" fmla="*/ 1977071 h 2271214"/>
              <a:gd name="connsiteX1002" fmla="*/ 421977 w 6970921"/>
              <a:gd name="connsiteY1002" fmla="*/ 1972096 h 2271214"/>
              <a:gd name="connsiteX1003" fmla="*/ 414482 w 6970921"/>
              <a:gd name="connsiteY1003" fmla="*/ 1961816 h 2271214"/>
              <a:gd name="connsiteX1004" fmla="*/ 2774444 w 6970921"/>
              <a:gd name="connsiteY1004" fmla="*/ 1957874 h 2271214"/>
              <a:gd name="connsiteX1005" fmla="*/ 2783340 w 6970921"/>
              <a:gd name="connsiteY1005" fmla="*/ 1962421 h 2271214"/>
              <a:gd name="connsiteX1006" fmla="*/ 2789295 w 6970921"/>
              <a:gd name="connsiteY1006" fmla="*/ 1969404 h 2271214"/>
              <a:gd name="connsiteX1007" fmla="*/ 2777854 w 6970921"/>
              <a:gd name="connsiteY1007" fmla="*/ 1961600 h 2271214"/>
              <a:gd name="connsiteX1008" fmla="*/ 2774444 w 6970921"/>
              <a:gd name="connsiteY1008" fmla="*/ 1957874 h 2271214"/>
              <a:gd name="connsiteX1009" fmla="*/ 4213864 w 6970921"/>
              <a:gd name="connsiteY1009" fmla="*/ 1957177 h 2271214"/>
              <a:gd name="connsiteX1010" fmla="*/ 4213271 w 6970921"/>
              <a:gd name="connsiteY1010" fmla="*/ 1961108 h 2271214"/>
              <a:gd name="connsiteX1011" fmla="*/ 4214068 w 6970921"/>
              <a:gd name="connsiteY1011" fmla="*/ 1966802 h 2271214"/>
              <a:gd name="connsiteX1012" fmla="*/ 4216726 w 6970921"/>
              <a:gd name="connsiteY1012" fmla="*/ 1966365 h 2271214"/>
              <a:gd name="connsiteX1013" fmla="*/ 4216588 w 6970921"/>
              <a:gd name="connsiteY1013" fmla="*/ 1969786 h 2271214"/>
              <a:gd name="connsiteX1014" fmla="*/ 4199343 w 6970921"/>
              <a:gd name="connsiteY1014" fmla="*/ 1979750 h 2271214"/>
              <a:gd name="connsiteX1015" fmla="*/ 4190992 w 6970921"/>
              <a:gd name="connsiteY1015" fmla="*/ 1980983 h 2271214"/>
              <a:gd name="connsiteX1016" fmla="*/ 4185795 w 6970921"/>
              <a:gd name="connsiteY1016" fmla="*/ 1985611 h 2271214"/>
              <a:gd name="connsiteX1017" fmla="*/ 4186738 w 6970921"/>
              <a:gd name="connsiteY1017" fmla="*/ 1982682 h 2271214"/>
              <a:gd name="connsiteX1018" fmla="*/ 4195316 w 6970921"/>
              <a:gd name="connsiteY1018" fmla="*/ 1975466 h 2271214"/>
              <a:gd name="connsiteX1019" fmla="*/ 4203112 w 6970921"/>
              <a:gd name="connsiteY1019" fmla="*/ 1970632 h 2271214"/>
              <a:gd name="connsiteX1020" fmla="*/ 4201846 w 6970921"/>
              <a:gd name="connsiteY1020" fmla="*/ 1965806 h 2271214"/>
              <a:gd name="connsiteX1021" fmla="*/ 4199846 w 6970921"/>
              <a:gd name="connsiteY1021" fmla="*/ 1963905 h 2271214"/>
              <a:gd name="connsiteX1022" fmla="*/ 4203152 w 6970921"/>
              <a:gd name="connsiteY1022" fmla="*/ 1960500 h 2271214"/>
              <a:gd name="connsiteX1023" fmla="*/ 4213864 w 6970921"/>
              <a:gd name="connsiteY1023" fmla="*/ 1957177 h 2271214"/>
              <a:gd name="connsiteX1024" fmla="*/ 1874158 w 6970921"/>
              <a:gd name="connsiteY1024" fmla="*/ 1955647 h 2271214"/>
              <a:gd name="connsiteX1025" fmla="*/ 1858967 w 6970921"/>
              <a:gd name="connsiteY1025" fmla="*/ 1970836 h 2271214"/>
              <a:gd name="connsiteX1026" fmla="*/ 1856315 w 6970921"/>
              <a:gd name="connsiteY1026" fmla="*/ 1971764 h 2271214"/>
              <a:gd name="connsiteX1027" fmla="*/ 1869581 w 6970921"/>
              <a:gd name="connsiteY1027" fmla="*/ 1958764 h 2271214"/>
              <a:gd name="connsiteX1028" fmla="*/ 1874158 w 6970921"/>
              <a:gd name="connsiteY1028" fmla="*/ 1955647 h 2271214"/>
              <a:gd name="connsiteX1029" fmla="*/ 5169913 w 6970921"/>
              <a:gd name="connsiteY1029" fmla="*/ 1951064 h 2271214"/>
              <a:gd name="connsiteX1030" fmla="*/ 5174728 w 6970921"/>
              <a:gd name="connsiteY1030" fmla="*/ 1956236 h 2271214"/>
              <a:gd name="connsiteX1031" fmla="*/ 5179493 w 6970921"/>
              <a:gd name="connsiteY1031" fmla="*/ 1958426 h 2271214"/>
              <a:gd name="connsiteX1032" fmla="*/ 5174114 w 6970921"/>
              <a:gd name="connsiteY1032" fmla="*/ 1952515 h 2271214"/>
              <a:gd name="connsiteX1033" fmla="*/ 5169913 w 6970921"/>
              <a:gd name="connsiteY1033" fmla="*/ 1951064 h 2271214"/>
              <a:gd name="connsiteX1034" fmla="*/ 6616796 w 6970921"/>
              <a:gd name="connsiteY1034" fmla="*/ 1944457 h 2271214"/>
              <a:gd name="connsiteX1035" fmla="*/ 6611462 w 6970921"/>
              <a:gd name="connsiteY1035" fmla="*/ 1951201 h 2271214"/>
              <a:gd name="connsiteX1036" fmla="*/ 6607804 w 6970921"/>
              <a:gd name="connsiteY1036" fmla="*/ 1953121 h 2271214"/>
              <a:gd name="connsiteX1037" fmla="*/ 6612155 w 6970921"/>
              <a:gd name="connsiteY1037" fmla="*/ 1947417 h 2271214"/>
              <a:gd name="connsiteX1038" fmla="*/ 6616796 w 6970921"/>
              <a:gd name="connsiteY1038" fmla="*/ 1944457 h 2271214"/>
              <a:gd name="connsiteX1039" fmla="*/ 4252454 w 6970921"/>
              <a:gd name="connsiteY1039" fmla="*/ 1943755 h 2271214"/>
              <a:gd name="connsiteX1040" fmla="*/ 4249871 w 6970921"/>
              <a:gd name="connsiteY1040" fmla="*/ 1946415 h 2271214"/>
              <a:gd name="connsiteX1041" fmla="*/ 4237432 w 6970921"/>
              <a:gd name="connsiteY1041" fmla="*/ 1955050 h 2271214"/>
              <a:gd name="connsiteX1042" fmla="*/ 4238525 w 6970921"/>
              <a:gd name="connsiteY1042" fmla="*/ 1952350 h 2271214"/>
              <a:gd name="connsiteX1043" fmla="*/ 4252454 w 6970921"/>
              <a:gd name="connsiteY1043" fmla="*/ 1943755 h 2271214"/>
              <a:gd name="connsiteX1044" fmla="*/ 4237640 w 6970921"/>
              <a:gd name="connsiteY1044" fmla="*/ 1940572 h 2271214"/>
              <a:gd name="connsiteX1045" fmla="*/ 4234136 w 6970921"/>
              <a:gd name="connsiteY1045" fmla="*/ 1944819 h 2271214"/>
              <a:gd name="connsiteX1046" fmla="*/ 4224647 w 6970921"/>
              <a:gd name="connsiteY1046" fmla="*/ 1950034 h 2271214"/>
              <a:gd name="connsiteX1047" fmla="*/ 4226601 w 6970921"/>
              <a:gd name="connsiteY1047" fmla="*/ 1947384 h 2271214"/>
              <a:gd name="connsiteX1048" fmla="*/ 4237640 w 6970921"/>
              <a:gd name="connsiteY1048" fmla="*/ 1940572 h 2271214"/>
              <a:gd name="connsiteX1049" fmla="*/ 4276756 w 6970921"/>
              <a:gd name="connsiteY1049" fmla="*/ 1935892 h 2271214"/>
              <a:gd name="connsiteX1050" fmla="*/ 4276110 w 6970921"/>
              <a:gd name="connsiteY1050" fmla="*/ 1937663 h 2271214"/>
              <a:gd name="connsiteX1051" fmla="*/ 4263760 w 6970921"/>
              <a:gd name="connsiteY1051" fmla="*/ 1945143 h 2271214"/>
              <a:gd name="connsiteX1052" fmla="*/ 4265299 w 6970921"/>
              <a:gd name="connsiteY1052" fmla="*/ 1939897 h 2271214"/>
              <a:gd name="connsiteX1053" fmla="*/ 4276756 w 6970921"/>
              <a:gd name="connsiteY1053" fmla="*/ 1935892 h 2271214"/>
              <a:gd name="connsiteX1054" fmla="*/ 5084858 w 6970921"/>
              <a:gd name="connsiteY1054" fmla="*/ 1934150 h 2271214"/>
              <a:gd name="connsiteX1055" fmla="*/ 5092782 w 6970921"/>
              <a:gd name="connsiteY1055" fmla="*/ 1937047 h 2271214"/>
              <a:gd name="connsiteX1056" fmla="*/ 5096365 w 6970921"/>
              <a:gd name="connsiteY1056" fmla="*/ 1944453 h 2271214"/>
              <a:gd name="connsiteX1057" fmla="*/ 5102675 w 6970921"/>
              <a:gd name="connsiteY1057" fmla="*/ 1953482 h 2271214"/>
              <a:gd name="connsiteX1058" fmla="*/ 5106502 w 6970921"/>
              <a:gd name="connsiteY1058" fmla="*/ 1957872 h 2271214"/>
              <a:gd name="connsiteX1059" fmla="*/ 5101328 w 6970921"/>
              <a:gd name="connsiteY1059" fmla="*/ 1953967 h 2271214"/>
              <a:gd name="connsiteX1060" fmla="*/ 5094227 w 6970921"/>
              <a:gd name="connsiteY1060" fmla="*/ 1947122 h 2271214"/>
              <a:gd name="connsiteX1061" fmla="*/ 5084858 w 6970921"/>
              <a:gd name="connsiteY1061" fmla="*/ 1934150 h 2271214"/>
              <a:gd name="connsiteX1062" fmla="*/ 4257462 w 6970921"/>
              <a:gd name="connsiteY1062" fmla="*/ 1933361 h 2271214"/>
              <a:gd name="connsiteX1063" fmla="*/ 4255865 w 6970921"/>
              <a:gd name="connsiteY1063" fmla="*/ 1936028 h 2271214"/>
              <a:gd name="connsiteX1064" fmla="*/ 4248226 w 6970921"/>
              <a:gd name="connsiteY1064" fmla="*/ 1941509 h 2271214"/>
              <a:gd name="connsiteX1065" fmla="*/ 4248759 w 6970921"/>
              <a:gd name="connsiteY1065" fmla="*/ 1939215 h 2271214"/>
              <a:gd name="connsiteX1066" fmla="*/ 4257462 w 6970921"/>
              <a:gd name="connsiteY1066" fmla="*/ 1933361 h 2271214"/>
              <a:gd name="connsiteX1067" fmla="*/ 5092934 w 6970921"/>
              <a:gd name="connsiteY1067" fmla="*/ 1931714 h 2271214"/>
              <a:gd name="connsiteX1068" fmla="*/ 5098128 w 6970921"/>
              <a:gd name="connsiteY1068" fmla="*/ 1935527 h 2271214"/>
              <a:gd name="connsiteX1069" fmla="*/ 5115460 w 6970921"/>
              <a:gd name="connsiteY1069" fmla="*/ 1953272 h 2271214"/>
              <a:gd name="connsiteX1070" fmla="*/ 5121906 w 6970921"/>
              <a:gd name="connsiteY1070" fmla="*/ 1959119 h 2271214"/>
              <a:gd name="connsiteX1071" fmla="*/ 5140096 w 6970921"/>
              <a:gd name="connsiteY1071" fmla="*/ 1971151 h 2271214"/>
              <a:gd name="connsiteX1072" fmla="*/ 5148689 w 6970921"/>
              <a:gd name="connsiteY1072" fmla="*/ 1977732 h 2271214"/>
              <a:gd name="connsiteX1073" fmla="*/ 5141235 w 6970921"/>
              <a:gd name="connsiteY1073" fmla="*/ 1973496 h 2271214"/>
              <a:gd name="connsiteX1074" fmla="*/ 5127588 w 6970921"/>
              <a:gd name="connsiteY1074" fmla="*/ 1964040 h 2271214"/>
              <a:gd name="connsiteX1075" fmla="*/ 5125182 w 6970921"/>
              <a:gd name="connsiteY1075" fmla="*/ 1963635 h 2271214"/>
              <a:gd name="connsiteX1076" fmla="*/ 5142623 w 6970921"/>
              <a:gd name="connsiteY1076" fmla="*/ 1983846 h 2271214"/>
              <a:gd name="connsiteX1077" fmla="*/ 5147455 w 6970921"/>
              <a:gd name="connsiteY1077" fmla="*/ 1986865 h 2271214"/>
              <a:gd name="connsiteX1078" fmla="*/ 5148274 w 6970921"/>
              <a:gd name="connsiteY1078" fmla="*/ 1985694 h 2271214"/>
              <a:gd name="connsiteX1079" fmla="*/ 5148014 w 6970921"/>
              <a:gd name="connsiteY1079" fmla="*/ 1981424 h 2271214"/>
              <a:gd name="connsiteX1080" fmla="*/ 5152007 w 6970921"/>
              <a:gd name="connsiteY1080" fmla="*/ 1983646 h 2271214"/>
              <a:gd name="connsiteX1081" fmla="*/ 5152616 w 6970921"/>
              <a:gd name="connsiteY1081" fmla="*/ 1987845 h 2271214"/>
              <a:gd name="connsiteX1082" fmla="*/ 5153542 w 6970921"/>
              <a:gd name="connsiteY1082" fmla="*/ 1993979 h 2271214"/>
              <a:gd name="connsiteX1083" fmla="*/ 5140226 w 6970921"/>
              <a:gd name="connsiteY1083" fmla="*/ 1984543 h 2271214"/>
              <a:gd name="connsiteX1084" fmla="*/ 5127938 w 6970921"/>
              <a:gd name="connsiteY1084" fmla="*/ 1973167 h 2271214"/>
              <a:gd name="connsiteX1085" fmla="*/ 5122274 w 6970921"/>
              <a:gd name="connsiteY1085" fmla="*/ 1968394 h 2271214"/>
              <a:gd name="connsiteX1086" fmla="*/ 5124449 w 6970921"/>
              <a:gd name="connsiteY1086" fmla="*/ 1972440 h 2271214"/>
              <a:gd name="connsiteX1087" fmla="*/ 5125960 w 6970921"/>
              <a:gd name="connsiteY1087" fmla="*/ 1976683 h 2271214"/>
              <a:gd name="connsiteX1088" fmla="*/ 5123124 w 6970921"/>
              <a:gd name="connsiteY1088" fmla="*/ 1974656 h 2271214"/>
              <a:gd name="connsiteX1089" fmla="*/ 5110785 w 6970921"/>
              <a:gd name="connsiteY1089" fmla="*/ 1955939 h 2271214"/>
              <a:gd name="connsiteX1090" fmla="*/ 5097755 w 6970921"/>
              <a:gd name="connsiteY1090" fmla="*/ 1938467 h 2271214"/>
              <a:gd name="connsiteX1091" fmla="*/ 5092934 w 6970921"/>
              <a:gd name="connsiteY1091" fmla="*/ 1931714 h 2271214"/>
              <a:gd name="connsiteX1092" fmla="*/ 2704224 w 6970921"/>
              <a:gd name="connsiteY1092" fmla="*/ 1929868 h 2271214"/>
              <a:gd name="connsiteX1093" fmla="*/ 2715456 w 6970921"/>
              <a:gd name="connsiteY1093" fmla="*/ 1942101 h 2271214"/>
              <a:gd name="connsiteX1094" fmla="*/ 2714154 w 6970921"/>
              <a:gd name="connsiteY1094" fmla="*/ 1941994 h 2271214"/>
              <a:gd name="connsiteX1095" fmla="*/ 2703578 w 6970921"/>
              <a:gd name="connsiteY1095" fmla="*/ 1929128 h 2271214"/>
              <a:gd name="connsiteX1096" fmla="*/ 2703627 w 6970921"/>
              <a:gd name="connsiteY1096" fmla="*/ 1929164 h 2271214"/>
              <a:gd name="connsiteX1097" fmla="*/ 2704224 w 6970921"/>
              <a:gd name="connsiteY1097" fmla="*/ 1929868 h 2271214"/>
              <a:gd name="connsiteX1098" fmla="*/ 2703434 w 6970921"/>
              <a:gd name="connsiteY1098" fmla="*/ 1929020 h 2271214"/>
              <a:gd name="connsiteX1099" fmla="*/ 2703520 w 6970921"/>
              <a:gd name="connsiteY1099" fmla="*/ 1929061 h 2271214"/>
              <a:gd name="connsiteX1100" fmla="*/ 2703578 w 6970921"/>
              <a:gd name="connsiteY1100" fmla="*/ 1929128 h 2271214"/>
              <a:gd name="connsiteX1101" fmla="*/ 364785 w 6970921"/>
              <a:gd name="connsiteY1101" fmla="*/ 1916050 h 2271214"/>
              <a:gd name="connsiteX1102" fmla="*/ 370953 w 6970921"/>
              <a:gd name="connsiteY1102" fmla="*/ 1921356 h 2271214"/>
              <a:gd name="connsiteX1103" fmla="*/ 372479 w 6970921"/>
              <a:gd name="connsiteY1103" fmla="*/ 1925005 h 2271214"/>
              <a:gd name="connsiteX1104" fmla="*/ 369427 w 6970921"/>
              <a:gd name="connsiteY1104" fmla="*/ 1923943 h 2271214"/>
              <a:gd name="connsiteX1105" fmla="*/ 364785 w 6970921"/>
              <a:gd name="connsiteY1105" fmla="*/ 1916050 h 2271214"/>
              <a:gd name="connsiteX1106" fmla="*/ 1892399 w 6970921"/>
              <a:gd name="connsiteY1106" fmla="*/ 1911341 h 2271214"/>
              <a:gd name="connsiteX1107" fmla="*/ 1886364 w 6970921"/>
              <a:gd name="connsiteY1107" fmla="*/ 1920958 h 2271214"/>
              <a:gd name="connsiteX1108" fmla="*/ 1882184 w 6970921"/>
              <a:gd name="connsiteY1108" fmla="*/ 1923611 h 2271214"/>
              <a:gd name="connsiteX1109" fmla="*/ 1888750 w 6970921"/>
              <a:gd name="connsiteY1109" fmla="*/ 1913596 h 2271214"/>
              <a:gd name="connsiteX1110" fmla="*/ 1892399 w 6970921"/>
              <a:gd name="connsiteY1110" fmla="*/ 1911341 h 2271214"/>
              <a:gd name="connsiteX1111" fmla="*/ 5064412 w 6970921"/>
              <a:gd name="connsiteY1111" fmla="*/ 1910199 h 2271214"/>
              <a:gd name="connsiteX1112" fmla="*/ 5077947 w 6970921"/>
              <a:gd name="connsiteY1112" fmla="*/ 1922026 h 2271214"/>
              <a:gd name="connsiteX1113" fmla="*/ 5082064 w 6970921"/>
              <a:gd name="connsiteY1113" fmla="*/ 1927099 h 2271214"/>
              <a:gd name="connsiteX1114" fmla="*/ 5069766 w 6970921"/>
              <a:gd name="connsiteY1114" fmla="*/ 1916919 h 2271214"/>
              <a:gd name="connsiteX1115" fmla="*/ 5064412 w 6970921"/>
              <a:gd name="connsiteY1115" fmla="*/ 1910199 h 2271214"/>
              <a:gd name="connsiteX1116" fmla="*/ 4282439 w 6970921"/>
              <a:gd name="connsiteY1116" fmla="*/ 1909944 h 2271214"/>
              <a:gd name="connsiteX1117" fmla="*/ 4281261 w 6970921"/>
              <a:gd name="connsiteY1117" fmla="*/ 1912604 h 2271214"/>
              <a:gd name="connsiteX1118" fmla="*/ 4268522 w 6970921"/>
              <a:gd name="connsiteY1118" fmla="*/ 1922187 h 2271214"/>
              <a:gd name="connsiteX1119" fmla="*/ 4272908 w 6970921"/>
              <a:gd name="connsiteY1119" fmla="*/ 1916649 h 2271214"/>
              <a:gd name="connsiteX1120" fmla="*/ 4282439 w 6970921"/>
              <a:gd name="connsiteY1120" fmla="*/ 1909944 h 2271214"/>
              <a:gd name="connsiteX1121" fmla="*/ 1922042 w 6970921"/>
              <a:gd name="connsiteY1121" fmla="*/ 1908091 h 2271214"/>
              <a:gd name="connsiteX1122" fmla="*/ 1917268 w 6970921"/>
              <a:gd name="connsiteY1122" fmla="*/ 1914791 h 2271214"/>
              <a:gd name="connsiteX1123" fmla="*/ 1910567 w 6970921"/>
              <a:gd name="connsiteY1123" fmla="*/ 1919234 h 2271214"/>
              <a:gd name="connsiteX1124" fmla="*/ 1919125 w 6970921"/>
              <a:gd name="connsiteY1124" fmla="*/ 1909948 h 2271214"/>
              <a:gd name="connsiteX1125" fmla="*/ 1922042 w 6970921"/>
              <a:gd name="connsiteY1125" fmla="*/ 1908091 h 2271214"/>
              <a:gd name="connsiteX1126" fmla="*/ 5040053 w 6970921"/>
              <a:gd name="connsiteY1126" fmla="*/ 1896738 h 2271214"/>
              <a:gd name="connsiteX1127" fmla="*/ 5045631 w 6970921"/>
              <a:gd name="connsiteY1127" fmla="*/ 1900776 h 2271214"/>
              <a:gd name="connsiteX1128" fmla="*/ 5050937 w 6970921"/>
              <a:gd name="connsiteY1128" fmla="*/ 1906576 h 2271214"/>
              <a:gd name="connsiteX1129" fmla="*/ 5043710 w 6970921"/>
              <a:gd name="connsiteY1129" fmla="*/ 1901717 h 2271214"/>
              <a:gd name="connsiteX1130" fmla="*/ 5040053 w 6970921"/>
              <a:gd name="connsiteY1130" fmla="*/ 1896738 h 2271214"/>
              <a:gd name="connsiteX1131" fmla="*/ 2688917 w 6970921"/>
              <a:gd name="connsiteY1131" fmla="*/ 1894537 h 2271214"/>
              <a:gd name="connsiteX1132" fmla="*/ 2694610 w 6970921"/>
              <a:gd name="connsiteY1132" fmla="*/ 1899363 h 2271214"/>
              <a:gd name="connsiteX1133" fmla="*/ 2698656 w 6970921"/>
              <a:gd name="connsiteY1133" fmla="*/ 1904904 h 2271214"/>
              <a:gd name="connsiteX1134" fmla="*/ 2693013 w 6970921"/>
              <a:gd name="connsiteY1134" fmla="*/ 1900623 h 2271214"/>
              <a:gd name="connsiteX1135" fmla="*/ 2688917 w 6970921"/>
              <a:gd name="connsiteY1135" fmla="*/ 1894537 h 2271214"/>
              <a:gd name="connsiteX1136" fmla="*/ 4325560 w 6970921"/>
              <a:gd name="connsiteY1136" fmla="*/ 1890792 h 2271214"/>
              <a:gd name="connsiteX1137" fmla="*/ 4326251 w 6970921"/>
              <a:gd name="connsiteY1137" fmla="*/ 1892168 h 2271214"/>
              <a:gd name="connsiteX1138" fmla="*/ 4322825 w 6970921"/>
              <a:gd name="connsiteY1138" fmla="*/ 1896035 h 2271214"/>
              <a:gd name="connsiteX1139" fmla="*/ 4303902 w 6970921"/>
              <a:gd name="connsiteY1139" fmla="*/ 1911645 h 2271214"/>
              <a:gd name="connsiteX1140" fmla="*/ 4298617 w 6970921"/>
              <a:gd name="connsiteY1140" fmla="*/ 1916023 h 2271214"/>
              <a:gd name="connsiteX1141" fmla="*/ 4301836 w 6970921"/>
              <a:gd name="connsiteY1141" fmla="*/ 1910963 h 2271214"/>
              <a:gd name="connsiteX1142" fmla="*/ 4308107 w 6970921"/>
              <a:gd name="connsiteY1142" fmla="*/ 1905186 h 2271214"/>
              <a:gd name="connsiteX1143" fmla="*/ 4317876 w 6970921"/>
              <a:gd name="connsiteY1143" fmla="*/ 1897554 h 2271214"/>
              <a:gd name="connsiteX1144" fmla="*/ 4325560 w 6970921"/>
              <a:gd name="connsiteY1144" fmla="*/ 1890792 h 2271214"/>
              <a:gd name="connsiteX1145" fmla="*/ 4316576 w 6970921"/>
              <a:gd name="connsiteY1145" fmla="*/ 1890421 h 2271214"/>
              <a:gd name="connsiteX1146" fmla="*/ 4312257 w 6970921"/>
              <a:gd name="connsiteY1146" fmla="*/ 1897763 h 2271214"/>
              <a:gd name="connsiteX1147" fmla="*/ 4308961 w 6970921"/>
              <a:gd name="connsiteY1147" fmla="*/ 1898985 h 2271214"/>
              <a:gd name="connsiteX1148" fmla="*/ 4313088 w 6970921"/>
              <a:gd name="connsiteY1148" fmla="*/ 1892905 h 2271214"/>
              <a:gd name="connsiteX1149" fmla="*/ 4316576 w 6970921"/>
              <a:gd name="connsiteY1149" fmla="*/ 1890421 h 2271214"/>
              <a:gd name="connsiteX1150" fmla="*/ 4305519 w 6970921"/>
              <a:gd name="connsiteY1150" fmla="*/ 1885925 h 2271214"/>
              <a:gd name="connsiteX1151" fmla="*/ 4300495 w 6970921"/>
              <a:gd name="connsiteY1151" fmla="*/ 1893865 h 2271214"/>
              <a:gd name="connsiteX1152" fmla="*/ 4288889 w 6970921"/>
              <a:gd name="connsiteY1152" fmla="*/ 1903473 h 2271214"/>
              <a:gd name="connsiteX1153" fmla="*/ 4296943 w 6970921"/>
              <a:gd name="connsiteY1153" fmla="*/ 1893350 h 2271214"/>
              <a:gd name="connsiteX1154" fmla="*/ 4305519 w 6970921"/>
              <a:gd name="connsiteY1154" fmla="*/ 1885925 h 2271214"/>
              <a:gd name="connsiteX1155" fmla="*/ 291905 w 6970921"/>
              <a:gd name="connsiteY1155" fmla="*/ 1879439 h 2271214"/>
              <a:gd name="connsiteX1156" fmla="*/ 299996 w 6970921"/>
              <a:gd name="connsiteY1156" fmla="*/ 1887531 h 2271214"/>
              <a:gd name="connsiteX1157" fmla="*/ 302384 w 6970921"/>
              <a:gd name="connsiteY1157" fmla="*/ 1889984 h 2271214"/>
              <a:gd name="connsiteX1158" fmla="*/ 317704 w 6970921"/>
              <a:gd name="connsiteY1158" fmla="*/ 1906765 h 2271214"/>
              <a:gd name="connsiteX1159" fmla="*/ 298737 w 6970921"/>
              <a:gd name="connsiteY1159" fmla="*/ 1888725 h 2271214"/>
              <a:gd name="connsiteX1160" fmla="*/ 291905 w 6970921"/>
              <a:gd name="connsiteY1160" fmla="*/ 1879439 h 2271214"/>
              <a:gd name="connsiteX1161" fmla="*/ 2657517 w 6970921"/>
              <a:gd name="connsiteY1161" fmla="*/ 1877626 h 2271214"/>
              <a:gd name="connsiteX1162" fmla="*/ 2666894 w 6970921"/>
              <a:gd name="connsiteY1162" fmla="*/ 1886362 h 2271214"/>
              <a:gd name="connsiteX1163" fmla="*/ 2684810 w 6970921"/>
              <a:gd name="connsiteY1163" fmla="*/ 1908063 h 2271214"/>
              <a:gd name="connsiteX1164" fmla="*/ 2703511 w 6970921"/>
              <a:gd name="connsiteY1164" fmla="*/ 1928997 h 2271214"/>
              <a:gd name="connsiteX1165" fmla="*/ 2677844 w 6970921"/>
              <a:gd name="connsiteY1165" fmla="*/ 1902207 h 2271214"/>
              <a:gd name="connsiteX1166" fmla="*/ 2668085 w 6970921"/>
              <a:gd name="connsiteY1166" fmla="*/ 1891778 h 2271214"/>
              <a:gd name="connsiteX1167" fmla="*/ 2658761 w 6970921"/>
              <a:gd name="connsiteY1167" fmla="*/ 1880985 h 2271214"/>
              <a:gd name="connsiteX1168" fmla="*/ 2657517 w 6970921"/>
              <a:gd name="connsiteY1168" fmla="*/ 1877626 h 2271214"/>
              <a:gd name="connsiteX1169" fmla="*/ 4999477 w 6970921"/>
              <a:gd name="connsiteY1169" fmla="*/ 1875584 h 2271214"/>
              <a:gd name="connsiteX1170" fmla="*/ 5030675 w 6970921"/>
              <a:gd name="connsiteY1170" fmla="*/ 1900819 h 2271214"/>
              <a:gd name="connsiteX1171" fmla="*/ 5031142 w 6970921"/>
              <a:gd name="connsiteY1171" fmla="*/ 1902257 h 2271214"/>
              <a:gd name="connsiteX1172" fmla="*/ 5030030 w 6970921"/>
              <a:gd name="connsiteY1172" fmla="*/ 1903223 h 2271214"/>
              <a:gd name="connsiteX1173" fmla="*/ 5034292 w 6970921"/>
              <a:gd name="connsiteY1173" fmla="*/ 1906220 h 2271214"/>
              <a:gd name="connsiteX1174" fmla="*/ 5039497 w 6970921"/>
              <a:gd name="connsiteY1174" fmla="*/ 1910897 h 2271214"/>
              <a:gd name="connsiteX1175" fmla="*/ 5060381 w 6970921"/>
              <a:gd name="connsiteY1175" fmla="*/ 1932976 h 2271214"/>
              <a:gd name="connsiteX1176" fmla="*/ 5086508 w 6970921"/>
              <a:gd name="connsiteY1176" fmla="*/ 1957489 h 2271214"/>
              <a:gd name="connsiteX1177" fmla="*/ 5101117 w 6970921"/>
              <a:gd name="connsiteY1177" fmla="*/ 1976550 h 2271214"/>
              <a:gd name="connsiteX1178" fmla="*/ 5096213 w 6970921"/>
              <a:gd name="connsiteY1178" fmla="*/ 1974363 h 2271214"/>
              <a:gd name="connsiteX1179" fmla="*/ 5064754 w 6970921"/>
              <a:gd name="connsiteY1179" fmla="*/ 1951757 h 2271214"/>
              <a:gd name="connsiteX1180" fmla="*/ 5059511 w 6970921"/>
              <a:gd name="connsiteY1180" fmla="*/ 1947262 h 2271214"/>
              <a:gd name="connsiteX1181" fmla="*/ 5037326 w 6970921"/>
              <a:gd name="connsiteY1181" fmla="*/ 1917631 h 2271214"/>
              <a:gd name="connsiteX1182" fmla="*/ 5019287 w 6970921"/>
              <a:gd name="connsiteY1182" fmla="*/ 1898684 h 2271214"/>
              <a:gd name="connsiteX1183" fmla="*/ 5015732 w 6970921"/>
              <a:gd name="connsiteY1183" fmla="*/ 1894590 h 2271214"/>
              <a:gd name="connsiteX1184" fmla="*/ 5014776 w 6970921"/>
              <a:gd name="connsiteY1184" fmla="*/ 1889983 h 2271214"/>
              <a:gd name="connsiteX1185" fmla="*/ 5007591 w 6970921"/>
              <a:gd name="connsiteY1185" fmla="*/ 1886760 h 2271214"/>
              <a:gd name="connsiteX1186" fmla="*/ 5004156 w 6970921"/>
              <a:gd name="connsiteY1186" fmla="*/ 1886236 h 2271214"/>
              <a:gd name="connsiteX1187" fmla="*/ 4999477 w 6970921"/>
              <a:gd name="connsiteY1187" fmla="*/ 1875584 h 2271214"/>
              <a:gd name="connsiteX1188" fmla="*/ 6651754 w 6970921"/>
              <a:gd name="connsiteY1188" fmla="*/ 1875570 h 2271214"/>
              <a:gd name="connsiteX1189" fmla="*/ 6642351 w 6970921"/>
              <a:gd name="connsiteY1189" fmla="*/ 1880460 h 2271214"/>
              <a:gd name="connsiteX1190" fmla="*/ 6635451 w 6970921"/>
              <a:gd name="connsiteY1190" fmla="*/ 1891957 h 2271214"/>
              <a:gd name="connsiteX1191" fmla="*/ 6629979 w 6970921"/>
              <a:gd name="connsiteY1191" fmla="*/ 1902124 h 2271214"/>
              <a:gd name="connsiteX1192" fmla="*/ 6640674 w 6970921"/>
              <a:gd name="connsiteY1192" fmla="*/ 1889885 h 2271214"/>
              <a:gd name="connsiteX1193" fmla="*/ 6646992 w 6970921"/>
              <a:gd name="connsiteY1193" fmla="*/ 1882099 h 2271214"/>
              <a:gd name="connsiteX1194" fmla="*/ 6651754 w 6970921"/>
              <a:gd name="connsiteY1194" fmla="*/ 1875570 h 2271214"/>
              <a:gd name="connsiteX1195" fmla="*/ 5027717 w 6970921"/>
              <a:gd name="connsiteY1195" fmla="*/ 1873183 h 2271214"/>
              <a:gd name="connsiteX1196" fmla="*/ 5039475 w 6970921"/>
              <a:gd name="connsiteY1196" fmla="*/ 1884114 h 2271214"/>
              <a:gd name="connsiteX1197" fmla="*/ 5038824 w 6970921"/>
              <a:gd name="connsiteY1197" fmla="*/ 1887236 h 2271214"/>
              <a:gd name="connsiteX1198" fmla="*/ 5027006 w 6970921"/>
              <a:gd name="connsiteY1198" fmla="*/ 1872221 h 2271214"/>
              <a:gd name="connsiteX1199" fmla="*/ 5027608 w 6970921"/>
              <a:gd name="connsiteY1199" fmla="*/ 1873017 h 2271214"/>
              <a:gd name="connsiteX1200" fmla="*/ 5027717 w 6970921"/>
              <a:gd name="connsiteY1200" fmla="*/ 1873183 h 2271214"/>
              <a:gd name="connsiteX1201" fmla="*/ 5027515 w 6970921"/>
              <a:gd name="connsiteY1201" fmla="*/ 1872998 h 2271214"/>
              <a:gd name="connsiteX1202" fmla="*/ 5027006 w 6970921"/>
              <a:gd name="connsiteY1202" fmla="*/ 1872221 h 2271214"/>
              <a:gd name="connsiteX1203" fmla="*/ 4345222 w 6970921"/>
              <a:gd name="connsiteY1203" fmla="*/ 1871270 h 2271214"/>
              <a:gd name="connsiteX1204" fmla="*/ 4336623 w 6970921"/>
              <a:gd name="connsiteY1204" fmla="*/ 1882848 h 2271214"/>
              <a:gd name="connsiteX1205" fmla="*/ 4329598 w 6970921"/>
              <a:gd name="connsiteY1205" fmla="*/ 1888677 h 2271214"/>
              <a:gd name="connsiteX1206" fmla="*/ 4340685 w 6970921"/>
              <a:gd name="connsiteY1206" fmla="*/ 1875175 h 2271214"/>
              <a:gd name="connsiteX1207" fmla="*/ 4345222 w 6970921"/>
              <a:gd name="connsiteY1207" fmla="*/ 1871270 h 2271214"/>
              <a:gd name="connsiteX1208" fmla="*/ 4323261 w 6970921"/>
              <a:gd name="connsiteY1208" fmla="*/ 1865529 h 2271214"/>
              <a:gd name="connsiteX1209" fmla="*/ 4314038 w 6970921"/>
              <a:gd name="connsiteY1209" fmla="*/ 1880346 h 2271214"/>
              <a:gd name="connsiteX1210" fmla="*/ 4311195 w 6970921"/>
              <a:gd name="connsiteY1210" fmla="*/ 1882464 h 2271214"/>
              <a:gd name="connsiteX1211" fmla="*/ 4317782 w 6970921"/>
              <a:gd name="connsiteY1211" fmla="*/ 1870957 h 2271214"/>
              <a:gd name="connsiteX1212" fmla="*/ 4323261 w 6970921"/>
              <a:gd name="connsiteY1212" fmla="*/ 1865529 h 2271214"/>
              <a:gd name="connsiteX1213" fmla="*/ 1945861 w 6970921"/>
              <a:gd name="connsiteY1213" fmla="*/ 1857286 h 2271214"/>
              <a:gd name="connsiteX1214" fmla="*/ 1940557 w 6970921"/>
              <a:gd name="connsiteY1214" fmla="*/ 1866506 h 2271214"/>
              <a:gd name="connsiteX1215" fmla="*/ 1933926 w 6970921"/>
              <a:gd name="connsiteY1215" fmla="*/ 1867302 h 2271214"/>
              <a:gd name="connsiteX1216" fmla="*/ 1935252 w 6970921"/>
              <a:gd name="connsiteY1216" fmla="*/ 1864582 h 2271214"/>
              <a:gd name="connsiteX1217" fmla="*/ 1945861 w 6970921"/>
              <a:gd name="connsiteY1217" fmla="*/ 1857286 h 2271214"/>
              <a:gd name="connsiteX1218" fmla="*/ 5012972 w 6970921"/>
              <a:gd name="connsiteY1218" fmla="*/ 1853821 h 2271214"/>
              <a:gd name="connsiteX1219" fmla="*/ 5015042 w 6970921"/>
              <a:gd name="connsiteY1219" fmla="*/ 1854924 h 2271214"/>
              <a:gd name="connsiteX1220" fmla="*/ 5026951 w 6970921"/>
              <a:gd name="connsiteY1220" fmla="*/ 1872256 h 2271214"/>
              <a:gd name="connsiteX1221" fmla="*/ 4981856 w 6970921"/>
              <a:gd name="connsiteY1221" fmla="*/ 1852557 h 2271214"/>
              <a:gd name="connsiteX1222" fmla="*/ 4984492 w 6970921"/>
              <a:gd name="connsiteY1222" fmla="*/ 1854161 h 2271214"/>
              <a:gd name="connsiteX1223" fmla="*/ 4995782 w 6970921"/>
              <a:gd name="connsiteY1223" fmla="*/ 1870790 h 2271214"/>
              <a:gd name="connsiteX1224" fmla="*/ 4989826 w 6970921"/>
              <a:gd name="connsiteY1224" fmla="*/ 1867872 h 2271214"/>
              <a:gd name="connsiteX1225" fmla="*/ 1957049 w 6970921"/>
              <a:gd name="connsiteY1225" fmla="*/ 1842979 h 2271214"/>
              <a:gd name="connsiteX1226" fmla="*/ 1951169 w 6970921"/>
              <a:gd name="connsiteY1226" fmla="*/ 1850918 h 2271214"/>
              <a:gd name="connsiteX1227" fmla="*/ 1946925 w 6970921"/>
              <a:gd name="connsiteY1227" fmla="*/ 1852842 h 2271214"/>
              <a:gd name="connsiteX1228" fmla="*/ 1949843 w 6970921"/>
              <a:gd name="connsiteY1228" fmla="*/ 1847601 h 2271214"/>
              <a:gd name="connsiteX1229" fmla="*/ 1953226 w 6970921"/>
              <a:gd name="connsiteY1229" fmla="*/ 1846010 h 2271214"/>
              <a:gd name="connsiteX1230" fmla="*/ 1962113 w 6970921"/>
              <a:gd name="connsiteY1230" fmla="*/ 1836143 h 2271214"/>
              <a:gd name="connsiteX1231" fmla="*/ 1960589 w 6970921"/>
              <a:gd name="connsiteY1231" fmla="*/ 1840173 h 2271214"/>
              <a:gd name="connsiteX1232" fmla="*/ 1957049 w 6970921"/>
              <a:gd name="connsiteY1232" fmla="*/ 1842979 h 2271214"/>
              <a:gd name="connsiteX1233" fmla="*/ 4994242 w 6970921"/>
              <a:gd name="connsiteY1233" fmla="*/ 1831521 h 2271214"/>
              <a:gd name="connsiteX1234" fmla="*/ 4999346 w 6970921"/>
              <a:gd name="connsiteY1234" fmla="*/ 1835077 h 2271214"/>
              <a:gd name="connsiteX1235" fmla="*/ 5002886 w 6970921"/>
              <a:gd name="connsiteY1235" fmla="*/ 1843144 h 2271214"/>
              <a:gd name="connsiteX1236" fmla="*/ 4999229 w 6970921"/>
              <a:gd name="connsiteY1236" fmla="*/ 1840465 h 2271214"/>
              <a:gd name="connsiteX1237" fmla="*/ 4994242 w 6970921"/>
              <a:gd name="connsiteY1237" fmla="*/ 1831521 h 2271214"/>
              <a:gd name="connsiteX1238" fmla="*/ 4960056 w 6970921"/>
              <a:gd name="connsiteY1238" fmla="*/ 1825449 h 2271214"/>
              <a:gd name="connsiteX1239" fmla="*/ 4968056 w 6970921"/>
              <a:gd name="connsiteY1239" fmla="*/ 1832578 h 2271214"/>
              <a:gd name="connsiteX1240" fmla="*/ 4972164 w 6970921"/>
              <a:gd name="connsiteY1240" fmla="*/ 1838609 h 2271214"/>
              <a:gd name="connsiteX1241" fmla="*/ 4961324 w 6970921"/>
              <a:gd name="connsiteY1241" fmla="*/ 1827869 h 2271214"/>
              <a:gd name="connsiteX1242" fmla="*/ 4960056 w 6970921"/>
              <a:gd name="connsiteY1242" fmla="*/ 1825449 h 2271214"/>
              <a:gd name="connsiteX1243" fmla="*/ 1947260 w 6970921"/>
              <a:gd name="connsiteY1243" fmla="*/ 1822996 h 2271214"/>
              <a:gd name="connsiteX1244" fmla="*/ 1942220 w 6970921"/>
              <a:gd name="connsiteY1244" fmla="*/ 1828435 h 2271214"/>
              <a:gd name="connsiteX1245" fmla="*/ 1935455 w 6970921"/>
              <a:gd name="connsiteY1245" fmla="*/ 1839114 h 2271214"/>
              <a:gd name="connsiteX1246" fmla="*/ 1945270 w 6970921"/>
              <a:gd name="connsiteY1246" fmla="*/ 1829496 h 2271214"/>
              <a:gd name="connsiteX1247" fmla="*/ 1947260 w 6970921"/>
              <a:gd name="connsiteY1247" fmla="*/ 1822996 h 2271214"/>
              <a:gd name="connsiteX1248" fmla="*/ 1929869 w 6970921"/>
              <a:gd name="connsiteY1248" fmla="*/ 1820011 h 2271214"/>
              <a:gd name="connsiteX1249" fmla="*/ 1922706 w 6970921"/>
              <a:gd name="connsiteY1249" fmla="*/ 1830291 h 2271214"/>
              <a:gd name="connsiteX1250" fmla="*/ 1915344 w 6970921"/>
              <a:gd name="connsiteY1250" fmla="*/ 1837189 h 2271214"/>
              <a:gd name="connsiteX1251" fmla="*/ 1919721 w 6970921"/>
              <a:gd name="connsiteY1251" fmla="*/ 1831221 h 2271214"/>
              <a:gd name="connsiteX1252" fmla="*/ 1929869 w 6970921"/>
              <a:gd name="connsiteY1252" fmla="*/ 1820011 h 2271214"/>
              <a:gd name="connsiteX1253" fmla="*/ 4380484 w 6970921"/>
              <a:gd name="connsiteY1253" fmla="*/ 1818187 h 2271214"/>
              <a:gd name="connsiteX1254" fmla="*/ 4370655 w 6970921"/>
              <a:gd name="connsiteY1254" fmla="*/ 1830267 h 2271214"/>
              <a:gd name="connsiteX1255" fmla="*/ 4369490 w 6970921"/>
              <a:gd name="connsiteY1255" fmla="*/ 1829550 h 2271214"/>
              <a:gd name="connsiteX1256" fmla="*/ 4378496 w 6970921"/>
              <a:gd name="connsiteY1256" fmla="*/ 1819937 h 2271214"/>
              <a:gd name="connsiteX1257" fmla="*/ 4380484 w 6970921"/>
              <a:gd name="connsiteY1257" fmla="*/ 1818187 h 2271214"/>
              <a:gd name="connsiteX1258" fmla="*/ 4380649 w 6970921"/>
              <a:gd name="connsiteY1258" fmla="*/ 1818059 h 2271214"/>
              <a:gd name="connsiteX1259" fmla="*/ 4380485 w 6970921"/>
              <a:gd name="connsiteY1259" fmla="*/ 1818188 h 2271214"/>
              <a:gd name="connsiteX1260" fmla="*/ 4380587 w 6970921"/>
              <a:gd name="connsiteY1260" fmla="*/ 1818081 h 2271214"/>
              <a:gd name="connsiteX1261" fmla="*/ 1975114 w 6970921"/>
              <a:gd name="connsiteY1261" fmla="*/ 1815434 h 2271214"/>
              <a:gd name="connsiteX1262" fmla="*/ 1970470 w 6970921"/>
              <a:gd name="connsiteY1262" fmla="*/ 1822067 h 2271214"/>
              <a:gd name="connsiteX1263" fmla="*/ 1968215 w 6970921"/>
              <a:gd name="connsiteY1263" fmla="*/ 1827903 h 2271214"/>
              <a:gd name="connsiteX1264" fmla="*/ 1962113 w 6970921"/>
              <a:gd name="connsiteY1264" fmla="*/ 1836143 h 2271214"/>
              <a:gd name="connsiteX1265" fmla="*/ 1963573 w 6970921"/>
              <a:gd name="connsiteY1265" fmla="*/ 1832281 h 2271214"/>
              <a:gd name="connsiteX1266" fmla="*/ 1968152 w 6970921"/>
              <a:gd name="connsiteY1266" fmla="*/ 1823194 h 2271214"/>
              <a:gd name="connsiteX1267" fmla="*/ 1975114 w 6970921"/>
              <a:gd name="connsiteY1267" fmla="*/ 1815434 h 2271214"/>
              <a:gd name="connsiteX1268" fmla="*/ 4405275 w 6970921"/>
              <a:gd name="connsiteY1268" fmla="*/ 1797858 h 2271214"/>
              <a:gd name="connsiteX1269" fmla="*/ 4397302 w 6970921"/>
              <a:gd name="connsiteY1269" fmla="*/ 1810622 h 2271214"/>
              <a:gd name="connsiteX1270" fmla="*/ 4391844 w 6970921"/>
              <a:gd name="connsiteY1270" fmla="*/ 1816114 h 2271214"/>
              <a:gd name="connsiteX1271" fmla="*/ 4396949 w 6970921"/>
              <a:gd name="connsiteY1271" fmla="*/ 1806601 h 2271214"/>
              <a:gd name="connsiteX1272" fmla="*/ 4405275 w 6970921"/>
              <a:gd name="connsiteY1272" fmla="*/ 1797858 h 2271214"/>
              <a:gd name="connsiteX1273" fmla="*/ 1947974 w 6970921"/>
              <a:gd name="connsiteY1273" fmla="*/ 1797129 h 2271214"/>
              <a:gd name="connsiteX1274" fmla="*/ 1944525 w 6970921"/>
              <a:gd name="connsiteY1274" fmla="*/ 1803231 h 2271214"/>
              <a:gd name="connsiteX1275" fmla="*/ 1939354 w 6970921"/>
              <a:gd name="connsiteY1275" fmla="*/ 1808404 h 2271214"/>
              <a:gd name="connsiteX1276" fmla="*/ 1944592 w 6970921"/>
              <a:gd name="connsiteY1276" fmla="*/ 1799849 h 2271214"/>
              <a:gd name="connsiteX1277" fmla="*/ 1947974 w 6970921"/>
              <a:gd name="connsiteY1277" fmla="*/ 1797129 h 2271214"/>
              <a:gd name="connsiteX1278" fmla="*/ 257071 w 6970921"/>
              <a:gd name="connsiteY1278" fmla="*/ 1796731 h 2271214"/>
              <a:gd name="connsiteX1279" fmla="*/ 265030 w 6970921"/>
              <a:gd name="connsiteY1279" fmla="*/ 1802766 h 2271214"/>
              <a:gd name="connsiteX1280" fmla="*/ 266159 w 6970921"/>
              <a:gd name="connsiteY1280" fmla="*/ 1805021 h 2271214"/>
              <a:gd name="connsiteX1281" fmla="*/ 257403 w 6970921"/>
              <a:gd name="connsiteY1281" fmla="*/ 1799715 h 2271214"/>
              <a:gd name="connsiteX1282" fmla="*/ 257071 w 6970921"/>
              <a:gd name="connsiteY1282" fmla="*/ 1796731 h 2271214"/>
              <a:gd name="connsiteX1283" fmla="*/ 4400892 w 6970921"/>
              <a:gd name="connsiteY1283" fmla="*/ 1792153 h 2271214"/>
              <a:gd name="connsiteX1284" fmla="*/ 4399660 w 6970921"/>
              <a:gd name="connsiteY1284" fmla="*/ 1795464 h 2271214"/>
              <a:gd name="connsiteX1285" fmla="*/ 4380628 w 6970921"/>
              <a:gd name="connsiteY1285" fmla="*/ 1817997 h 2271214"/>
              <a:gd name="connsiteX1286" fmla="*/ 4382226 w 6970921"/>
              <a:gd name="connsiteY1286" fmla="*/ 1812520 h 2271214"/>
              <a:gd name="connsiteX1287" fmla="*/ 4400892 w 6970921"/>
              <a:gd name="connsiteY1287" fmla="*/ 1792153 h 2271214"/>
              <a:gd name="connsiteX1288" fmla="*/ 282759 w 6970921"/>
              <a:gd name="connsiteY1288" fmla="*/ 1785123 h 2271214"/>
              <a:gd name="connsiteX1289" fmla="*/ 284151 w 6970921"/>
              <a:gd name="connsiteY1289" fmla="*/ 1787246 h 2271214"/>
              <a:gd name="connsiteX1290" fmla="*/ 297086 w 6970921"/>
              <a:gd name="connsiteY1290" fmla="*/ 1804491 h 2271214"/>
              <a:gd name="connsiteX1291" fmla="*/ 310880 w 6970921"/>
              <a:gd name="connsiteY1291" fmla="*/ 1821006 h 2271214"/>
              <a:gd name="connsiteX1292" fmla="*/ 329517 w 6970921"/>
              <a:gd name="connsiteY1292" fmla="*/ 1841700 h 2271214"/>
              <a:gd name="connsiteX1293" fmla="*/ 348953 w 6970921"/>
              <a:gd name="connsiteY1293" fmla="*/ 1861663 h 2271214"/>
              <a:gd name="connsiteX1294" fmla="*/ 356975 w 6970921"/>
              <a:gd name="connsiteY1294" fmla="*/ 1872939 h 2271214"/>
              <a:gd name="connsiteX1295" fmla="*/ 357770 w 6970921"/>
              <a:gd name="connsiteY1295" fmla="*/ 1874663 h 2271214"/>
              <a:gd name="connsiteX1296" fmla="*/ 359297 w 6970921"/>
              <a:gd name="connsiteY1296" fmla="*/ 1875128 h 2271214"/>
              <a:gd name="connsiteX1297" fmla="*/ 368648 w 6970921"/>
              <a:gd name="connsiteY1297" fmla="*/ 1881362 h 2271214"/>
              <a:gd name="connsiteX1298" fmla="*/ 384436 w 6970921"/>
              <a:gd name="connsiteY1298" fmla="*/ 1898872 h 2271214"/>
              <a:gd name="connsiteX1299" fmla="*/ 452286 w 6970921"/>
              <a:gd name="connsiteY1299" fmla="*/ 1956510 h 2271214"/>
              <a:gd name="connsiteX1300" fmla="*/ 483129 w 6970921"/>
              <a:gd name="connsiteY1300" fmla="*/ 1979922 h 2271214"/>
              <a:gd name="connsiteX1301" fmla="*/ 490824 w 6970921"/>
              <a:gd name="connsiteY1301" fmla="*/ 1985825 h 2271214"/>
              <a:gd name="connsiteX1302" fmla="*/ 498783 w 6970921"/>
              <a:gd name="connsiteY1302" fmla="*/ 1991330 h 2271214"/>
              <a:gd name="connsiteX1303" fmla="*/ 514635 w 6970921"/>
              <a:gd name="connsiteY1303" fmla="*/ 2002406 h 2271214"/>
              <a:gd name="connsiteX1304" fmla="*/ 534399 w 6970921"/>
              <a:gd name="connsiteY1304" fmla="*/ 2017661 h 2271214"/>
              <a:gd name="connsiteX1305" fmla="*/ 569686 w 6970921"/>
              <a:gd name="connsiteY1305" fmla="*/ 2035703 h 2271214"/>
              <a:gd name="connsiteX1306" fmla="*/ 599265 w 6970921"/>
              <a:gd name="connsiteY1306" fmla="*/ 2050824 h 2271214"/>
              <a:gd name="connsiteX1307" fmla="*/ 601918 w 6970921"/>
              <a:gd name="connsiteY1307" fmla="*/ 2053344 h 2271214"/>
              <a:gd name="connsiteX1308" fmla="*/ 606030 w 6970921"/>
              <a:gd name="connsiteY1308" fmla="*/ 2057523 h 2271214"/>
              <a:gd name="connsiteX1309" fmla="*/ 633885 w 6970921"/>
              <a:gd name="connsiteY1309" fmla="*/ 2070589 h 2271214"/>
              <a:gd name="connsiteX1310" fmla="*/ 645360 w 6970921"/>
              <a:gd name="connsiteY1310" fmla="*/ 2075829 h 2271214"/>
              <a:gd name="connsiteX1311" fmla="*/ 675272 w 6970921"/>
              <a:gd name="connsiteY1311" fmla="*/ 2091615 h 2271214"/>
              <a:gd name="connsiteX1312" fmla="*/ 708363 w 6970921"/>
              <a:gd name="connsiteY1312" fmla="*/ 2104018 h 2271214"/>
              <a:gd name="connsiteX1313" fmla="*/ 730125 w 6970921"/>
              <a:gd name="connsiteY1313" fmla="*/ 2114231 h 2271214"/>
              <a:gd name="connsiteX1314" fmla="*/ 752145 w 6970921"/>
              <a:gd name="connsiteY1314" fmla="*/ 2123782 h 2271214"/>
              <a:gd name="connsiteX1315" fmla="*/ 755859 w 6970921"/>
              <a:gd name="connsiteY1315" fmla="*/ 2124512 h 2271214"/>
              <a:gd name="connsiteX1316" fmla="*/ 778211 w 6970921"/>
              <a:gd name="connsiteY1316" fmla="*/ 2130482 h 2271214"/>
              <a:gd name="connsiteX1317" fmla="*/ 798572 w 6970921"/>
              <a:gd name="connsiteY1317" fmla="*/ 2139104 h 2271214"/>
              <a:gd name="connsiteX1318" fmla="*/ 803083 w 6970921"/>
              <a:gd name="connsiteY1318" fmla="*/ 2140431 h 2271214"/>
              <a:gd name="connsiteX1319" fmla="*/ 832136 w 6970921"/>
              <a:gd name="connsiteY1319" fmla="*/ 2149915 h 2271214"/>
              <a:gd name="connsiteX1320" fmla="*/ 837641 w 6970921"/>
              <a:gd name="connsiteY1320" fmla="*/ 2151706 h 2271214"/>
              <a:gd name="connsiteX1321" fmla="*/ 857670 w 6970921"/>
              <a:gd name="connsiteY1321" fmla="*/ 2155353 h 2271214"/>
              <a:gd name="connsiteX1322" fmla="*/ 882077 w 6970921"/>
              <a:gd name="connsiteY1322" fmla="*/ 2162517 h 2271214"/>
              <a:gd name="connsiteX1323" fmla="*/ 906749 w 6970921"/>
              <a:gd name="connsiteY1323" fmla="*/ 2168685 h 2271214"/>
              <a:gd name="connsiteX1324" fmla="*/ 931489 w 6970921"/>
              <a:gd name="connsiteY1324" fmla="*/ 2174655 h 2271214"/>
              <a:gd name="connsiteX1325" fmla="*/ 956557 w 6970921"/>
              <a:gd name="connsiteY1325" fmla="*/ 2179363 h 2271214"/>
              <a:gd name="connsiteX1326" fmla="*/ 976395 w 6970921"/>
              <a:gd name="connsiteY1326" fmla="*/ 2183675 h 2271214"/>
              <a:gd name="connsiteX1327" fmla="*/ 978119 w 6970921"/>
              <a:gd name="connsiteY1327" fmla="*/ 2184404 h 2271214"/>
              <a:gd name="connsiteX1328" fmla="*/ 988265 w 6970921"/>
              <a:gd name="connsiteY1328" fmla="*/ 2185334 h 2271214"/>
              <a:gd name="connsiteX1329" fmla="*/ 998479 w 6970921"/>
              <a:gd name="connsiteY1329" fmla="*/ 2185731 h 2271214"/>
              <a:gd name="connsiteX1330" fmla="*/ 1018907 w 6970921"/>
              <a:gd name="connsiteY1330" fmla="*/ 2186726 h 2271214"/>
              <a:gd name="connsiteX1331" fmla="*/ 1055717 w 6970921"/>
              <a:gd name="connsiteY1331" fmla="*/ 2189179 h 2271214"/>
              <a:gd name="connsiteX1332" fmla="*/ 1065732 w 6970921"/>
              <a:gd name="connsiteY1332" fmla="*/ 2190440 h 2271214"/>
              <a:gd name="connsiteX1333" fmla="*/ 1097504 w 6970921"/>
              <a:gd name="connsiteY1333" fmla="*/ 2190771 h 2271214"/>
              <a:gd name="connsiteX1334" fmla="*/ 1144993 w 6970921"/>
              <a:gd name="connsiteY1334" fmla="*/ 2190042 h 2271214"/>
              <a:gd name="connsiteX1335" fmla="*/ 1184853 w 6970921"/>
              <a:gd name="connsiteY1335" fmla="*/ 2187920 h 2271214"/>
              <a:gd name="connsiteX1336" fmla="*/ 1187640 w 6970921"/>
              <a:gd name="connsiteY1336" fmla="*/ 2187588 h 2271214"/>
              <a:gd name="connsiteX1337" fmla="*/ 1199513 w 6970921"/>
              <a:gd name="connsiteY1337" fmla="*/ 2184139 h 2271214"/>
              <a:gd name="connsiteX1338" fmla="*/ 1230554 w 6970921"/>
              <a:gd name="connsiteY1338" fmla="*/ 2179099 h 2271214"/>
              <a:gd name="connsiteX1339" fmla="*/ 1239109 w 6970921"/>
              <a:gd name="connsiteY1339" fmla="*/ 2179099 h 2271214"/>
              <a:gd name="connsiteX1340" fmla="*/ 1245411 w 6970921"/>
              <a:gd name="connsiteY1340" fmla="*/ 2179430 h 2271214"/>
              <a:gd name="connsiteX1341" fmla="*/ 1292768 w 6970921"/>
              <a:gd name="connsiteY1341" fmla="*/ 2171338 h 2271214"/>
              <a:gd name="connsiteX1342" fmla="*/ 1293564 w 6970921"/>
              <a:gd name="connsiteY1342" fmla="*/ 2172068 h 2271214"/>
              <a:gd name="connsiteX1343" fmla="*/ 1301854 w 6970921"/>
              <a:gd name="connsiteY1343" fmla="*/ 2169349 h 2271214"/>
              <a:gd name="connsiteX1344" fmla="*/ 1294028 w 6970921"/>
              <a:gd name="connsiteY1344" fmla="*/ 2164175 h 2271214"/>
              <a:gd name="connsiteX1345" fmla="*/ 1285207 w 6970921"/>
              <a:gd name="connsiteY1345" fmla="*/ 2164640 h 2271214"/>
              <a:gd name="connsiteX1346" fmla="*/ 1279370 w 6970921"/>
              <a:gd name="connsiteY1346" fmla="*/ 2165436 h 2271214"/>
              <a:gd name="connsiteX1347" fmla="*/ 1258610 w 6970921"/>
              <a:gd name="connsiteY1347" fmla="*/ 2166563 h 2271214"/>
              <a:gd name="connsiteX1348" fmla="*/ 1237782 w 6970921"/>
              <a:gd name="connsiteY1348" fmla="*/ 2167690 h 2271214"/>
              <a:gd name="connsiteX1349" fmla="*/ 1195067 w 6970921"/>
              <a:gd name="connsiteY1349" fmla="*/ 2171802 h 2271214"/>
              <a:gd name="connsiteX1350" fmla="*/ 1157192 w 6970921"/>
              <a:gd name="connsiteY1350" fmla="*/ 2174655 h 2271214"/>
              <a:gd name="connsiteX1351" fmla="*/ 1131858 w 6970921"/>
              <a:gd name="connsiteY1351" fmla="*/ 2174720 h 2271214"/>
              <a:gd name="connsiteX1352" fmla="*/ 1117996 w 6970921"/>
              <a:gd name="connsiteY1352" fmla="*/ 2176976 h 2271214"/>
              <a:gd name="connsiteX1353" fmla="*/ 1110237 w 6970921"/>
              <a:gd name="connsiteY1353" fmla="*/ 2176777 h 2271214"/>
              <a:gd name="connsiteX1354" fmla="*/ 1106323 w 6970921"/>
              <a:gd name="connsiteY1354" fmla="*/ 2176843 h 2271214"/>
              <a:gd name="connsiteX1355" fmla="*/ 1076810 w 6970921"/>
              <a:gd name="connsiteY1355" fmla="*/ 2179032 h 2271214"/>
              <a:gd name="connsiteX1356" fmla="*/ 1053925 w 6970921"/>
              <a:gd name="connsiteY1356" fmla="*/ 2178303 h 2271214"/>
              <a:gd name="connsiteX1357" fmla="*/ 1041656 w 6970921"/>
              <a:gd name="connsiteY1357" fmla="*/ 2179363 h 2271214"/>
              <a:gd name="connsiteX1358" fmla="*/ 1030116 w 6970921"/>
              <a:gd name="connsiteY1358" fmla="*/ 2180424 h 2271214"/>
              <a:gd name="connsiteX1359" fmla="*/ 1010948 w 6970921"/>
              <a:gd name="connsiteY1359" fmla="*/ 2182746 h 2271214"/>
              <a:gd name="connsiteX1360" fmla="*/ 1003188 w 6970921"/>
              <a:gd name="connsiteY1360" fmla="*/ 2182281 h 2271214"/>
              <a:gd name="connsiteX1361" fmla="*/ 1007433 w 6970921"/>
              <a:gd name="connsiteY1361" fmla="*/ 2180757 h 2271214"/>
              <a:gd name="connsiteX1362" fmla="*/ 1009886 w 6970921"/>
              <a:gd name="connsiteY1362" fmla="*/ 2177706 h 2271214"/>
              <a:gd name="connsiteX1363" fmla="*/ 1010682 w 6970921"/>
              <a:gd name="connsiteY1363" fmla="*/ 2176644 h 2271214"/>
              <a:gd name="connsiteX1364" fmla="*/ 1026070 w 6970921"/>
              <a:gd name="connsiteY1364" fmla="*/ 2174322 h 2271214"/>
              <a:gd name="connsiteX1365" fmla="*/ 1031111 w 6970921"/>
              <a:gd name="connsiteY1365" fmla="*/ 2173991 h 2271214"/>
              <a:gd name="connsiteX1366" fmla="*/ 1025207 w 6970921"/>
              <a:gd name="connsiteY1366" fmla="*/ 2172333 h 2271214"/>
              <a:gd name="connsiteX1367" fmla="*/ 1009223 w 6970921"/>
              <a:gd name="connsiteY1367" fmla="*/ 2167956 h 2271214"/>
              <a:gd name="connsiteX1368" fmla="*/ 999407 w 6970921"/>
              <a:gd name="connsiteY1368" fmla="*/ 2164904 h 2271214"/>
              <a:gd name="connsiteX1369" fmla="*/ 942828 w 6970921"/>
              <a:gd name="connsiteY1369" fmla="*/ 2156083 h 2271214"/>
              <a:gd name="connsiteX1370" fmla="*/ 889438 w 6970921"/>
              <a:gd name="connsiteY1370" fmla="*/ 2145073 h 2271214"/>
              <a:gd name="connsiteX1371" fmla="*/ 836713 w 6970921"/>
              <a:gd name="connsiteY1371" fmla="*/ 2131278 h 2271214"/>
              <a:gd name="connsiteX1372" fmla="*/ 787894 w 6970921"/>
              <a:gd name="connsiteY1372" fmla="*/ 2115359 h 2271214"/>
              <a:gd name="connsiteX1373" fmla="*/ 758379 w 6970921"/>
              <a:gd name="connsiteY1373" fmla="*/ 2104416 h 2271214"/>
              <a:gd name="connsiteX1374" fmla="*/ 729065 w 6970921"/>
              <a:gd name="connsiteY1374" fmla="*/ 2092941 h 2271214"/>
              <a:gd name="connsiteX1375" fmla="*/ 688074 w 6970921"/>
              <a:gd name="connsiteY1375" fmla="*/ 2073840 h 2271214"/>
              <a:gd name="connsiteX1376" fmla="*/ 665453 w 6970921"/>
              <a:gd name="connsiteY1376" fmla="*/ 2063891 h 2271214"/>
              <a:gd name="connsiteX1377" fmla="*/ 639987 w 6970921"/>
              <a:gd name="connsiteY1377" fmla="*/ 2052615 h 2271214"/>
              <a:gd name="connsiteX1378" fmla="*/ 615315 w 6970921"/>
              <a:gd name="connsiteY1378" fmla="*/ 2039748 h 2271214"/>
              <a:gd name="connsiteX1379" fmla="*/ 592301 w 6970921"/>
              <a:gd name="connsiteY1379" fmla="*/ 2025555 h 2271214"/>
              <a:gd name="connsiteX1380" fmla="*/ 568890 w 6970921"/>
              <a:gd name="connsiteY1380" fmla="*/ 2013683 h 2271214"/>
              <a:gd name="connsiteX1381" fmla="*/ 565176 w 6970921"/>
              <a:gd name="connsiteY1381" fmla="*/ 2011759 h 2271214"/>
              <a:gd name="connsiteX1382" fmla="*/ 541165 w 6970921"/>
              <a:gd name="connsiteY1382" fmla="*/ 2000020 h 2271214"/>
              <a:gd name="connsiteX1383" fmla="*/ 517619 w 6970921"/>
              <a:gd name="connsiteY1383" fmla="*/ 1987152 h 2271214"/>
              <a:gd name="connsiteX1384" fmla="*/ 511186 w 6970921"/>
              <a:gd name="connsiteY1384" fmla="*/ 1982443 h 2271214"/>
              <a:gd name="connsiteX1385" fmla="*/ 495998 w 6970921"/>
              <a:gd name="connsiteY1385" fmla="*/ 1975876 h 2271214"/>
              <a:gd name="connsiteX1386" fmla="*/ 491885 w 6970921"/>
              <a:gd name="connsiteY1386" fmla="*/ 1972759 h 2271214"/>
              <a:gd name="connsiteX1387" fmla="*/ 478154 w 6970921"/>
              <a:gd name="connsiteY1387" fmla="*/ 1962080 h 2271214"/>
              <a:gd name="connsiteX1388" fmla="*/ 450230 w 6970921"/>
              <a:gd name="connsiteY1388" fmla="*/ 1946427 h 2271214"/>
              <a:gd name="connsiteX1389" fmla="*/ 443930 w 6970921"/>
              <a:gd name="connsiteY1389" fmla="*/ 1941321 h 2271214"/>
              <a:gd name="connsiteX1390" fmla="*/ 447709 w 6970921"/>
              <a:gd name="connsiteY1390" fmla="*/ 1941719 h 2271214"/>
              <a:gd name="connsiteX1391" fmla="*/ 450362 w 6970921"/>
              <a:gd name="connsiteY1391" fmla="*/ 1942183 h 2271214"/>
              <a:gd name="connsiteX1392" fmla="*/ 445985 w 6970921"/>
              <a:gd name="connsiteY1392" fmla="*/ 1938999 h 2271214"/>
              <a:gd name="connsiteX1393" fmla="*/ 419456 w 6970921"/>
              <a:gd name="connsiteY1393" fmla="*/ 1921025 h 2271214"/>
              <a:gd name="connsiteX1394" fmla="*/ 400422 w 6970921"/>
              <a:gd name="connsiteY1394" fmla="*/ 1902454 h 2271214"/>
              <a:gd name="connsiteX1395" fmla="*/ 378001 w 6970921"/>
              <a:gd name="connsiteY1395" fmla="*/ 1883220 h 2271214"/>
              <a:gd name="connsiteX1396" fmla="*/ 356775 w 6970921"/>
              <a:gd name="connsiteY1396" fmla="*/ 1860867 h 2271214"/>
              <a:gd name="connsiteX1397" fmla="*/ 336946 w 6970921"/>
              <a:gd name="connsiteY1397" fmla="*/ 1840506 h 2271214"/>
              <a:gd name="connsiteX1398" fmla="*/ 316185 w 6970921"/>
              <a:gd name="connsiteY1398" fmla="*/ 1819480 h 2271214"/>
              <a:gd name="connsiteX1399" fmla="*/ 299539 w 6970921"/>
              <a:gd name="connsiteY1399" fmla="*/ 1802368 h 2271214"/>
              <a:gd name="connsiteX1400" fmla="*/ 285212 w 6970921"/>
              <a:gd name="connsiteY1400" fmla="*/ 1786782 h 2271214"/>
              <a:gd name="connsiteX1401" fmla="*/ 282759 w 6970921"/>
              <a:gd name="connsiteY1401" fmla="*/ 1785123 h 2271214"/>
              <a:gd name="connsiteX1402" fmla="*/ 1984270 w 6970921"/>
              <a:gd name="connsiteY1402" fmla="*/ 1785058 h 2271214"/>
              <a:gd name="connsiteX1403" fmla="*/ 1988116 w 6970921"/>
              <a:gd name="connsiteY1403" fmla="*/ 1785257 h 2271214"/>
              <a:gd name="connsiteX1404" fmla="*/ 1988050 w 6970921"/>
              <a:gd name="connsiteY1404" fmla="*/ 1785787 h 2271214"/>
              <a:gd name="connsiteX1405" fmla="*/ 1969410 w 6970921"/>
              <a:gd name="connsiteY1405" fmla="*/ 1811853 h 2271214"/>
              <a:gd name="connsiteX1406" fmla="*/ 1950641 w 6970921"/>
              <a:gd name="connsiteY1406" fmla="*/ 1835730 h 2271214"/>
              <a:gd name="connsiteX1407" fmla="*/ 1945799 w 6970921"/>
              <a:gd name="connsiteY1407" fmla="*/ 1841301 h 2271214"/>
              <a:gd name="connsiteX1408" fmla="*/ 1944939 w 6970921"/>
              <a:gd name="connsiteY1408" fmla="*/ 1840572 h 2271214"/>
              <a:gd name="connsiteX1409" fmla="*/ 1949314 w 6970921"/>
              <a:gd name="connsiteY1409" fmla="*/ 1834934 h 2271214"/>
              <a:gd name="connsiteX1410" fmla="*/ 1963841 w 6970921"/>
              <a:gd name="connsiteY1410" fmla="*/ 1811853 h 2271214"/>
              <a:gd name="connsiteX1411" fmla="*/ 1968816 w 6970921"/>
              <a:gd name="connsiteY1411" fmla="*/ 1804359 h 2271214"/>
              <a:gd name="connsiteX1412" fmla="*/ 1970008 w 6970921"/>
              <a:gd name="connsiteY1412" fmla="*/ 1804955 h 2271214"/>
              <a:gd name="connsiteX1413" fmla="*/ 1969476 w 6970921"/>
              <a:gd name="connsiteY1413" fmla="*/ 1809797 h 2271214"/>
              <a:gd name="connsiteX1414" fmla="*/ 1977570 w 6970921"/>
              <a:gd name="connsiteY1414" fmla="*/ 1796333 h 2271214"/>
              <a:gd name="connsiteX1415" fmla="*/ 4932293 w 6970921"/>
              <a:gd name="connsiteY1415" fmla="*/ 1784881 h 2271214"/>
              <a:gd name="connsiteX1416" fmla="*/ 4935144 w 6970921"/>
              <a:gd name="connsiteY1416" fmla="*/ 1787296 h 2271214"/>
              <a:gd name="connsiteX1417" fmla="*/ 4942328 w 6970921"/>
              <a:gd name="connsiteY1417" fmla="*/ 1799716 h 2271214"/>
              <a:gd name="connsiteX1418" fmla="*/ 4936255 w 6970921"/>
              <a:gd name="connsiteY1418" fmla="*/ 1795528 h 2271214"/>
              <a:gd name="connsiteX1419" fmla="*/ 4427226 w 6970921"/>
              <a:gd name="connsiteY1419" fmla="*/ 1778447 h 2271214"/>
              <a:gd name="connsiteX1420" fmla="*/ 4427044 w 6970921"/>
              <a:gd name="connsiteY1420" fmla="*/ 1780338 h 2271214"/>
              <a:gd name="connsiteX1421" fmla="*/ 4411219 w 6970921"/>
              <a:gd name="connsiteY1421" fmla="*/ 1795567 h 2271214"/>
              <a:gd name="connsiteX1422" fmla="*/ 4415037 w 6970921"/>
              <a:gd name="connsiteY1422" fmla="*/ 1789805 h 2271214"/>
              <a:gd name="connsiteX1423" fmla="*/ 4415655 w 6970921"/>
              <a:gd name="connsiteY1423" fmla="*/ 1784741 h 2271214"/>
              <a:gd name="connsiteX1424" fmla="*/ 2002966 w 6970921"/>
              <a:gd name="connsiteY1424" fmla="*/ 1775970 h 2271214"/>
              <a:gd name="connsiteX1425" fmla="*/ 2000579 w 6970921"/>
              <a:gd name="connsiteY1425" fmla="*/ 1780016 h 2271214"/>
              <a:gd name="connsiteX1426" fmla="*/ 1989899 w 6970921"/>
              <a:gd name="connsiteY1426" fmla="*/ 1792751 h 2271214"/>
              <a:gd name="connsiteX1427" fmla="*/ 1994807 w 6970921"/>
              <a:gd name="connsiteY1427" fmla="*/ 1783200 h 2271214"/>
              <a:gd name="connsiteX1428" fmla="*/ 2002966 w 6970921"/>
              <a:gd name="connsiteY1428" fmla="*/ 1775970 h 2271214"/>
              <a:gd name="connsiteX1429" fmla="*/ 197122 w 6970921"/>
              <a:gd name="connsiteY1429" fmla="*/ 1766353 h 2271214"/>
              <a:gd name="connsiteX1430" fmla="*/ 202295 w 6970921"/>
              <a:gd name="connsiteY1430" fmla="*/ 1770930 h 2271214"/>
              <a:gd name="connsiteX1431" fmla="*/ 215162 w 6970921"/>
              <a:gd name="connsiteY1431" fmla="*/ 1786052 h 2271214"/>
              <a:gd name="connsiteX1432" fmla="*/ 214897 w 6970921"/>
              <a:gd name="connsiteY1432" fmla="*/ 1786848 h 2271214"/>
              <a:gd name="connsiteX1433" fmla="*/ 226835 w 6970921"/>
              <a:gd name="connsiteY1433" fmla="*/ 1801505 h 2271214"/>
              <a:gd name="connsiteX1434" fmla="*/ 232141 w 6970921"/>
              <a:gd name="connsiteY1434" fmla="*/ 1807807 h 2271214"/>
              <a:gd name="connsiteX1435" fmla="*/ 232141 w 6970921"/>
              <a:gd name="connsiteY1435" fmla="*/ 1809531 h 2271214"/>
              <a:gd name="connsiteX1436" fmla="*/ 227299 w 6970921"/>
              <a:gd name="connsiteY1436" fmla="*/ 1804026 h 2271214"/>
              <a:gd name="connsiteX1437" fmla="*/ 201897 w 6970921"/>
              <a:gd name="connsiteY1437" fmla="*/ 1773451 h 2271214"/>
              <a:gd name="connsiteX1438" fmla="*/ 197122 w 6970921"/>
              <a:gd name="connsiteY1438" fmla="*/ 1766353 h 2271214"/>
              <a:gd name="connsiteX1439" fmla="*/ 6678412 w 6970921"/>
              <a:gd name="connsiteY1439" fmla="*/ 1763992 h 2271214"/>
              <a:gd name="connsiteX1440" fmla="*/ 6674662 w 6970921"/>
              <a:gd name="connsiteY1440" fmla="*/ 1772791 h 2271214"/>
              <a:gd name="connsiteX1441" fmla="*/ 6673374 w 6970921"/>
              <a:gd name="connsiteY1441" fmla="*/ 1770463 h 2271214"/>
              <a:gd name="connsiteX1442" fmla="*/ 6672950 w 6970921"/>
              <a:gd name="connsiteY1442" fmla="*/ 1770662 h 2271214"/>
              <a:gd name="connsiteX1443" fmla="*/ 6658274 w 6970921"/>
              <a:gd name="connsiteY1443" fmla="*/ 1785904 h 2271214"/>
              <a:gd name="connsiteX1444" fmla="*/ 6656480 w 6970921"/>
              <a:gd name="connsiteY1444" fmla="*/ 1787160 h 2271214"/>
              <a:gd name="connsiteX1445" fmla="*/ 6657100 w 6970921"/>
              <a:gd name="connsiteY1445" fmla="*/ 1785563 h 2271214"/>
              <a:gd name="connsiteX1446" fmla="*/ 6673072 w 6970921"/>
              <a:gd name="connsiteY1446" fmla="*/ 1766855 h 2271214"/>
              <a:gd name="connsiteX1447" fmla="*/ 6678412 w 6970921"/>
              <a:gd name="connsiteY1447" fmla="*/ 1763992 h 2271214"/>
              <a:gd name="connsiteX1448" fmla="*/ 4422656 w 6970921"/>
              <a:gd name="connsiteY1448" fmla="*/ 1759951 h 2271214"/>
              <a:gd name="connsiteX1449" fmla="*/ 4419602 w 6970921"/>
              <a:gd name="connsiteY1449" fmla="*/ 1767693 h 2271214"/>
              <a:gd name="connsiteX1450" fmla="*/ 4407167 w 6970921"/>
              <a:gd name="connsiteY1450" fmla="*/ 1780965 h 2271214"/>
              <a:gd name="connsiteX1451" fmla="*/ 4410895 w 6970921"/>
              <a:gd name="connsiteY1451" fmla="*/ 1773338 h 2271214"/>
              <a:gd name="connsiteX1452" fmla="*/ 4422656 w 6970921"/>
              <a:gd name="connsiteY1452" fmla="*/ 1759951 h 2271214"/>
              <a:gd name="connsiteX1453" fmla="*/ 6701950 w 6970921"/>
              <a:gd name="connsiteY1453" fmla="*/ 1751269 h 2271214"/>
              <a:gd name="connsiteX1454" fmla="*/ 6691896 w 6970921"/>
              <a:gd name="connsiteY1454" fmla="*/ 1770780 h 2271214"/>
              <a:gd name="connsiteX1455" fmla="*/ 6689729 w 6970921"/>
              <a:gd name="connsiteY1455" fmla="*/ 1772676 h 2271214"/>
              <a:gd name="connsiteX1456" fmla="*/ 6697510 w 6970921"/>
              <a:gd name="connsiteY1456" fmla="*/ 1754416 h 2271214"/>
              <a:gd name="connsiteX1457" fmla="*/ 6698861 w 6970921"/>
              <a:gd name="connsiteY1457" fmla="*/ 1753452 h 2271214"/>
              <a:gd name="connsiteX1458" fmla="*/ 6701950 w 6970921"/>
              <a:gd name="connsiteY1458" fmla="*/ 1751269 h 2271214"/>
              <a:gd name="connsiteX1459" fmla="*/ 194459 w 6970921"/>
              <a:gd name="connsiteY1459" fmla="*/ 1740819 h 2271214"/>
              <a:gd name="connsiteX1460" fmla="*/ 201820 w 6970921"/>
              <a:gd name="connsiteY1460" fmla="*/ 1748579 h 2271214"/>
              <a:gd name="connsiteX1461" fmla="*/ 203479 w 6970921"/>
              <a:gd name="connsiteY1461" fmla="*/ 1752559 h 2271214"/>
              <a:gd name="connsiteX1462" fmla="*/ 196514 w 6970921"/>
              <a:gd name="connsiteY1462" fmla="*/ 1745263 h 2271214"/>
              <a:gd name="connsiteX1463" fmla="*/ 194459 w 6970921"/>
              <a:gd name="connsiteY1463" fmla="*/ 1740819 h 2271214"/>
              <a:gd name="connsiteX1464" fmla="*/ 4432485 w 6970921"/>
              <a:gd name="connsiteY1464" fmla="*/ 1737823 h 2271214"/>
              <a:gd name="connsiteX1465" fmla="*/ 4429121 w 6970921"/>
              <a:gd name="connsiteY1465" fmla="*/ 1743074 h 2271214"/>
              <a:gd name="connsiteX1466" fmla="*/ 4406072 w 6970921"/>
              <a:gd name="connsiteY1466" fmla="*/ 1773407 h 2271214"/>
              <a:gd name="connsiteX1467" fmla="*/ 4392311 w 6970921"/>
              <a:gd name="connsiteY1467" fmla="*/ 1793536 h 2271214"/>
              <a:gd name="connsiteX1468" fmla="*/ 4377915 w 6970921"/>
              <a:gd name="connsiteY1468" fmla="*/ 1813254 h 2271214"/>
              <a:gd name="connsiteX1469" fmla="*/ 4360264 w 6970921"/>
              <a:gd name="connsiteY1469" fmla="*/ 1835516 h 2271214"/>
              <a:gd name="connsiteX1470" fmla="*/ 4335791 w 6970921"/>
              <a:gd name="connsiteY1470" fmla="*/ 1860374 h 2271214"/>
              <a:gd name="connsiteX1471" fmla="*/ 4337500 w 6970921"/>
              <a:gd name="connsiteY1471" fmla="*/ 1862446 h 2271214"/>
              <a:gd name="connsiteX1472" fmla="*/ 4339316 w 6970921"/>
              <a:gd name="connsiteY1472" fmla="*/ 1861811 h 2271214"/>
              <a:gd name="connsiteX1473" fmla="*/ 4337377 w 6970921"/>
              <a:gd name="connsiteY1473" fmla="*/ 1864105 h 2271214"/>
              <a:gd name="connsiteX1474" fmla="*/ 4326977 w 6970921"/>
              <a:gd name="connsiteY1474" fmla="*/ 1870130 h 2271214"/>
              <a:gd name="connsiteX1475" fmla="*/ 4335751 w 6970921"/>
              <a:gd name="connsiteY1475" fmla="*/ 1860457 h 2271214"/>
              <a:gd name="connsiteX1476" fmla="*/ 4327258 w 6970921"/>
              <a:gd name="connsiteY1476" fmla="*/ 1863498 h 2271214"/>
              <a:gd name="connsiteX1477" fmla="*/ 4323589 w 6970921"/>
              <a:gd name="connsiteY1477" fmla="*/ 1865061 h 2271214"/>
              <a:gd name="connsiteX1478" fmla="*/ 4325079 w 6970921"/>
              <a:gd name="connsiteY1478" fmla="*/ 1862292 h 2271214"/>
              <a:gd name="connsiteX1479" fmla="*/ 4354101 w 6970921"/>
              <a:gd name="connsiteY1479" fmla="*/ 1834368 h 2271214"/>
              <a:gd name="connsiteX1480" fmla="*/ 4364131 w 6970921"/>
              <a:gd name="connsiteY1480" fmla="*/ 1821657 h 2271214"/>
              <a:gd name="connsiteX1481" fmla="*/ 4380011 w 6970921"/>
              <a:gd name="connsiteY1481" fmla="*/ 1800155 h 2271214"/>
              <a:gd name="connsiteX1482" fmla="*/ 4386286 w 6970921"/>
              <a:gd name="connsiteY1482" fmla="*/ 1793183 h 2271214"/>
              <a:gd name="connsiteX1483" fmla="*/ 4412026 w 6970921"/>
              <a:gd name="connsiteY1483" fmla="*/ 1760294 h 2271214"/>
              <a:gd name="connsiteX1484" fmla="*/ 4414452 w 6970921"/>
              <a:gd name="connsiteY1484" fmla="*/ 1756986 h 2271214"/>
              <a:gd name="connsiteX1485" fmla="*/ 4429245 w 6970921"/>
              <a:gd name="connsiteY1485" fmla="*/ 1740010 h 2271214"/>
              <a:gd name="connsiteX1486" fmla="*/ 4432485 w 6970921"/>
              <a:gd name="connsiteY1486" fmla="*/ 1737823 h 2271214"/>
              <a:gd name="connsiteX1487" fmla="*/ 4444051 w 6970921"/>
              <a:gd name="connsiteY1487" fmla="*/ 1736942 h 2271214"/>
              <a:gd name="connsiteX1488" fmla="*/ 4431751 w 6970921"/>
              <a:gd name="connsiteY1488" fmla="*/ 1763657 h 2271214"/>
              <a:gd name="connsiteX1489" fmla="*/ 4429080 w 6970921"/>
              <a:gd name="connsiteY1489" fmla="*/ 1766066 h 2271214"/>
              <a:gd name="connsiteX1490" fmla="*/ 4432541 w 6970921"/>
              <a:gd name="connsiteY1490" fmla="*/ 1757478 h 2271214"/>
              <a:gd name="connsiteX1491" fmla="*/ 4440372 w 6970921"/>
              <a:gd name="connsiteY1491" fmla="*/ 1740687 h 2271214"/>
              <a:gd name="connsiteX1492" fmla="*/ 4441781 w 6970921"/>
              <a:gd name="connsiteY1492" fmla="*/ 1738087 h 2271214"/>
              <a:gd name="connsiteX1493" fmla="*/ 4444051 w 6970921"/>
              <a:gd name="connsiteY1493" fmla="*/ 1736942 h 2271214"/>
              <a:gd name="connsiteX1494" fmla="*/ 2057293 w 6970921"/>
              <a:gd name="connsiteY1494" fmla="*/ 1733721 h 2271214"/>
              <a:gd name="connsiteX1495" fmla="*/ 2058751 w 6970921"/>
              <a:gd name="connsiteY1495" fmla="*/ 1734717 h 2271214"/>
              <a:gd name="connsiteX1496" fmla="*/ 2047609 w 6970921"/>
              <a:gd name="connsiteY1496" fmla="*/ 1751430 h 2271214"/>
              <a:gd name="connsiteX1497" fmla="*/ 2030164 w 6970921"/>
              <a:gd name="connsiteY1497" fmla="*/ 1778955 h 2271214"/>
              <a:gd name="connsiteX1498" fmla="*/ 2012057 w 6970921"/>
              <a:gd name="connsiteY1498" fmla="*/ 1804226 h 2271214"/>
              <a:gd name="connsiteX1499" fmla="*/ 2005889 w 6970921"/>
              <a:gd name="connsiteY1499" fmla="*/ 1811985 h 2271214"/>
              <a:gd name="connsiteX1500" fmla="*/ 2010930 w 6970921"/>
              <a:gd name="connsiteY1500" fmla="*/ 1802567 h 2271214"/>
              <a:gd name="connsiteX1501" fmla="*/ 2023599 w 6970921"/>
              <a:gd name="connsiteY1501" fmla="*/ 1784726 h 2271214"/>
              <a:gd name="connsiteX1502" fmla="*/ 2035668 w 6970921"/>
              <a:gd name="connsiteY1502" fmla="*/ 1766353 h 2271214"/>
              <a:gd name="connsiteX1503" fmla="*/ 2044558 w 6970921"/>
              <a:gd name="connsiteY1503" fmla="*/ 1753686 h 2271214"/>
              <a:gd name="connsiteX1504" fmla="*/ 2057293 w 6970921"/>
              <a:gd name="connsiteY1504" fmla="*/ 1733721 h 2271214"/>
              <a:gd name="connsiteX1505" fmla="*/ 6729934 w 6970921"/>
              <a:gd name="connsiteY1505" fmla="*/ 1732861 h 2271214"/>
              <a:gd name="connsiteX1506" fmla="*/ 6733397 w 6970921"/>
              <a:gd name="connsiteY1506" fmla="*/ 1736936 h 2271214"/>
              <a:gd name="connsiteX1507" fmla="*/ 6732612 w 6970921"/>
              <a:gd name="connsiteY1507" fmla="*/ 1738402 h 2271214"/>
              <a:gd name="connsiteX1508" fmla="*/ 6725880 w 6970921"/>
              <a:gd name="connsiteY1508" fmla="*/ 1740591 h 2271214"/>
              <a:gd name="connsiteX1509" fmla="*/ 4912283 w 6970921"/>
              <a:gd name="connsiteY1509" fmla="*/ 1722984 h 2271214"/>
              <a:gd name="connsiteX1510" fmla="*/ 4913955 w 6970921"/>
              <a:gd name="connsiteY1510" fmla="*/ 1723236 h 2271214"/>
              <a:gd name="connsiteX1511" fmla="*/ 4920759 w 6970921"/>
              <a:gd name="connsiteY1511" fmla="*/ 1739553 h 2271214"/>
              <a:gd name="connsiteX1512" fmla="*/ 4917418 w 6970921"/>
              <a:gd name="connsiteY1512" fmla="*/ 1736270 h 2271214"/>
              <a:gd name="connsiteX1513" fmla="*/ 4912283 w 6970921"/>
              <a:gd name="connsiteY1513" fmla="*/ 1722984 h 2271214"/>
              <a:gd name="connsiteX1514" fmla="*/ 2068692 w 6970921"/>
              <a:gd name="connsiteY1514" fmla="*/ 1717605 h 2271214"/>
              <a:gd name="connsiteX1515" fmla="*/ 2066039 w 6970921"/>
              <a:gd name="connsiteY1515" fmla="*/ 1724636 h 2271214"/>
              <a:gd name="connsiteX1516" fmla="*/ 2060137 w 6970921"/>
              <a:gd name="connsiteY1516" fmla="*/ 1729942 h 2271214"/>
              <a:gd name="connsiteX1517" fmla="*/ 2062922 w 6970921"/>
              <a:gd name="connsiteY1517" fmla="*/ 1724105 h 2271214"/>
              <a:gd name="connsiteX1518" fmla="*/ 2068692 w 6970921"/>
              <a:gd name="connsiteY1518" fmla="*/ 1717605 h 2271214"/>
              <a:gd name="connsiteX1519" fmla="*/ 2023668 w 6970921"/>
              <a:gd name="connsiteY1519" fmla="*/ 1699895 h 2271214"/>
              <a:gd name="connsiteX1520" fmla="*/ 2019225 w 6970921"/>
              <a:gd name="connsiteY1520" fmla="*/ 1705599 h 2271214"/>
              <a:gd name="connsiteX1521" fmla="*/ 1992629 w 6970921"/>
              <a:gd name="connsiteY1521" fmla="*/ 1737436 h 2271214"/>
              <a:gd name="connsiteX1522" fmla="*/ 1991102 w 6970921"/>
              <a:gd name="connsiteY1522" fmla="*/ 1740885 h 2271214"/>
              <a:gd name="connsiteX1523" fmla="*/ 1989378 w 6970921"/>
              <a:gd name="connsiteY1523" fmla="*/ 1744666 h 2271214"/>
              <a:gd name="connsiteX1524" fmla="*/ 1973260 w 6970921"/>
              <a:gd name="connsiteY1524" fmla="*/ 1763236 h 2271214"/>
              <a:gd name="connsiteX1525" fmla="*/ 1960657 w 6970921"/>
              <a:gd name="connsiteY1525" fmla="*/ 1783532 h 2271214"/>
              <a:gd name="connsiteX1526" fmla="*/ 1956213 w 6970921"/>
              <a:gd name="connsiteY1526" fmla="*/ 1789900 h 2271214"/>
              <a:gd name="connsiteX1527" fmla="*/ 1952897 w 6970921"/>
              <a:gd name="connsiteY1527" fmla="*/ 1789103 h 2271214"/>
              <a:gd name="connsiteX1528" fmla="*/ 1951040 w 6970921"/>
              <a:gd name="connsiteY1528" fmla="*/ 1786782 h 2271214"/>
              <a:gd name="connsiteX1529" fmla="*/ 1915425 w 6970921"/>
              <a:gd name="connsiteY1529" fmla="*/ 1830159 h 2271214"/>
              <a:gd name="connsiteX1530" fmla="*/ 1894331 w 6970921"/>
              <a:gd name="connsiteY1530" fmla="*/ 1855695 h 2271214"/>
              <a:gd name="connsiteX1531" fmla="*/ 1880204 w 6970921"/>
              <a:gd name="connsiteY1531" fmla="*/ 1866041 h 2271214"/>
              <a:gd name="connsiteX1532" fmla="*/ 1872642 w 6970921"/>
              <a:gd name="connsiteY1532" fmla="*/ 1877118 h 2271214"/>
              <a:gd name="connsiteX1533" fmla="*/ 1840672 w 6970921"/>
              <a:gd name="connsiteY1533" fmla="*/ 1911540 h 2271214"/>
              <a:gd name="connsiteX1534" fmla="*/ 1825551 w 6970921"/>
              <a:gd name="connsiteY1534" fmla="*/ 1923280 h 2271214"/>
              <a:gd name="connsiteX1535" fmla="*/ 1810165 w 6970921"/>
              <a:gd name="connsiteY1535" fmla="*/ 1942183 h 2271214"/>
              <a:gd name="connsiteX1536" fmla="*/ 1794712 w 6970921"/>
              <a:gd name="connsiteY1536" fmla="*/ 1960290 h 2271214"/>
              <a:gd name="connsiteX1537" fmla="*/ 1793783 w 6970921"/>
              <a:gd name="connsiteY1537" fmla="*/ 1961617 h 2271214"/>
              <a:gd name="connsiteX1538" fmla="*/ 1797694 w 6970921"/>
              <a:gd name="connsiteY1538" fmla="*/ 1958831 h 2271214"/>
              <a:gd name="connsiteX1539" fmla="*/ 1832317 w 6970921"/>
              <a:gd name="connsiteY1539" fmla="*/ 1930776 h 2271214"/>
              <a:gd name="connsiteX1540" fmla="*/ 1854667 w 6970921"/>
              <a:gd name="connsiteY1540" fmla="*/ 1908158 h 2271214"/>
              <a:gd name="connsiteX1541" fmla="*/ 1878811 w 6970921"/>
              <a:gd name="connsiteY1541" fmla="*/ 1887796 h 2271214"/>
              <a:gd name="connsiteX1542" fmla="*/ 1881000 w 6970921"/>
              <a:gd name="connsiteY1542" fmla="*/ 1885542 h 2271214"/>
              <a:gd name="connsiteX1543" fmla="*/ 1901496 w 6970921"/>
              <a:gd name="connsiteY1543" fmla="*/ 1862459 h 2271214"/>
              <a:gd name="connsiteX1544" fmla="*/ 1906271 w 6970921"/>
              <a:gd name="connsiteY1544" fmla="*/ 1858613 h 2271214"/>
              <a:gd name="connsiteX1545" fmla="*/ 1928093 w 6970921"/>
              <a:gd name="connsiteY1545" fmla="*/ 1840440 h 2271214"/>
              <a:gd name="connsiteX1546" fmla="*/ 1929752 w 6970921"/>
              <a:gd name="connsiteY1546" fmla="*/ 1837986 h 2271214"/>
              <a:gd name="connsiteX1547" fmla="*/ 1940828 w 6970921"/>
              <a:gd name="connsiteY1547" fmla="*/ 1824388 h 2271214"/>
              <a:gd name="connsiteX1548" fmla="*/ 1954356 w 6970921"/>
              <a:gd name="connsiteY1548" fmla="*/ 1809333 h 2271214"/>
              <a:gd name="connsiteX1549" fmla="*/ 1974255 w 6970921"/>
              <a:gd name="connsiteY1549" fmla="*/ 1780215 h 2271214"/>
              <a:gd name="connsiteX1550" fmla="*/ 1994551 w 6970921"/>
              <a:gd name="connsiteY1550" fmla="*/ 1752624 h 2271214"/>
              <a:gd name="connsiteX1551" fmla="*/ 2013985 w 6970921"/>
              <a:gd name="connsiteY1551" fmla="*/ 1724303 h 2271214"/>
              <a:gd name="connsiteX1552" fmla="*/ 2014650 w 6970921"/>
              <a:gd name="connsiteY1552" fmla="*/ 1720788 h 2271214"/>
              <a:gd name="connsiteX1553" fmla="*/ 2020152 w 6970921"/>
              <a:gd name="connsiteY1553" fmla="*/ 1706329 h 2271214"/>
              <a:gd name="connsiteX1554" fmla="*/ 2023668 w 6970921"/>
              <a:gd name="connsiteY1554" fmla="*/ 1699895 h 2271214"/>
              <a:gd name="connsiteX1555" fmla="*/ 2097813 w 6970921"/>
              <a:gd name="connsiteY1555" fmla="*/ 1697906 h 2271214"/>
              <a:gd name="connsiteX1556" fmla="*/ 2095624 w 6970921"/>
              <a:gd name="connsiteY1556" fmla="*/ 1708651 h 2271214"/>
              <a:gd name="connsiteX1557" fmla="*/ 2090849 w 6970921"/>
              <a:gd name="connsiteY1557" fmla="*/ 1710508 h 2271214"/>
              <a:gd name="connsiteX1558" fmla="*/ 2095756 w 6970921"/>
              <a:gd name="connsiteY1558" fmla="*/ 1699763 h 2271214"/>
              <a:gd name="connsiteX1559" fmla="*/ 2097813 w 6970921"/>
              <a:gd name="connsiteY1559" fmla="*/ 1697906 h 2271214"/>
              <a:gd name="connsiteX1560" fmla="*/ 171576 w 6970921"/>
              <a:gd name="connsiteY1560" fmla="*/ 1685900 h 2271214"/>
              <a:gd name="connsiteX1561" fmla="*/ 173566 w 6970921"/>
              <a:gd name="connsiteY1561" fmla="*/ 1690145 h 2271214"/>
              <a:gd name="connsiteX1562" fmla="*/ 177811 w 6970921"/>
              <a:gd name="connsiteY1562" fmla="*/ 1701885 h 2271214"/>
              <a:gd name="connsiteX1563" fmla="*/ 175954 w 6970921"/>
              <a:gd name="connsiteY1563" fmla="*/ 1699630 h 2271214"/>
              <a:gd name="connsiteX1564" fmla="*/ 171576 w 6970921"/>
              <a:gd name="connsiteY1564" fmla="*/ 1685900 h 2271214"/>
              <a:gd name="connsiteX1565" fmla="*/ 4864559 w 6970921"/>
              <a:gd name="connsiteY1565" fmla="*/ 1678207 h 2271214"/>
              <a:gd name="connsiteX1566" fmla="*/ 4870961 w 6970921"/>
              <a:gd name="connsiteY1566" fmla="*/ 1684955 h 2271214"/>
              <a:gd name="connsiteX1567" fmla="*/ 4873711 w 6970921"/>
              <a:gd name="connsiteY1567" fmla="*/ 1699805 h 2271214"/>
              <a:gd name="connsiteX1568" fmla="*/ 4871095 w 6970921"/>
              <a:gd name="connsiteY1568" fmla="*/ 1697870 h 2271214"/>
              <a:gd name="connsiteX1569" fmla="*/ 4864559 w 6970921"/>
              <a:gd name="connsiteY1569" fmla="*/ 1678207 h 2271214"/>
              <a:gd name="connsiteX1570" fmla="*/ 146843 w 6970921"/>
              <a:gd name="connsiteY1570" fmla="*/ 1662952 h 2271214"/>
              <a:gd name="connsiteX1571" fmla="*/ 153077 w 6970921"/>
              <a:gd name="connsiteY1571" fmla="*/ 1669120 h 2271214"/>
              <a:gd name="connsiteX1572" fmla="*/ 156593 w 6970921"/>
              <a:gd name="connsiteY1572" fmla="*/ 1681656 h 2271214"/>
              <a:gd name="connsiteX1573" fmla="*/ 154802 w 6970921"/>
              <a:gd name="connsiteY1573" fmla="*/ 1680197 h 2271214"/>
              <a:gd name="connsiteX1574" fmla="*/ 146843 w 6970921"/>
              <a:gd name="connsiteY1574" fmla="*/ 1662952 h 2271214"/>
              <a:gd name="connsiteX1575" fmla="*/ 2064658 w 6970921"/>
              <a:gd name="connsiteY1575" fmla="*/ 1650217 h 2271214"/>
              <a:gd name="connsiteX1576" fmla="*/ 2061144 w 6970921"/>
              <a:gd name="connsiteY1576" fmla="*/ 1659702 h 2271214"/>
              <a:gd name="connsiteX1577" fmla="*/ 2051992 w 6970921"/>
              <a:gd name="connsiteY1577" fmla="*/ 1676947 h 2271214"/>
              <a:gd name="connsiteX1578" fmla="*/ 2050333 w 6970921"/>
              <a:gd name="connsiteY1578" fmla="*/ 1680661 h 2271214"/>
              <a:gd name="connsiteX1579" fmla="*/ 2047016 w 6970921"/>
              <a:gd name="connsiteY1579" fmla="*/ 1688355 h 2271214"/>
              <a:gd name="connsiteX1580" fmla="*/ 2047214 w 6970921"/>
              <a:gd name="connsiteY1580" fmla="*/ 1691140 h 2271214"/>
              <a:gd name="connsiteX1581" fmla="*/ 2049469 w 6970921"/>
              <a:gd name="connsiteY1581" fmla="*/ 1686630 h 2271214"/>
              <a:gd name="connsiteX1582" fmla="*/ 2056633 w 6970921"/>
              <a:gd name="connsiteY1582" fmla="*/ 1674692 h 2271214"/>
              <a:gd name="connsiteX1583" fmla="*/ 2063133 w 6970921"/>
              <a:gd name="connsiteY1583" fmla="*/ 1662488 h 2271214"/>
              <a:gd name="connsiteX1584" fmla="*/ 2067112 w 6970921"/>
              <a:gd name="connsiteY1584" fmla="*/ 1651743 h 2271214"/>
              <a:gd name="connsiteX1585" fmla="*/ 2064658 w 6970921"/>
              <a:gd name="connsiteY1585" fmla="*/ 1650217 h 2271214"/>
              <a:gd name="connsiteX1586" fmla="*/ 4500340 w 6970921"/>
              <a:gd name="connsiteY1586" fmla="*/ 1649950 h 2271214"/>
              <a:gd name="connsiteX1587" fmla="*/ 4498754 w 6970921"/>
              <a:gd name="connsiteY1587" fmla="*/ 1654860 h 2271214"/>
              <a:gd name="connsiteX1588" fmla="*/ 4485771 w 6970921"/>
              <a:gd name="connsiteY1588" fmla="*/ 1674998 h 2271214"/>
              <a:gd name="connsiteX1589" fmla="*/ 4495393 w 6970921"/>
              <a:gd name="connsiteY1589" fmla="*/ 1655895 h 2271214"/>
              <a:gd name="connsiteX1590" fmla="*/ 4500340 w 6970921"/>
              <a:gd name="connsiteY1590" fmla="*/ 1649950 h 2271214"/>
              <a:gd name="connsiteX1591" fmla="*/ 2115252 w 6970921"/>
              <a:gd name="connsiteY1591" fmla="*/ 1638477 h 2271214"/>
              <a:gd name="connsiteX1592" fmla="*/ 2115914 w 6970921"/>
              <a:gd name="connsiteY1592" fmla="*/ 1642656 h 2271214"/>
              <a:gd name="connsiteX1593" fmla="*/ 2112997 w 6970921"/>
              <a:gd name="connsiteY1593" fmla="*/ 1645176 h 2271214"/>
              <a:gd name="connsiteX1594" fmla="*/ 2112333 w 6970921"/>
              <a:gd name="connsiteY1594" fmla="*/ 1640732 h 2271214"/>
              <a:gd name="connsiteX1595" fmla="*/ 2115252 w 6970921"/>
              <a:gd name="connsiteY1595" fmla="*/ 1638477 h 2271214"/>
              <a:gd name="connsiteX1596" fmla="*/ 2103525 w 6970921"/>
              <a:gd name="connsiteY1596" fmla="*/ 1608962 h 2271214"/>
              <a:gd name="connsiteX1597" fmla="*/ 2101337 w 6970921"/>
              <a:gd name="connsiteY1597" fmla="*/ 1609758 h 2271214"/>
              <a:gd name="connsiteX1598" fmla="*/ 2102464 w 6970921"/>
              <a:gd name="connsiteY1598" fmla="*/ 1614601 h 2271214"/>
              <a:gd name="connsiteX1599" fmla="*/ 2105449 w 6970921"/>
              <a:gd name="connsiteY1599" fmla="*/ 1614137 h 2271214"/>
              <a:gd name="connsiteX1600" fmla="*/ 2103525 w 6970921"/>
              <a:gd name="connsiteY1600" fmla="*/ 1608962 h 2271214"/>
              <a:gd name="connsiteX1601" fmla="*/ 4822539 w 6970921"/>
              <a:gd name="connsiteY1601" fmla="*/ 1601228 h 2271214"/>
              <a:gd name="connsiteX1602" fmla="*/ 4829934 w 6970921"/>
              <a:gd name="connsiteY1602" fmla="*/ 1617237 h 2271214"/>
              <a:gd name="connsiteX1603" fmla="*/ 4828774 w 6970921"/>
              <a:gd name="connsiteY1603" fmla="*/ 1617284 h 2271214"/>
              <a:gd name="connsiteX1604" fmla="*/ 4823382 w 6970921"/>
              <a:gd name="connsiteY1604" fmla="*/ 1603848 h 2271214"/>
              <a:gd name="connsiteX1605" fmla="*/ 4822539 w 6970921"/>
              <a:gd name="connsiteY1605" fmla="*/ 1601228 h 2271214"/>
              <a:gd name="connsiteX1606" fmla="*/ 4822378 w 6970921"/>
              <a:gd name="connsiteY1606" fmla="*/ 1600860 h 2271214"/>
              <a:gd name="connsiteX1607" fmla="*/ 4822414 w 6970921"/>
              <a:gd name="connsiteY1607" fmla="*/ 1600916 h 2271214"/>
              <a:gd name="connsiteX1608" fmla="*/ 4822540 w 6970921"/>
              <a:gd name="connsiteY1608" fmla="*/ 1601229 h 2271214"/>
              <a:gd name="connsiteX1609" fmla="*/ 4822432 w 6970921"/>
              <a:gd name="connsiteY1609" fmla="*/ 1601063 h 2271214"/>
              <a:gd name="connsiteX1610" fmla="*/ 4822378 w 6970921"/>
              <a:gd name="connsiteY1610" fmla="*/ 1600860 h 2271214"/>
              <a:gd name="connsiteX1611" fmla="*/ 4818598 w 6970921"/>
              <a:gd name="connsiteY1611" fmla="*/ 1588192 h 2271214"/>
              <a:gd name="connsiteX1612" fmla="*/ 4822376 w 6970921"/>
              <a:gd name="connsiteY1612" fmla="*/ 1600861 h 2271214"/>
              <a:gd name="connsiteX1613" fmla="*/ 4818314 w 6970921"/>
              <a:gd name="connsiteY1613" fmla="*/ 1595989 h 2271214"/>
              <a:gd name="connsiteX1614" fmla="*/ 4818598 w 6970921"/>
              <a:gd name="connsiteY1614" fmla="*/ 1588192 h 2271214"/>
              <a:gd name="connsiteX1615" fmla="*/ 2095566 w 6970921"/>
              <a:gd name="connsiteY1615" fmla="*/ 1582897 h 2271214"/>
              <a:gd name="connsiteX1616" fmla="*/ 2090394 w 6970921"/>
              <a:gd name="connsiteY1616" fmla="*/ 1587340 h 2271214"/>
              <a:gd name="connsiteX1617" fmla="*/ 2089663 w 6970921"/>
              <a:gd name="connsiteY1617" fmla="*/ 1590060 h 2271214"/>
              <a:gd name="connsiteX1618" fmla="*/ 2095366 w 6970921"/>
              <a:gd name="connsiteY1618" fmla="*/ 1585417 h 2271214"/>
              <a:gd name="connsiteX1619" fmla="*/ 2095566 w 6970921"/>
              <a:gd name="connsiteY1619" fmla="*/ 1582897 h 2271214"/>
              <a:gd name="connsiteX1620" fmla="*/ 89942 w 6970921"/>
              <a:gd name="connsiteY1620" fmla="*/ 1577923 h 2271214"/>
              <a:gd name="connsiteX1621" fmla="*/ 93258 w 6970921"/>
              <a:gd name="connsiteY1621" fmla="*/ 1582831 h 2271214"/>
              <a:gd name="connsiteX1622" fmla="*/ 112625 w 6970921"/>
              <a:gd name="connsiteY1622" fmla="*/ 1609825 h 2271214"/>
              <a:gd name="connsiteX1623" fmla="*/ 118263 w 6970921"/>
              <a:gd name="connsiteY1623" fmla="*/ 1620902 h 2271214"/>
              <a:gd name="connsiteX1624" fmla="*/ 123171 w 6970921"/>
              <a:gd name="connsiteY1624" fmla="*/ 1628596 h 2271214"/>
              <a:gd name="connsiteX1625" fmla="*/ 124564 w 6970921"/>
              <a:gd name="connsiteY1625" fmla="*/ 1626474 h 2271214"/>
              <a:gd name="connsiteX1626" fmla="*/ 125160 w 6970921"/>
              <a:gd name="connsiteY1626" fmla="*/ 1624284 h 2271214"/>
              <a:gd name="connsiteX1627" fmla="*/ 128079 w 6970921"/>
              <a:gd name="connsiteY1627" fmla="*/ 1630188 h 2271214"/>
              <a:gd name="connsiteX1628" fmla="*/ 138492 w 6970921"/>
              <a:gd name="connsiteY1628" fmla="*/ 1658443 h 2271214"/>
              <a:gd name="connsiteX1629" fmla="*/ 156334 w 6970921"/>
              <a:gd name="connsiteY1629" fmla="*/ 1690478 h 2271214"/>
              <a:gd name="connsiteX1630" fmla="*/ 165553 w 6970921"/>
              <a:gd name="connsiteY1630" fmla="*/ 1706396 h 2271214"/>
              <a:gd name="connsiteX1631" fmla="*/ 175436 w 6970921"/>
              <a:gd name="connsiteY1631" fmla="*/ 1721917 h 2271214"/>
              <a:gd name="connsiteX1632" fmla="*/ 177358 w 6970921"/>
              <a:gd name="connsiteY1632" fmla="*/ 1724503 h 2271214"/>
              <a:gd name="connsiteX1633" fmla="*/ 189297 w 6970921"/>
              <a:gd name="connsiteY1633" fmla="*/ 1741018 h 2271214"/>
              <a:gd name="connsiteX1634" fmla="*/ 209194 w 6970921"/>
              <a:gd name="connsiteY1634" fmla="*/ 1769472 h 2271214"/>
              <a:gd name="connsiteX1635" fmla="*/ 214965 w 6970921"/>
              <a:gd name="connsiteY1635" fmla="*/ 1777763 h 2271214"/>
              <a:gd name="connsiteX1636" fmla="*/ 207735 w 6970921"/>
              <a:gd name="connsiteY1636" fmla="*/ 1772059 h 2271214"/>
              <a:gd name="connsiteX1637" fmla="*/ 184588 w 6970921"/>
              <a:gd name="connsiteY1637" fmla="*/ 1747385 h 2271214"/>
              <a:gd name="connsiteX1638" fmla="*/ 170991 w 6970921"/>
              <a:gd name="connsiteY1638" fmla="*/ 1723177 h 2271214"/>
              <a:gd name="connsiteX1639" fmla="*/ 161773 w 6970921"/>
              <a:gd name="connsiteY1639" fmla="*/ 1705336 h 2271214"/>
              <a:gd name="connsiteX1640" fmla="*/ 140946 w 6970921"/>
              <a:gd name="connsiteY1640" fmla="*/ 1670514 h 2271214"/>
              <a:gd name="connsiteX1641" fmla="*/ 137630 w 6970921"/>
              <a:gd name="connsiteY1641" fmla="*/ 1664080 h 2271214"/>
              <a:gd name="connsiteX1642" fmla="*/ 126090 w 6970921"/>
              <a:gd name="connsiteY1642" fmla="*/ 1641729 h 2271214"/>
              <a:gd name="connsiteX1643" fmla="*/ 108579 w 6970921"/>
              <a:gd name="connsiteY1643" fmla="*/ 1612745 h 2271214"/>
              <a:gd name="connsiteX1644" fmla="*/ 92264 w 6970921"/>
              <a:gd name="connsiteY1644" fmla="*/ 1583162 h 2271214"/>
              <a:gd name="connsiteX1645" fmla="*/ 89942 w 6970921"/>
              <a:gd name="connsiteY1645" fmla="*/ 1577923 h 2271214"/>
              <a:gd name="connsiteX1646" fmla="*/ 4488552 w 6970921"/>
              <a:gd name="connsiteY1646" fmla="*/ 1572425 h 2271214"/>
              <a:gd name="connsiteX1647" fmla="*/ 4485497 w 6970921"/>
              <a:gd name="connsiteY1647" fmla="*/ 1582979 h 2271214"/>
              <a:gd name="connsiteX1648" fmla="*/ 4482392 w 6970921"/>
              <a:gd name="connsiteY1648" fmla="*/ 1588772 h 2271214"/>
              <a:gd name="connsiteX1649" fmla="*/ 4483751 w 6970921"/>
              <a:gd name="connsiteY1649" fmla="*/ 1581201 h 2271214"/>
              <a:gd name="connsiteX1650" fmla="*/ 4488552 w 6970921"/>
              <a:gd name="connsiteY1650" fmla="*/ 1572425 h 2271214"/>
              <a:gd name="connsiteX1651" fmla="*/ 4809307 w 6970921"/>
              <a:gd name="connsiteY1651" fmla="*/ 1572314 h 2271214"/>
              <a:gd name="connsiteX1652" fmla="*/ 4814349 w 6970921"/>
              <a:gd name="connsiteY1652" fmla="*/ 1581222 h 2271214"/>
              <a:gd name="connsiteX1653" fmla="*/ 4816246 w 6970921"/>
              <a:gd name="connsiteY1653" fmla="*/ 1587749 h 2271214"/>
              <a:gd name="connsiteX1654" fmla="*/ 4812923 w 6970921"/>
              <a:gd name="connsiteY1654" fmla="*/ 1582553 h 2271214"/>
              <a:gd name="connsiteX1655" fmla="*/ 4809307 w 6970921"/>
              <a:gd name="connsiteY1655" fmla="*/ 1572314 h 2271214"/>
              <a:gd name="connsiteX1656" fmla="*/ 155141 w 6970921"/>
              <a:gd name="connsiteY1656" fmla="*/ 1571356 h 2271214"/>
              <a:gd name="connsiteX1657" fmla="*/ 159783 w 6970921"/>
              <a:gd name="connsiteY1657" fmla="*/ 1585484 h 2271214"/>
              <a:gd name="connsiteX1658" fmla="*/ 174507 w 6970921"/>
              <a:gd name="connsiteY1658" fmla="*/ 1619111 h 2271214"/>
              <a:gd name="connsiteX1659" fmla="*/ 175569 w 6970921"/>
              <a:gd name="connsiteY1659" fmla="*/ 1620769 h 2271214"/>
              <a:gd name="connsiteX1660" fmla="*/ 181869 w 6970921"/>
              <a:gd name="connsiteY1660" fmla="*/ 1629656 h 2271214"/>
              <a:gd name="connsiteX1661" fmla="*/ 211848 w 6970921"/>
              <a:gd name="connsiteY1661" fmla="*/ 1677610 h 2271214"/>
              <a:gd name="connsiteX1662" fmla="*/ 213175 w 6970921"/>
              <a:gd name="connsiteY1662" fmla="*/ 1681258 h 2271214"/>
              <a:gd name="connsiteX1663" fmla="*/ 212577 w 6970921"/>
              <a:gd name="connsiteY1663" fmla="*/ 1683579 h 2271214"/>
              <a:gd name="connsiteX1664" fmla="*/ 214966 w 6970921"/>
              <a:gd name="connsiteY1664" fmla="*/ 1683977 h 2271214"/>
              <a:gd name="connsiteX1665" fmla="*/ 218415 w 6970921"/>
              <a:gd name="connsiteY1665" fmla="*/ 1687559 h 2271214"/>
              <a:gd name="connsiteX1666" fmla="*/ 227568 w 6970921"/>
              <a:gd name="connsiteY1666" fmla="*/ 1702880 h 2271214"/>
              <a:gd name="connsiteX1667" fmla="*/ 224052 w 6970921"/>
              <a:gd name="connsiteY1667" fmla="*/ 1701818 h 2271214"/>
              <a:gd name="connsiteX1668" fmla="*/ 220537 w 6970921"/>
              <a:gd name="connsiteY1668" fmla="*/ 1700161 h 2271214"/>
              <a:gd name="connsiteX1669" fmla="*/ 225313 w 6970921"/>
              <a:gd name="connsiteY1669" fmla="*/ 1705334 h 2271214"/>
              <a:gd name="connsiteX1670" fmla="*/ 228364 w 6970921"/>
              <a:gd name="connsiteY1670" fmla="*/ 1708120 h 2271214"/>
              <a:gd name="connsiteX1671" fmla="*/ 237516 w 6970921"/>
              <a:gd name="connsiteY1671" fmla="*/ 1715283 h 2271214"/>
              <a:gd name="connsiteX1672" fmla="*/ 228297 w 6970921"/>
              <a:gd name="connsiteY1672" fmla="*/ 1703543 h 2271214"/>
              <a:gd name="connsiteX1673" fmla="*/ 218680 w 6970921"/>
              <a:gd name="connsiteY1673" fmla="*/ 1676681 h 2271214"/>
              <a:gd name="connsiteX1674" fmla="*/ 197124 w 6970921"/>
              <a:gd name="connsiteY1674" fmla="*/ 1636024 h 2271214"/>
              <a:gd name="connsiteX1675" fmla="*/ 173247 w 6970921"/>
              <a:gd name="connsiteY1675" fmla="*/ 1597687 h 2271214"/>
              <a:gd name="connsiteX1676" fmla="*/ 159517 w 6970921"/>
              <a:gd name="connsiteY1676" fmla="*/ 1579846 h 2271214"/>
              <a:gd name="connsiteX1677" fmla="*/ 155141 w 6970921"/>
              <a:gd name="connsiteY1677" fmla="*/ 1571356 h 2271214"/>
              <a:gd name="connsiteX1678" fmla="*/ 2445893 w 6970921"/>
              <a:gd name="connsiteY1678" fmla="*/ 1541699 h 2271214"/>
              <a:gd name="connsiteX1679" fmla="*/ 2448605 w 6970921"/>
              <a:gd name="connsiteY1679" fmla="*/ 1546443 h 2271214"/>
              <a:gd name="connsiteX1680" fmla="*/ 2452971 w 6970921"/>
              <a:gd name="connsiteY1680" fmla="*/ 1559531 h 2271214"/>
              <a:gd name="connsiteX1681" fmla="*/ 2448284 w 6970921"/>
              <a:gd name="connsiteY1681" fmla="*/ 1550349 h 2271214"/>
              <a:gd name="connsiteX1682" fmla="*/ 2445893 w 6970921"/>
              <a:gd name="connsiteY1682" fmla="*/ 1541699 h 2271214"/>
              <a:gd name="connsiteX1683" fmla="*/ 2520511 w 6970921"/>
              <a:gd name="connsiteY1683" fmla="*/ 1537882 h 2271214"/>
              <a:gd name="connsiteX1684" fmla="*/ 2523256 w 6970921"/>
              <a:gd name="connsiteY1684" fmla="*/ 1541912 h 2271214"/>
              <a:gd name="connsiteX1685" fmla="*/ 2529970 w 6970921"/>
              <a:gd name="connsiteY1685" fmla="*/ 1559308 h 2271214"/>
              <a:gd name="connsiteX1686" fmla="*/ 2524148 w 6970921"/>
              <a:gd name="connsiteY1686" fmla="*/ 1551296 h 2271214"/>
              <a:gd name="connsiteX1687" fmla="*/ 2520511 w 6970921"/>
              <a:gd name="connsiteY1687" fmla="*/ 1537882 h 2271214"/>
              <a:gd name="connsiteX1688" fmla="*/ 4795348 w 6970921"/>
              <a:gd name="connsiteY1688" fmla="*/ 1531031 h 2271214"/>
              <a:gd name="connsiteX1689" fmla="*/ 4799013 w 6970921"/>
              <a:gd name="connsiteY1689" fmla="*/ 1537352 h 2271214"/>
              <a:gd name="connsiteX1690" fmla="*/ 4801370 w 6970921"/>
              <a:gd name="connsiteY1690" fmla="*/ 1546275 h 2271214"/>
              <a:gd name="connsiteX1691" fmla="*/ 4796697 w 6970921"/>
              <a:gd name="connsiteY1691" fmla="*/ 1537205 h 2271214"/>
              <a:gd name="connsiteX1692" fmla="*/ 4795348 w 6970921"/>
              <a:gd name="connsiteY1692" fmla="*/ 1531031 h 2271214"/>
              <a:gd name="connsiteX1693" fmla="*/ 6892469 w 6970921"/>
              <a:gd name="connsiteY1693" fmla="*/ 1525382 h 2271214"/>
              <a:gd name="connsiteX1694" fmla="*/ 6886577 w 6970921"/>
              <a:gd name="connsiteY1694" fmla="*/ 1535030 h 2271214"/>
              <a:gd name="connsiteX1695" fmla="*/ 6882574 w 6970921"/>
              <a:gd name="connsiteY1695" fmla="*/ 1547800 h 2271214"/>
              <a:gd name="connsiteX1696" fmla="*/ 6887280 w 6970921"/>
              <a:gd name="connsiteY1696" fmla="*/ 1539009 h 2271214"/>
              <a:gd name="connsiteX1697" fmla="*/ 6892469 w 6970921"/>
              <a:gd name="connsiteY1697" fmla="*/ 1525382 h 2271214"/>
              <a:gd name="connsiteX1698" fmla="*/ 4821254 w 6970921"/>
              <a:gd name="connsiteY1698" fmla="*/ 1523734 h 2271214"/>
              <a:gd name="connsiteX1699" fmla="*/ 4823028 w 6970921"/>
              <a:gd name="connsiteY1699" fmla="*/ 1531769 h 2271214"/>
              <a:gd name="connsiteX1700" fmla="*/ 4831855 w 6970921"/>
              <a:gd name="connsiteY1700" fmla="*/ 1552629 h 2271214"/>
              <a:gd name="connsiteX1701" fmla="*/ 4835313 w 6970921"/>
              <a:gd name="connsiteY1701" fmla="*/ 1552582 h 2271214"/>
              <a:gd name="connsiteX1702" fmla="*/ 4836425 w 6970921"/>
              <a:gd name="connsiteY1702" fmla="*/ 1556215 h 2271214"/>
              <a:gd name="connsiteX1703" fmla="*/ 4838313 w 6970921"/>
              <a:gd name="connsiteY1703" fmla="*/ 1572898 h 2271214"/>
              <a:gd name="connsiteX1704" fmla="*/ 4851822 w 6970921"/>
              <a:gd name="connsiteY1704" fmla="*/ 1606230 h 2271214"/>
              <a:gd name="connsiteX1705" fmla="*/ 4853433 w 6970921"/>
              <a:gd name="connsiteY1705" fmla="*/ 1607237 h 2271214"/>
              <a:gd name="connsiteX1706" fmla="*/ 4853100 w 6970921"/>
              <a:gd name="connsiteY1706" fmla="*/ 1602856 h 2271214"/>
              <a:gd name="connsiteX1707" fmla="*/ 4857379 w 6970921"/>
              <a:gd name="connsiteY1707" fmla="*/ 1612898 h 2271214"/>
              <a:gd name="connsiteX1708" fmla="*/ 4859594 w 6970921"/>
              <a:gd name="connsiteY1708" fmla="*/ 1616521 h 2271214"/>
              <a:gd name="connsiteX1709" fmla="*/ 4861220 w 6970921"/>
              <a:gd name="connsiteY1709" fmla="*/ 1615615 h 2271214"/>
              <a:gd name="connsiteX1710" fmla="*/ 4865036 w 6970921"/>
              <a:gd name="connsiteY1710" fmla="*/ 1616841 h 2271214"/>
              <a:gd name="connsiteX1711" fmla="*/ 4879287 w 6970921"/>
              <a:gd name="connsiteY1711" fmla="*/ 1647310 h 2271214"/>
              <a:gd name="connsiteX1712" fmla="*/ 4883560 w 6970921"/>
              <a:gd name="connsiteY1712" fmla="*/ 1662430 h 2271214"/>
              <a:gd name="connsiteX1713" fmla="*/ 4884318 w 6970921"/>
              <a:gd name="connsiteY1713" fmla="*/ 1664313 h 2271214"/>
              <a:gd name="connsiteX1714" fmla="*/ 4900205 w 6970921"/>
              <a:gd name="connsiteY1714" fmla="*/ 1697039 h 2271214"/>
              <a:gd name="connsiteX1715" fmla="*/ 4901201 w 6970921"/>
              <a:gd name="connsiteY1715" fmla="*/ 1701223 h 2271214"/>
              <a:gd name="connsiteX1716" fmla="*/ 4895913 w 6970921"/>
              <a:gd name="connsiteY1716" fmla="*/ 1695330 h 2271214"/>
              <a:gd name="connsiteX1717" fmla="*/ 4887257 w 6970921"/>
              <a:gd name="connsiteY1717" fmla="*/ 1678483 h 2271214"/>
              <a:gd name="connsiteX1718" fmla="*/ 4882141 w 6970921"/>
              <a:gd name="connsiteY1718" fmla="*/ 1662804 h 2271214"/>
              <a:gd name="connsiteX1719" fmla="*/ 4878604 w 6970921"/>
              <a:gd name="connsiteY1719" fmla="*/ 1658858 h 2271214"/>
              <a:gd name="connsiteX1720" fmla="*/ 4873256 w 6970921"/>
              <a:gd name="connsiteY1720" fmla="*/ 1651419 h 2271214"/>
              <a:gd name="connsiteX1721" fmla="*/ 4868323 w 6970921"/>
              <a:gd name="connsiteY1721" fmla="*/ 1638078 h 2271214"/>
              <a:gd name="connsiteX1722" fmla="*/ 4859193 w 6970921"/>
              <a:gd name="connsiteY1722" fmla="*/ 1627409 h 2271214"/>
              <a:gd name="connsiteX1723" fmla="*/ 4845780 w 6970921"/>
              <a:gd name="connsiteY1723" fmla="*/ 1600515 h 2271214"/>
              <a:gd name="connsiteX1724" fmla="*/ 4833401 w 6970921"/>
              <a:gd name="connsiteY1724" fmla="*/ 1573024 h 2271214"/>
              <a:gd name="connsiteX1725" fmla="*/ 4820077 w 6970921"/>
              <a:gd name="connsiteY1725" fmla="*/ 1535130 h 2271214"/>
              <a:gd name="connsiteX1726" fmla="*/ 4818449 w 6970921"/>
              <a:gd name="connsiteY1726" fmla="*/ 1524779 h 2271214"/>
              <a:gd name="connsiteX1727" fmla="*/ 4821254 w 6970921"/>
              <a:gd name="connsiteY1727" fmla="*/ 1523734 h 2271214"/>
              <a:gd name="connsiteX1728" fmla="*/ 4535447 w 6970921"/>
              <a:gd name="connsiteY1728" fmla="*/ 1521670 h 2271214"/>
              <a:gd name="connsiteX1729" fmla="*/ 4534187 w 6970921"/>
              <a:gd name="connsiteY1729" fmla="*/ 1527310 h 2271214"/>
              <a:gd name="connsiteX1730" fmla="*/ 4525683 w 6970921"/>
              <a:gd name="connsiteY1730" fmla="*/ 1543986 h 2271214"/>
              <a:gd name="connsiteX1731" fmla="*/ 4523054 w 6970921"/>
              <a:gd name="connsiteY1731" fmla="*/ 1546310 h 2271214"/>
              <a:gd name="connsiteX1732" fmla="*/ 4530617 w 6970921"/>
              <a:gd name="connsiteY1732" fmla="*/ 1529964 h 2271214"/>
              <a:gd name="connsiteX1733" fmla="*/ 4535447 w 6970921"/>
              <a:gd name="connsiteY1733" fmla="*/ 1521670 h 2271214"/>
              <a:gd name="connsiteX1734" fmla="*/ 4867446 w 6970921"/>
              <a:gd name="connsiteY1734" fmla="*/ 1512427 h 2271214"/>
              <a:gd name="connsiteX1735" fmla="*/ 4867706 w 6970921"/>
              <a:gd name="connsiteY1735" fmla="*/ 1516697 h 2271214"/>
              <a:gd name="connsiteX1736" fmla="*/ 4876895 w 6970921"/>
              <a:gd name="connsiteY1736" fmla="*/ 1540410 h 2271214"/>
              <a:gd name="connsiteX1737" fmla="*/ 4878436 w 6970921"/>
              <a:gd name="connsiteY1737" fmla="*/ 1541067 h 2271214"/>
              <a:gd name="connsiteX1738" fmla="*/ 4874031 w 6970921"/>
              <a:gd name="connsiteY1738" fmla="*/ 1523811 h 2271214"/>
              <a:gd name="connsiteX1739" fmla="*/ 4867446 w 6970921"/>
              <a:gd name="connsiteY1739" fmla="*/ 1512427 h 2271214"/>
              <a:gd name="connsiteX1740" fmla="*/ 4809113 w 6970921"/>
              <a:gd name="connsiteY1740" fmla="*/ 1491884 h 2271214"/>
              <a:gd name="connsiteX1741" fmla="*/ 4810588 w 6970921"/>
              <a:gd name="connsiteY1741" fmla="*/ 1493772 h 2271214"/>
              <a:gd name="connsiteX1742" fmla="*/ 4812241 w 6970921"/>
              <a:gd name="connsiteY1742" fmla="*/ 1496416 h 2271214"/>
              <a:gd name="connsiteX1743" fmla="*/ 4817447 w 6970921"/>
              <a:gd name="connsiteY1743" fmla="*/ 1521311 h 2271214"/>
              <a:gd name="connsiteX1744" fmla="*/ 4812699 w 6970921"/>
              <a:gd name="connsiteY1744" fmla="*/ 1519268 h 2271214"/>
              <a:gd name="connsiteX1745" fmla="*/ 4810147 w 6970921"/>
              <a:gd name="connsiteY1745" fmla="*/ 1509681 h 2271214"/>
              <a:gd name="connsiteX1746" fmla="*/ 4809113 w 6970921"/>
              <a:gd name="connsiteY1746" fmla="*/ 1491884 h 2271214"/>
              <a:gd name="connsiteX1747" fmla="*/ 61677 w 6970921"/>
              <a:gd name="connsiteY1747" fmla="*/ 1482347 h 2271214"/>
              <a:gd name="connsiteX1748" fmla="*/ 67580 w 6970921"/>
              <a:gd name="connsiteY1748" fmla="*/ 1488183 h 2271214"/>
              <a:gd name="connsiteX1749" fmla="*/ 68774 w 6970921"/>
              <a:gd name="connsiteY1749" fmla="*/ 1497005 h 2271214"/>
              <a:gd name="connsiteX1750" fmla="*/ 61346 w 6970921"/>
              <a:gd name="connsiteY1750" fmla="*/ 1485000 h 2271214"/>
              <a:gd name="connsiteX1751" fmla="*/ 61677 w 6970921"/>
              <a:gd name="connsiteY1751" fmla="*/ 1482347 h 2271214"/>
              <a:gd name="connsiteX1752" fmla="*/ 85098 w 6970921"/>
              <a:gd name="connsiteY1752" fmla="*/ 1480225 h 2271214"/>
              <a:gd name="connsiteX1753" fmla="*/ 92129 w 6970921"/>
              <a:gd name="connsiteY1753" fmla="*/ 1496276 h 2271214"/>
              <a:gd name="connsiteX1754" fmla="*/ 95843 w 6970921"/>
              <a:gd name="connsiteY1754" fmla="*/ 1510535 h 2271214"/>
              <a:gd name="connsiteX1755" fmla="*/ 85032 w 6970921"/>
              <a:gd name="connsiteY1755" fmla="*/ 1490572 h 2271214"/>
              <a:gd name="connsiteX1756" fmla="*/ 85098 w 6970921"/>
              <a:gd name="connsiteY1756" fmla="*/ 1480225 h 2271214"/>
              <a:gd name="connsiteX1757" fmla="*/ 2195314 w 6970921"/>
              <a:gd name="connsiteY1757" fmla="*/ 1465634 h 2271214"/>
              <a:gd name="connsiteX1758" fmla="*/ 2198764 w 6970921"/>
              <a:gd name="connsiteY1758" fmla="*/ 1471404 h 2271214"/>
              <a:gd name="connsiteX1759" fmla="*/ 2192860 w 6970921"/>
              <a:gd name="connsiteY1759" fmla="*/ 1481419 h 2271214"/>
              <a:gd name="connsiteX1760" fmla="*/ 2193125 w 6970921"/>
              <a:gd name="connsiteY1760" fmla="*/ 1469480 h 2271214"/>
              <a:gd name="connsiteX1761" fmla="*/ 2195314 w 6970921"/>
              <a:gd name="connsiteY1761" fmla="*/ 1465634 h 2271214"/>
              <a:gd name="connsiteX1762" fmla="*/ 63469 w 6970921"/>
              <a:gd name="connsiteY1762" fmla="*/ 1452500 h 2271214"/>
              <a:gd name="connsiteX1763" fmla="*/ 64795 w 6970921"/>
              <a:gd name="connsiteY1763" fmla="*/ 1455087 h 2271214"/>
              <a:gd name="connsiteX1764" fmla="*/ 70433 w 6970921"/>
              <a:gd name="connsiteY1764" fmla="*/ 1470673 h 2271214"/>
              <a:gd name="connsiteX1765" fmla="*/ 63668 w 6970921"/>
              <a:gd name="connsiteY1765" fmla="*/ 1457143 h 2271214"/>
              <a:gd name="connsiteX1766" fmla="*/ 63469 w 6970921"/>
              <a:gd name="connsiteY1766" fmla="*/ 1452500 h 2271214"/>
              <a:gd name="connsiteX1767" fmla="*/ 46029 w 6970921"/>
              <a:gd name="connsiteY1767" fmla="*/ 1446796 h 2271214"/>
              <a:gd name="connsiteX1768" fmla="*/ 50805 w 6970921"/>
              <a:gd name="connsiteY1768" fmla="*/ 1465235 h 2271214"/>
              <a:gd name="connsiteX1769" fmla="*/ 51070 w 6970921"/>
              <a:gd name="connsiteY1769" fmla="*/ 1467689 h 2271214"/>
              <a:gd name="connsiteX1770" fmla="*/ 44570 w 6970921"/>
              <a:gd name="connsiteY1770" fmla="*/ 1450776 h 2271214"/>
              <a:gd name="connsiteX1771" fmla="*/ 46029 w 6970921"/>
              <a:gd name="connsiteY1771" fmla="*/ 1446796 h 2271214"/>
              <a:gd name="connsiteX1772" fmla="*/ 70102 w 6970921"/>
              <a:gd name="connsiteY1772" fmla="*/ 1443347 h 2271214"/>
              <a:gd name="connsiteX1773" fmla="*/ 78990 w 6970921"/>
              <a:gd name="connsiteY1773" fmla="*/ 1462847 h 2271214"/>
              <a:gd name="connsiteX1774" fmla="*/ 78924 w 6970921"/>
              <a:gd name="connsiteY1774" fmla="*/ 1465698 h 2271214"/>
              <a:gd name="connsiteX1775" fmla="*/ 71031 w 6970921"/>
              <a:gd name="connsiteY1775" fmla="*/ 1448653 h 2271214"/>
              <a:gd name="connsiteX1776" fmla="*/ 70102 w 6970921"/>
              <a:gd name="connsiteY1776" fmla="*/ 1443347 h 2271214"/>
              <a:gd name="connsiteX1777" fmla="*/ 4759759 w 6970921"/>
              <a:gd name="connsiteY1777" fmla="*/ 1434696 h 2271214"/>
              <a:gd name="connsiteX1778" fmla="*/ 4760882 w 6970921"/>
              <a:gd name="connsiteY1778" fmla="*/ 1436895 h 2271214"/>
              <a:gd name="connsiteX1779" fmla="*/ 4766990 w 6970921"/>
              <a:gd name="connsiteY1779" fmla="*/ 1454935 h 2271214"/>
              <a:gd name="connsiteX1780" fmla="*/ 4763589 w 6970921"/>
              <a:gd name="connsiteY1780" fmla="*/ 1452406 h 2271214"/>
              <a:gd name="connsiteX1781" fmla="*/ 4759759 w 6970921"/>
              <a:gd name="connsiteY1781" fmla="*/ 1434696 h 2271214"/>
              <a:gd name="connsiteX1782" fmla="*/ 2179793 w 6970921"/>
              <a:gd name="connsiteY1782" fmla="*/ 1429750 h 2271214"/>
              <a:gd name="connsiteX1783" fmla="*/ 2179129 w 6970921"/>
              <a:gd name="connsiteY1783" fmla="*/ 1434260 h 2271214"/>
              <a:gd name="connsiteX1784" fmla="*/ 2173425 w 6970921"/>
              <a:gd name="connsiteY1784" fmla="*/ 1450444 h 2271214"/>
              <a:gd name="connsiteX1785" fmla="*/ 2173492 w 6970921"/>
              <a:gd name="connsiteY1785" fmla="*/ 1450444 h 2271214"/>
              <a:gd name="connsiteX1786" fmla="*/ 2173956 w 6970921"/>
              <a:gd name="connsiteY1786" fmla="*/ 1464439 h 2271214"/>
              <a:gd name="connsiteX1787" fmla="*/ 2172562 w 6970921"/>
              <a:gd name="connsiteY1787" fmla="*/ 1467688 h 2271214"/>
              <a:gd name="connsiteX1788" fmla="*/ 2171834 w 6970921"/>
              <a:gd name="connsiteY1788" fmla="*/ 1451903 h 2271214"/>
              <a:gd name="connsiteX1789" fmla="*/ 2172829 w 6970921"/>
              <a:gd name="connsiteY1789" fmla="*/ 1450909 h 2271214"/>
              <a:gd name="connsiteX1790" fmla="*/ 2174817 w 6970921"/>
              <a:gd name="connsiteY1790" fmla="*/ 1439699 h 2271214"/>
              <a:gd name="connsiteX1791" fmla="*/ 2179793 w 6970921"/>
              <a:gd name="connsiteY1791" fmla="*/ 1429750 h 2271214"/>
              <a:gd name="connsiteX1792" fmla="*/ 4774325 w 6970921"/>
              <a:gd name="connsiteY1792" fmla="*/ 1421588 h 2271214"/>
              <a:gd name="connsiteX1793" fmla="*/ 4778149 w 6970921"/>
              <a:gd name="connsiteY1793" fmla="*/ 1437715 h 2271214"/>
              <a:gd name="connsiteX1794" fmla="*/ 4778457 w 6970921"/>
              <a:gd name="connsiteY1794" fmla="*/ 1440606 h 2271214"/>
              <a:gd name="connsiteX1795" fmla="*/ 4776080 w 6970921"/>
              <a:gd name="connsiteY1795" fmla="*/ 1436613 h 2271214"/>
              <a:gd name="connsiteX1796" fmla="*/ 4774325 w 6970921"/>
              <a:gd name="connsiteY1796" fmla="*/ 1421588 h 2271214"/>
              <a:gd name="connsiteX1797" fmla="*/ 4784153 w 6970921"/>
              <a:gd name="connsiteY1797" fmla="*/ 1421097 h 2271214"/>
              <a:gd name="connsiteX1798" fmla="*/ 4785771 w 6970921"/>
              <a:gd name="connsiteY1798" fmla="*/ 1423446 h 2271214"/>
              <a:gd name="connsiteX1799" fmla="*/ 4789021 w 6970921"/>
              <a:gd name="connsiteY1799" fmla="*/ 1444628 h 2271214"/>
              <a:gd name="connsiteX1800" fmla="*/ 4786890 w 6970921"/>
              <a:gd name="connsiteY1800" fmla="*/ 1439680 h 2271214"/>
              <a:gd name="connsiteX1801" fmla="*/ 4784153 w 6970921"/>
              <a:gd name="connsiteY1801" fmla="*/ 1421097 h 2271214"/>
              <a:gd name="connsiteX1802" fmla="*/ 4763520 w 6970921"/>
              <a:gd name="connsiteY1802" fmla="*/ 1420102 h 2271214"/>
              <a:gd name="connsiteX1803" fmla="*/ 4764349 w 6970921"/>
              <a:gd name="connsiteY1803" fmla="*/ 1426933 h 2271214"/>
              <a:gd name="connsiteX1804" fmla="*/ 4769924 w 6970921"/>
              <a:gd name="connsiteY1804" fmla="*/ 1451667 h 2271214"/>
              <a:gd name="connsiteX1805" fmla="*/ 4771269 w 6970921"/>
              <a:gd name="connsiteY1805" fmla="*/ 1449120 h 2271214"/>
              <a:gd name="connsiteX1806" fmla="*/ 4774355 w 6970921"/>
              <a:gd name="connsiteY1806" fmla="*/ 1458674 h 2271214"/>
              <a:gd name="connsiteX1807" fmla="*/ 4790167 w 6970921"/>
              <a:gd name="connsiteY1807" fmla="*/ 1509686 h 2271214"/>
              <a:gd name="connsiteX1808" fmla="*/ 4790587 w 6970921"/>
              <a:gd name="connsiteY1808" fmla="*/ 1523762 h 2271214"/>
              <a:gd name="connsiteX1809" fmla="*/ 4787092 w 6970921"/>
              <a:gd name="connsiteY1809" fmla="*/ 1523752 h 2271214"/>
              <a:gd name="connsiteX1810" fmla="*/ 4784795 w 6970921"/>
              <a:gd name="connsiteY1810" fmla="*/ 1512015 h 2271214"/>
              <a:gd name="connsiteX1811" fmla="*/ 4781745 w 6970921"/>
              <a:gd name="connsiteY1811" fmla="*/ 1495618 h 2271214"/>
              <a:gd name="connsiteX1812" fmla="*/ 4777083 w 6970921"/>
              <a:gd name="connsiteY1812" fmla="*/ 1483052 h 2271214"/>
              <a:gd name="connsiteX1813" fmla="*/ 4776779 w 6970921"/>
              <a:gd name="connsiteY1813" fmla="*/ 1481983 h 2271214"/>
              <a:gd name="connsiteX1814" fmla="*/ 4770054 w 6970921"/>
              <a:gd name="connsiteY1814" fmla="*/ 1453800 h 2271214"/>
              <a:gd name="connsiteX1815" fmla="*/ 4762103 w 6970921"/>
              <a:gd name="connsiteY1815" fmla="*/ 1426897 h 2271214"/>
              <a:gd name="connsiteX1816" fmla="*/ 4761486 w 6970921"/>
              <a:gd name="connsiteY1816" fmla="*/ 1421355 h 2271214"/>
              <a:gd name="connsiteX1817" fmla="*/ 4763520 w 6970921"/>
              <a:gd name="connsiteY1817" fmla="*/ 1420102 h 2271214"/>
              <a:gd name="connsiteX1818" fmla="*/ 4789209 w 6970921"/>
              <a:gd name="connsiteY1818" fmla="*/ 1419133 h 2271214"/>
              <a:gd name="connsiteX1819" fmla="*/ 4791781 w 6970921"/>
              <a:gd name="connsiteY1819" fmla="*/ 1424029 h 2271214"/>
              <a:gd name="connsiteX1820" fmla="*/ 4802246 w 6970921"/>
              <a:gd name="connsiteY1820" fmla="*/ 1463002 h 2271214"/>
              <a:gd name="connsiteX1821" fmla="*/ 4805844 w 6970921"/>
              <a:gd name="connsiteY1821" fmla="*/ 1473094 h 2271214"/>
              <a:gd name="connsiteX1822" fmla="*/ 4809435 w 6970921"/>
              <a:gd name="connsiteY1822" fmla="*/ 1481604 h 2271214"/>
              <a:gd name="connsiteX1823" fmla="*/ 4804869 w 6970921"/>
              <a:gd name="connsiteY1823" fmla="*/ 1479837 h 2271214"/>
              <a:gd name="connsiteX1824" fmla="*/ 4802220 w 6970921"/>
              <a:gd name="connsiteY1824" fmla="*/ 1473010 h 2271214"/>
              <a:gd name="connsiteX1825" fmla="*/ 4793444 w 6970921"/>
              <a:gd name="connsiteY1825" fmla="*/ 1434436 h 2271214"/>
              <a:gd name="connsiteX1826" fmla="*/ 4791851 w 6970921"/>
              <a:gd name="connsiteY1826" fmla="*/ 1433576 h 2271214"/>
              <a:gd name="connsiteX1827" fmla="*/ 4789209 w 6970921"/>
              <a:gd name="connsiteY1827" fmla="*/ 1419133 h 2271214"/>
              <a:gd name="connsiteX1828" fmla="*/ 66926 w 6970921"/>
              <a:gd name="connsiteY1828" fmla="*/ 1401230 h 2271214"/>
              <a:gd name="connsiteX1829" fmla="*/ 68585 w 6970921"/>
              <a:gd name="connsiteY1829" fmla="*/ 1410316 h 2271214"/>
              <a:gd name="connsiteX1830" fmla="*/ 71105 w 6970921"/>
              <a:gd name="connsiteY1830" fmla="*/ 1420730 h 2271214"/>
              <a:gd name="connsiteX1831" fmla="*/ 83706 w 6970921"/>
              <a:gd name="connsiteY1831" fmla="*/ 1459066 h 2271214"/>
              <a:gd name="connsiteX1832" fmla="*/ 84238 w 6970921"/>
              <a:gd name="connsiteY1832" fmla="*/ 1464570 h 2271214"/>
              <a:gd name="connsiteX1833" fmla="*/ 78534 w 6970921"/>
              <a:gd name="connsiteY1833" fmla="*/ 1451041 h 2271214"/>
              <a:gd name="connsiteX1834" fmla="*/ 79395 w 6970921"/>
              <a:gd name="connsiteY1834" fmla="*/ 1449449 h 2271214"/>
              <a:gd name="connsiteX1835" fmla="*/ 65600 w 6970921"/>
              <a:gd name="connsiteY1835" fmla="*/ 1412373 h 2271214"/>
              <a:gd name="connsiteX1836" fmla="*/ 64075 w 6970921"/>
              <a:gd name="connsiteY1836" fmla="*/ 1405210 h 2271214"/>
              <a:gd name="connsiteX1837" fmla="*/ 66926 w 6970921"/>
              <a:gd name="connsiteY1837" fmla="*/ 1401230 h 2271214"/>
              <a:gd name="connsiteX1838" fmla="*/ 4600182 w 6970921"/>
              <a:gd name="connsiteY1838" fmla="*/ 1401161 h 2271214"/>
              <a:gd name="connsiteX1839" fmla="*/ 4599036 w 6970921"/>
              <a:gd name="connsiteY1839" fmla="*/ 1411750 h 2271214"/>
              <a:gd name="connsiteX1840" fmla="*/ 4590895 w 6970921"/>
              <a:gd name="connsiteY1840" fmla="*/ 1431669 h 2271214"/>
              <a:gd name="connsiteX1841" fmla="*/ 4590676 w 6970921"/>
              <a:gd name="connsiteY1841" fmla="*/ 1429638 h 2271214"/>
              <a:gd name="connsiteX1842" fmla="*/ 4600182 w 6970921"/>
              <a:gd name="connsiteY1842" fmla="*/ 1401161 h 2271214"/>
              <a:gd name="connsiteX1843" fmla="*/ 4758509 w 6970921"/>
              <a:gd name="connsiteY1843" fmla="*/ 1400469 h 2271214"/>
              <a:gd name="connsiteX1844" fmla="*/ 4762344 w 6970921"/>
              <a:gd name="connsiteY1844" fmla="*/ 1408503 h 2271214"/>
              <a:gd name="connsiteX1845" fmla="*/ 4760604 w 6970921"/>
              <a:gd name="connsiteY1845" fmla="*/ 1416620 h 2271214"/>
              <a:gd name="connsiteX1846" fmla="*/ 4758874 w 6970921"/>
              <a:gd name="connsiteY1846" fmla="*/ 1414582 h 2271214"/>
              <a:gd name="connsiteX1847" fmla="*/ 4816777 w 6970921"/>
              <a:gd name="connsiteY1847" fmla="*/ 1385930 h 2271214"/>
              <a:gd name="connsiteX1848" fmla="*/ 4816465 w 6970921"/>
              <a:gd name="connsiteY1848" fmla="*/ 1390417 h 2271214"/>
              <a:gd name="connsiteX1849" fmla="*/ 4819946 w 6970921"/>
              <a:gd name="connsiteY1849" fmla="*/ 1405897 h 2271214"/>
              <a:gd name="connsiteX1850" fmla="*/ 4824703 w 6970921"/>
              <a:gd name="connsiteY1850" fmla="*/ 1420303 h 2271214"/>
              <a:gd name="connsiteX1851" fmla="*/ 4830015 w 6970921"/>
              <a:gd name="connsiteY1851" fmla="*/ 1434584 h 2271214"/>
              <a:gd name="connsiteX1852" fmla="*/ 4830456 w 6970921"/>
              <a:gd name="connsiteY1852" fmla="*/ 1443731 h 2271214"/>
              <a:gd name="connsiteX1853" fmla="*/ 4830505 w 6970921"/>
              <a:gd name="connsiteY1853" fmla="*/ 1446711 h 2271214"/>
              <a:gd name="connsiteX1854" fmla="*/ 4834092 w 6970921"/>
              <a:gd name="connsiteY1854" fmla="*/ 1449040 h 2271214"/>
              <a:gd name="connsiteX1855" fmla="*/ 4834248 w 6970921"/>
              <a:gd name="connsiteY1855" fmla="*/ 1457025 h 2271214"/>
              <a:gd name="connsiteX1856" fmla="*/ 4834988 w 6970921"/>
              <a:gd name="connsiteY1856" fmla="*/ 1465658 h 2271214"/>
              <a:gd name="connsiteX1857" fmla="*/ 4840377 w 6970921"/>
              <a:gd name="connsiteY1857" fmla="*/ 1479334 h 2271214"/>
              <a:gd name="connsiteX1858" fmla="*/ 4852894 w 6970921"/>
              <a:gd name="connsiteY1858" fmla="*/ 1505705 h 2271214"/>
              <a:gd name="connsiteX1859" fmla="*/ 4855692 w 6970921"/>
              <a:gd name="connsiteY1859" fmla="*/ 1512276 h 2271214"/>
              <a:gd name="connsiteX1860" fmla="*/ 4864379 w 6970921"/>
              <a:gd name="connsiteY1860" fmla="*/ 1532197 h 2271214"/>
              <a:gd name="connsiteX1861" fmla="*/ 4866882 w 6970921"/>
              <a:gd name="connsiteY1861" fmla="*/ 1545701 h 2271214"/>
              <a:gd name="connsiteX1862" fmla="*/ 4873230 w 6970921"/>
              <a:gd name="connsiteY1862" fmla="*/ 1561444 h 2271214"/>
              <a:gd name="connsiteX1863" fmla="*/ 4875300 w 6970921"/>
              <a:gd name="connsiteY1863" fmla="*/ 1564846 h 2271214"/>
              <a:gd name="connsiteX1864" fmla="*/ 4875563 w 6970921"/>
              <a:gd name="connsiteY1864" fmla="*/ 1568638 h 2271214"/>
              <a:gd name="connsiteX1865" fmla="*/ 4878569 w 6970921"/>
              <a:gd name="connsiteY1865" fmla="*/ 1567779 h 2271214"/>
              <a:gd name="connsiteX1866" fmla="*/ 4880250 w 6970921"/>
              <a:gd name="connsiteY1866" fmla="*/ 1566835 h 2271214"/>
              <a:gd name="connsiteX1867" fmla="*/ 4881459 w 6970921"/>
              <a:gd name="connsiteY1867" fmla="*/ 1572070 h 2271214"/>
              <a:gd name="connsiteX1868" fmla="*/ 4891286 w 6970921"/>
              <a:gd name="connsiteY1868" fmla="*/ 1594335 h 2271214"/>
              <a:gd name="connsiteX1869" fmla="*/ 4905123 w 6970921"/>
              <a:gd name="connsiteY1869" fmla="*/ 1618969 h 2271214"/>
              <a:gd name="connsiteX1870" fmla="*/ 4920741 w 6970921"/>
              <a:gd name="connsiteY1870" fmla="*/ 1648621 h 2271214"/>
              <a:gd name="connsiteX1871" fmla="*/ 4932351 w 6970921"/>
              <a:gd name="connsiteY1871" fmla="*/ 1668767 h 2271214"/>
              <a:gd name="connsiteX1872" fmla="*/ 4943807 w 6970921"/>
              <a:gd name="connsiteY1872" fmla="*/ 1691947 h 2271214"/>
              <a:gd name="connsiteX1873" fmla="*/ 4950077 w 6970921"/>
              <a:gd name="connsiteY1873" fmla="*/ 1703697 h 2271214"/>
              <a:gd name="connsiteX1874" fmla="*/ 4956939 w 6970921"/>
              <a:gd name="connsiteY1874" fmla="*/ 1715140 h 2271214"/>
              <a:gd name="connsiteX1875" fmla="*/ 4970615 w 6970921"/>
              <a:gd name="connsiteY1875" fmla="*/ 1734566 h 2271214"/>
              <a:gd name="connsiteX1876" fmla="*/ 4972803 w 6970921"/>
              <a:gd name="connsiteY1876" fmla="*/ 1739238 h 2271214"/>
              <a:gd name="connsiteX1877" fmla="*/ 4985561 w 6970921"/>
              <a:gd name="connsiteY1877" fmla="*/ 1760774 h 2271214"/>
              <a:gd name="connsiteX1878" fmla="*/ 5005639 w 6970921"/>
              <a:gd name="connsiteY1878" fmla="*/ 1784888 h 2271214"/>
              <a:gd name="connsiteX1879" fmla="*/ 5026773 w 6970921"/>
              <a:gd name="connsiteY1879" fmla="*/ 1810132 h 2271214"/>
              <a:gd name="connsiteX1880" fmla="*/ 5048582 w 6970921"/>
              <a:gd name="connsiteY1880" fmla="*/ 1833985 h 2271214"/>
              <a:gd name="connsiteX1881" fmla="*/ 5061108 w 6970921"/>
              <a:gd name="connsiteY1881" fmla="*/ 1847901 h 2271214"/>
              <a:gd name="connsiteX1882" fmla="*/ 5075401 w 6970921"/>
              <a:gd name="connsiteY1882" fmla="*/ 1861612 h 2271214"/>
              <a:gd name="connsiteX1883" fmla="*/ 5076227 w 6970921"/>
              <a:gd name="connsiteY1883" fmla="*/ 1861784 h 2271214"/>
              <a:gd name="connsiteX1884" fmla="*/ 5072955 w 6970921"/>
              <a:gd name="connsiteY1884" fmla="*/ 1857030 h 2271214"/>
              <a:gd name="connsiteX1885" fmla="*/ 5046863 w 6970921"/>
              <a:gd name="connsiteY1885" fmla="*/ 1828213 h 2271214"/>
              <a:gd name="connsiteX1886" fmla="*/ 5022216 w 6970921"/>
              <a:gd name="connsiteY1886" fmla="*/ 1798211 h 2271214"/>
              <a:gd name="connsiteX1887" fmla="*/ 4994795 w 6970921"/>
              <a:gd name="connsiteY1887" fmla="*/ 1760829 h 2271214"/>
              <a:gd name="connsiteX1888" fmla="*/ 4981901 w 6970921"/>
              <a:gd name="connsiteY1888" fmla="*/ 1744776 h 2271214"/>
              <a:gd name="connsiteX1889" fmla="*/ 4969636 w 6970921"/>
              <a:gd name="connsiteY1889" fmla="*/ 1728230 h 2271214"/>
              <a:gd name="connsiteX1890" fmla="*/ 4961865 w 6970921"/>
              <a:gd name="connsiteY1890" fmla="*/ 1713340 h 2271214"/>
              <a:gd name="connsiteX1891" fmla="*/ 4952789 w 6970921"/>
              <a:gd name="connsiteY1891" fmla="*/ 1695975 h 2271214"/>
              <a:gd name="connsiteX1892" fmla="*/ 4947368 w 6970921"/>
              <a:gd name="connsiteY1892" fmla="*/ 1690724 h 2271214"/>
              <a:gd name="connsiteX1893" fmla="*/ 4924528 w 6970921"/>
              <a:gd name="connsiteY1893" fmla="*/ 1651135 h 2271214"/>
              <a:gd name="connsiteX1894" fmla="*/ 4919314 w 6970921"/>
              <a:gd name="connsiteY1894" fmla="*/ 1643054 h 2271214"/>
              <a:gd name="connsiteX1895" fmla="*/ 4910389 w 6970921"/>
              <a:gd name="connsiteY1895" fmla="*/ 1625193 h 2271214"/>
              <a:gd name="connsiteX1896" fmla="*/ 4903115 w 6970921"/>
              <a:gd name="connsiteY1896" fmla="*/ 1610215 h 2271214"/>
              <a:gd name="connsiteX1897" fmla="*/ 4896432 w 6970921"/>
              <a:gd name="connsiteY1897" fmla="*/ 1594928 h 2271214"/>
              <a:gd name="connsiteX1898" fmla="*/ 4890664 w 6970921"/>
              <a:gd name="connsiteY1898" fmla="*/ 1584912 h 2271214"/>
              <a:gd name="connsiteX1899" fmla="*/ 4875159 w 6970921"/>
              <a:gd name="connsiteY1899" fmla="*/ 1550348 h 2271214"/>
              <a:gd name="connsiteX1900" fmla="*/ 4873102 w 6970921"/>
              <a:gd name="connsiteY1900" fmla="*/ 1540913 h 2271214"/>
              <a:gd name="connsiteX1901" fmla="*/ 4873148 w 6970921"/>
              <a:gd name="connsiteY1901" fmla="*/ 1537473 h 2271214"/>
              <a:gd name="connsiteX1902" fmla="*/ 4870091 w 6970921"/>
              <a:gd name="connsiteY1902" fmla="*/ 1537890 h 2271214"/>
              <a:gd name="connsiteX1903" fmla="*/ 4867832 w 6970921"/>
              <a:gd name="connsiteY1903" fmla="*/ 1532868 h 2271214"/>
              <a:gd name="connsiteX1904" fmla="*/ 4860846 w 6970921"/>
              <a:gd name="connsiteY1904" fmla="*/ 1516512 h 2271214"/>
              <a:gd name="connsiteX1905" fmla="*/ 4854633 w 6970921"/>
              <a:gd name="connsiteY1905" fmla="*/ 1499887 h 2271214"/>
              <a:gd name="connsiteX1906" fmla="*/ 4842229 w 6970921"/>
              <a:gd name="connsiteY1906" fmla="*/ 1466545 h 2271214"/>
              <a:gd name="connsiteX1907" fmla="*/ 4821384 w 6970921"/>
              <a:gd name="connsiteY1907" fmla="*/ 1398532 h 2271214"/>
              <a:gd name="connsiteX1908" fmla="*/ 4816777 w 6970921"/>
              <a:gd name="connsiteY1908" fmla="*/ 1385930 h 2271214"/>
              <a:gd name="connsiteX1909" fmla="*/ 31988 w 6970921"/>
              <a:gd name="connsiteY1909" fmla="*/ 1374908 h 2271214"/>
              <a:gd name="connsiteX1910" fmla="*/ 35420 w 6970921"/>
              <a:gd name="connsiteY1910" fmla="*/ 1388297 h 2271214"/>
              <a:gd name="connsiteX1911" fmla="*/ 50144 w 6970921"/>
              <a:gd name="connsiteY1911" fmla="*/ 1439633 h 2271214"/>
              <a:gd name="connsiteX1912" fmla="*/ 52797 w 6970921"/>
              <a:gd name="connsiteY1912" fmla="*/ 1449317 h 2271214"/>
              <a:gd name="connsiteX1913" fmla="*/ 50277 w 6970921"/>
              <a:gd name="connsiteY1913" fmla="*/ 1447924 h 2271214"/>
              <a:gd name="connsiteX1914" fmla="*/ 59165 w 6970921"/>
              <a:gd name="connsiteY1914" fmla="*/ 1471668 h 2271214"/>
              <a:gd name="connsiteX1915" fmla="*/ 62215 w 6970921"/>
              <a:gd name="connsiteY1915" fmla="*/ 1477837 h 2271214"/>
              <a:gd name="connsiteX1916" fmla="*/ 59828 w 6970921"/>
              <a:gd name="connsiteY1916" fmla="*/ 1477903 h 2271214"/>
              <a:gd name="connsiteX1917" fmla="*/ 57307 w 6970921"/>
              <a:gd name="connsiteY1917" fmla="*/ 1472929 h 2271214"/>
              <a:gd name="connsiteX1918" fmla="*/ 49217 w 6970921"/>
              <a:gd name="connsiteY1918" fmla="*/ 1446067 h 2271214"/>
              <a:gd name="connsiteX1919" fmla="*/ 39399 w 6970921"/>
              <a:gd name="connsiteY1919" fmla="*/ 1418807 h 2271214"/>
              <a:gd name="connsiteX1920" fmla="*/ 39068 w 6970921"/>
              <a:gd name="connsiteY1920" fmla="*/ 1417746 h 2271214"/>
              <a:gd name="connsiteX1921" fmla="*/ 36083 w 6970921"/>
              <a:gd name="connsiteY1921" fmla="*/ 1404680 h 2271214"/>
              <a:gd name="connsiteX1922" fmla="*/ 29650 w 6970921"/>
              <a:gd name="connsiteY1922" fmla="*/ 1389293 h 2271214"/>
              <a:gd name="connsiteX1923" fmla="*/ 25140 w 6970921"/>
              <a:gd name="connsiteY1923" fmla="*/ 1378216 h 2271214"/>
              <a:gd name="connsiteX1924" fmla="*/ 28058 w 6970921"/>
              <a:gd name="connsiteY1924" fmla="*/ 1376292 h 2271214"/>
              <a:gd name="connsiteX1925" fmla="*/ 31988 w 6970921"/>
              <a:gd name="connsiteY1925" fmla="*/ 1374908 h 2271214"/>
              <a:gd name="connsiteX1926" fmla="*/ 4773733 w 6970921"/>
              <a:gd name="connsiteY1926" fmla="*/ 1374324 h 2271214"/>
              <a:gd name="connsiteX1927" fmla="*/ 4778439 w 6970921"/>
              <a:gd name="connsiteY1927" fmla="*/ 1388287 h 2271214"/>
              <a:gd name="connsiteX1928" fmla="*/ 4781353 w 6970921"/>
              <a:gd name="connsiteY1928" fmla="*/ 1405566 h 2271214"/>
              <a:gd name="connsiteX1929" fmla="*/ 4775628 w 6970921"/>
              <a:gd name="connsiteY1929" fmla="*/ 1396947 h 2271214"/>
              <a:gd name="connsiteX1930" fmla="*/ 4773733 w 6970921"/>
              <a:gd name="connsiteY1930" fmla="*/ 1374324 h 2271214"/>
              <a:gd name="connsiteX1931" fmla="*/ 51869 w 6970921"/>
              <a:gd name="connsiteY1931" fmla="*/ 1363626 h 2271214"/>
              <a:gd name="connsiteX1932" fmla="*/ 61155 w 6970921"/>
              <a:gd name="connsiteY1932" fmla="*/ 1387304 h 2271214"/>
              <a:gd name="connsiteX1933" fmla="*/ 61221 w 6970921"/>
              <a:gd name="connsiteY1933" fmla="*/ 1390421 h 2271214"/>
              <a:gd name="connsiteX1934" fmla="*/ 61022 w 6970921"/>
              <a:gd name="connsiteY1934" fmla="*/ 1392808 h 2271214"/>
              <a:gd name="connsiteX1935" fmla="*/ 52135 w 6970921"/>
              <a:gd name="connsiteY1935" fmla="*/ 1377355 h 2271214"/>
              <a:gd name="connsiteX1936" fmla="*/ 49017 w 6970921"/>
              <a:gd name="connsiteY1936" fmla="*/ 1367936 h 2271214"/>
              <a:gd name="connsiteX1937" fmla="*/ 51869 w 6970921"/>
              <a:gd name="connsiteY1937" fmla="*/ 1363626 h 2271214"/>
              <a:gd name="connsiteX1938" fmla="*/ 2190804 w 6970921"/>
              <a:gd name="connsiteY1938" fmla="*/ 1359312 h 2271214"/>
              <a:gd name="connsiteX1939" fmla="*/ 2191068 w 6970921"/>
              <a:gd name="connsiteY1939" fmla="*/ 1367206 h 2271214"/>
              <a:gd name="connsiteX1940" fmla="*/ 2185896 w 6970921"/>
              <a:gd name="connsiteY1940" fmla="*/ 1393139 h 2271214"/>
              <a:gd name="connsiteX1941" fmla="*/ 2184503 w 6970921"/>
              <a:gd name="connsiteY1941" fmla="*/ 1395924 h 2271214"/>
              <a:gd name="connsiteX1942" fmla="*/ 2185566 w 6970921"/>
              <a:gd name="connsiteY1942" fmla="*/ 1384450 h 2271214"/>
              <a:gd name="connsiteX1943" fmla="*/ 2186627 w 6970921"/>
              <a:gd name="connsiteY1943" fmla="*/ 1383455 h 2271214"/>
              <a:gd name="connsiteX1944" fmla="*/ 2189544 w 6970921"/>
              <a:gd name="connsiteY1944" fmla="*/ 1367604 h 2271214"/>
              <a:gd name="connsiteX1945" fmla="*/ 2392744 w 6970921"/>
              <a:gd name="connsiteY1945" fmla="*/ 1355892 h 2271214"/>
              <a:gd name="connsiteX1946" fmla="*/ 2394814 w 6970921"/>
              <a:gd name="connsiteY1946" fmla="*/ 1362616 h 2271214"/>
              <a:gd name="connsiteX1947" fmla="*/ 2402412 w 6970921"/>
              <a:gd name="connsiteY1947" fmla="*/ 1397620 h 2271214"/>
              <a:gd name="connsiteX1948" fmla="*/ 2403552 w 6970921"/>
              <a:gd name="connsiteY1948" fmla="*/ 1398064 h 2271214"/>
              <a:gd name="connsiteX1949" fmla="*/ 2405329 w 6970921"/>
              <a:gd name="connsiteY1949" fmla="*/ 1409176 h 2271214"/>
              <a:gd name="connsiteX1950" fmla="*/ 2403636 w 6970921"/>
              <a:gd name="connsiteY1950" fmla="*/ 1406747 h 2271214"/>
              <a:gd name="connsiteX1951" fmla="*/ 2397942 w 6970921"/>
              <a:gd name="connsiteY1951" fmla="*/ 1384427 h 2271214"/>
              <a:gd name="connsiteX1952" fmla="*/ 2392833 w 6970921"/>
              <a:gd name="connsiteY1952" fmla="*/ 1361973 h 2271214"/>
              <a:gd name="connsiteX1953" fmla="*/ 2392744 w 6970921"/>
              <a:gd name="connsiteY1953" fmla="*/ 1355892 h 2271214"/>
              <a:gd name="connsiteX1954" fmla="*/ 24732 w 6970921"/>
              <a:gd name="connsiteY1954" fmla="*/ 1351553 h 2271214"/>
              <a:gd name="connsiteX1955" fmla="*/ 27650 w 6970921"/>
              <a:gd name="connsiteY1955" fmla="*/ 1360308 h 2271214"/>
              <a:gd name="connsiteX1956" fmla="*/ 28048 w 6970921"/>
              <a:gd name="connsiteY1956" fmla="*/ 1367604 h 2271214"/>
              <a:gd name="connsiteX1957" fmla="*/ 25793 w 6970921"/>
              <a:gd name="connsiteY1957" fmla="*/ 1361701 h 2271214"/>
              <a:gd name="connsiteX1958" fmla="*/ 24732 w 6970921"/>
              <a:gd name="connsiteY1958" fmla="*/ 1351553 h 2271214"/>
              <a:gd name="connsiteX1959" fmla="*/ 2225421 w 6970921"/>
              <a:gd name="connsiteY1959" fmla="*/ 1346579 h 2271214"/>
              <a:gd name="connsiteX1960" fmla="*/ 2227742 w 6970921"/>
              <a:gd name="connsiteY1960" fmla="*/ 1349828 h 2271214"/>
              <a:gd name="connsiteX1961" fmla="*/ 2225486 w 6970921"/>
              <a:gd name="connsiteY1961" fmla="*/ 1355068 h 2271214"/>
              <a:gd name="connsiteX1962" fmla="*/ 2225411 w 6970921"/>
              <a:gd name="connsiteY1962" fmla="*/ 1355182 h 2271214"/>
              <a:gd name="connsiteX1963" fmla="*/ 2221580 w 6970921"/>
              <a:gd name="connsiteY1963" fmla="*/ 1383057 h 2271214"/>
              <a:gd name="connsiteX1964" fmla="*/ 2219988 w 6970921"/>
              <a:gd name="connsiteY1964" fmla="*/ 1386440 h 2271214"/>
              <a:gd name="connsiteX1965" fmla="*/ 2219922 w 6970921"/>
              <a:gd name="connsiteY1965" fmla="*/ 1379475 h 2271214"/>
              <a:gd name="connsiteX1966" fmla="*/ 2225029 w 6970921"/>
              <a:gd name="connsiteY1966" fmla="*/ 1355665 h 2271214"/>
              <a:gd name="connsiteX1967" fmla="*/ 2225074 w 6970921"/>
              <a:gd name="connsiteY1967" fmla="*/ 1355597 h 2271214"/>
              <a:gd name="connsiteX1968" fmla="*/ 2223631 w 6970921"/>
              <a:gd name="connsiteY1968" fmla="*/ 1349033 h 2271214"/>
              <a:gd name="connsiteX1969" fmla="*/ 2225421 w 6970921"/>
              <a:gd name="connsiteY1969" fmla="*/ 1346579 h 2271214"/>
              <a:gd name="connsiteX1970" fmla="*/ 2400587 w 6970921"/>
              <a:gd name="connsiteY1970" fmla="*/ 1339164 h 2271214"/>
              <a:gd name="connsiteX1971" fmla="*/ 2403006 w 6970921"/>
              <a:gd name="connsiteY1971" fmla="*/ 1345485 h 2271214"/>
              <a:gd name="connsiteX1972" fmla="*/ 2403461 w 6970921"/>
              <a:gd name="connsiteY1972" fmla="*/ 1353617 h 2271214"/>
              <a:gd name="connsiteX1973" fmla="*/ 2400393 w 6970921"/>
              <a:gd name="connsiteY1973" fmla="*/ 1344642 h 2271214"/>
              <a:gd name="connsiteX1974" fmla="*/ 2400587 w 6970921"/>
              <a:gd name="connsiteY1974" fmla="*/ 1339164 h 2271214"/>
              <a:gd name="connsiteX1975" fmla="*/ 2386334 w 6970921"/>
              <a:gd name="connsiteY1975" fmla="*/ 1328129 h 2271214"/>
              <a:gd name="connsiteX1976" fmla="*/ 2390034 w 6970921"/>
              <a:gd name="connsiteY1976" fmla="*/ 1332877 h 2271214"/>
              <a:gd name="connsiteX1977" fmla="*/ 2391571 w 6970921"/>
              <a:gd name="connsiteY1977" fmla="*/ 1347728 h 2271214"/>
              <a:gd name="connsiteX1978" fmla="*/ 2387662 w 6970921"/>
              <a:gd name="connsiteY1978" fmla="*/ 1338555 h 2271214"/>
              <a:gd name="connsiteX1979" fmla="*/ 2386334 w 6970921"/>
              <a:gd name="connsiteY1979" fmla="*/ 1328129 h 2271214"/>
              <a:gd name="connsiteX1980" fmla="*/ 92065 w 6970921"/>
              <a:gd name="connsiteY1980" fmla="*/ 1313681 h 2271214"/>
              <a:gd name="connsiteX1981" fmla="*/ 91136 w 6970921"/>
              <a:gd name="connsiteY1981" fmla="*/ 1315074 h 2271214"/>
              <a:gd name="connsiteX1982" fmla="*/ 96442 w 6970921"/>
              <a:gd name="connsiteY1982" fmla="*/ 1339946 h 2271214"/>
              <a:gd name="connsiteX1983" fmla="*/ 98565 w 6970921"/>
              <a:gd name="connsiteY1983" fmla="*/ 1343660 h 2271214"/>
              <a:gd name="connsiteX1984" fmla="*/ 97836 w 6970921"/>
              <a:gd name="connsiteY1984" fmla="*/ 1330528 h 2271214"/>
              <a:gd name="connsiteX1985" fmla="*/ 92065 w 6970921"/>
              <a:gd name="connsiteY1985" fmla="*/ 1313681 h 2271214"/>
              <a:gd name="connsiteX1986" fmla="*/ 14450 w 6970921"/>
              <a:gd name="connsiteY1986" fmla="*/ 1308706 h 2271214"/>
              <a:gd name="connsiteX1987" fmla="*/ 16439 w 6970921"/>
              <a:gd name="connsiteY1987" fmla="*/ 1315206 h 2271214"/>
              <a:gd name="connsiteX1988" fmla="*/ 17103 w 6970921"/>
              <a:gd name="connsiteY1988" fmla="*/ 1325420 h 2271214"/>
              <a:gd name="connsiteX1989" fmla="*/ 14517 w 6970921"/>
              <a:gd name="connsiteY1989" fmla="*/ 1314874 h 2271214"/>
              <a:gd name="connsiteX1990" fmla="*/ 14450 w 6970921"/>
              <a:gd name="connsiteY1990" fmla="*/ 1308706 h 2271214"/>
              <a:gd name="connsiteX1991" fmla="*/ 2453059 w 6970921"/>
              <a:gd name="connsiteY1991" fmla="*/ 1303326 h 2271214"/>
              <a:gd name="connsiteX1992" fmla="*/ 2453229 w 6970921"/>
              <a:gd name="connsiteY1992" fmla="*/ 1312050 h 2271214"/>
              <a:gd name="connsiteX1993" fmla="*/ 2454182 w 6970921"/>
              <a:gd name="connsiteY1993" fmla="*/ 1312560 h 2271214"/>
              <a:gd name="connsiteX1994" fmla="*/ 2462171 w 6970921"/>
              <a:gd name="connsiteY1994" fmla="*/ 1359934 h 2271214"/>
              <a:gd name="connsiteX1995" fmla="*/ 2464564 w 6970921"/>
              <a:gd name="connsiteY1995" fmla="*/ 1365773 h 2271214"/>
              <a:gd name="connsiteX1996" fmla="*/ 2467388 w 6970921"/>
              <a:gd name="connsiteY1996" fmla="*/ 1373849 h 2271214"/>
              <a:gd name="connsiteX1997" fmla="*/ 2472876 w 6970921"/>
              <a:gd name="connsiteY1997" fmla="*/ 1404813 h 2271214"/>
              <a:gd name="connsiteX1998" fmla="*/ 2473540 w 6970921"/>
              <a:gd name="connsiteY1998" fmla="*/ 1417159 h 2271214"/>
              <a:gd name="connsiteX1999" fmla="*/ 2474145 w 6970921"/>
              <a:gd name="connsiteY1999" fmla="*/ 1419898 h 2271214"/>
              <a:gd name="connsiteX2000" fmla="*/ 2485299 w 6970921"/>
              <a:gd name="connsiteY2000" fmla="*/ 1458226 h 2271214"/>
              <a:gd name="connsiteX2001" fmla="*/ 2500284 w 6970921"/>
              <a:gd name="connsiteY2001" fmla="*/ 1503295 h 2271214"/>
              <a:gd name="connsiteX2002" fmla="*/ 2511082 w 6970921"/>
              <a:gd name="connsiteY2002" fmla="*/ 1533176 h 2271214"/>
              <a:gd name="connsiteX2003" fmla="*/ 2515578 w 6970921"/>
              <a:gd name="connsiteY2003" fmla="*/ 1542213 h 2271214"/>
              <a:gd name="connsiteX2004" fmla="*/ 2530045 w 6970921"/>
              <a:gd name="connsiteY2004" fmla="*/ 1576152 h 2271214"/>
              <a:gd name="connsiteX2005" fmla="*/ 2537727 w 6970921"/>
              <a:gd name="connsiteY2005" fmla="*/ 1595107 h 2271214"/>
              <a:gd name="connsiteX2006" fmla="*/ 2541475 w 6970921"/>
              <a:gd name="connsiteY2006" fmla="*/ 1604618 h 2271214"/>
              <a:gd name="connsiteX2007" fmla="*/ 2545700 w 6970921"/>
              <a:gd name="connsiteY2007" fmla="*/ 1613890 h 2271214"/>
              <a:gd name="connsiteX2008" fmla="*/ 2546957 w 6970921"/>
              <a:gd name="connsiteY2008" fmla="*/ 1615277 h 2271214"/>
              <a:gd name="connsiteX2009" fmla="*/ 2557572 w 6970921"/>
              <a:gd name="connsiteY2009" fmla="*/ 1632574 h 2271214"/>
              <a:gd name="connsiteX2010" fmla="*/ 2570290 w 6970921"/>
              <a:gd name="connsiteY2010" fmla="*/ 1654687 h 2271214"/>
              <a:gd name="connsiteX2011" fmla="*/ 2584091 w 6970921"/>
              <a:gd name="connsiteY2011" fmla="*/ 1676069 h 2271214"/>
              <a:gd name="connsiteX2012" fmla="*/ 2598057 w 6970921"/>
              <a:gd name="connsiteY2012" fmla="*/ 1697324 h 2271214"/>
              <a:gd name="connsiteX2013" fmla="*/ 2612874 w 6970921"/>
              <a:gd name="connsiteY2013" fmla="*/ 1718000 h 2271214"/>
              <a:gd name="connsiteX2014" fmla="*/ 2622931 w 6970921"/>
              <a:gd name="connsiteY2014" fmla="*/ 1735704 h 2271214"/>
              <a:gd name="connsiteX2015" fmla="*/ 2626437 w 6970921"/>
              <a:gd name="connsiteY2015" fmla="*/ 1740310 h 2271214"/>
              <a:gd name="connsiteX2016" fmla="*/ 2644979 w 6970921"/>
              <a:gd name="connsiteY2016" fmla="*/ 1764602 h 2271214"/>
              <a:gd name="connsiteX2017" fmla="*/ 2647720 w 6970921"/>
              <a:gd name="connsiteY2017" fmla="*/ 1768422 h 2271214"/>
              <a:gd name="connsiteX2018" fmla="*/ 2662581 w 6970921"/>
              <a:gd name="connsiteY2018" fmla="*/ 1784796 h 2271214"/>
              <a:gd name="connsiteX2019" fmla="*/ 2675593 w 6970921"/>
              <a:gd name="connsiteY2019" fmla="*/ 1803926 h 2271214"/>
              <a:gd name="connsiteX2020" fmla="*/ 2677507 w 6970921"/>
              <a:gd name="connsiteY2020" fmla="*/ 1807191 h 2271214"/>
              <a:gd name="connsiteX2021" fmla="*/ 2693790 w 6970921"/>
              <a:gd name="connsiteY2021" fmla="*/ 1824825 h 2271214"/>
              <a:gd name="connsiteX2022" fmla="*/ 2710611 w 6970921"/>
              <a:gd name="connsiteY2022" fmla="*/ 1841990 h 2271214"/>
              <a:gd name="connsiteX2023" fmla="*/ 2733241 w 6970921"/>
              <a:gd name="connsiteY2023" fmla="*/ 1869138 h 2271214"/>
              <a:gd name="connsiteX2024" fmla="*/ 2758014 w 6970921"/>
              <a:gd name="connsiteY2024" fmla="*/ 1892165 h 2271214"/>
              <a:gd name="connsiteX2025" fmla="*/ 2766747 w 6970921"/>
              <a:gd name="connsiteY2025" fmla="*/ 1901266 h 2271214"/>
              <a:gd name="connsiteX2026" fmla="*/ 2788273 w 6970921"/>
              <a:gd name="connsiteY2026" fmla="*/ 1923250 h 2271214"/>
              <a:gd name="connsiteX2027" fmla="*/ 2793575 w 6970921"/>
              <a:gd name="connsiteY2027" fmla="*/ 1925752 h 2271214"/>
              <a:gd name="connsiteX2028" fmla="*/ 2796829 w 6970921"/>
              <a:gd name="connsiteY2028" fmla="*/ 1927425 h 2271214"/>
              <a:gd name="connsiteX2029" fmla="*/ 2820866 w 6970921"/>
              <a:gd name="connsiteY2029" fmla="*/ 1950358 h 2271214"/>
              <a:gd name="connsiteX2030" fmla="*/ 2849541 w 6970921"/>
              <a:gd name="connsiteY2030" fmla="*/ 1977711 h 2271214"/>
              <a:gd name="connsiteX2031" fmla="*/ 2870465 w 6970921"/>
              <a:gd name="connsiteY2031" fmla="*/ 1991334 h 2271214"/>
              <a:gd name="connsiteX2032" fmla="*/ 2886151 w 6970921"/>
              <a:gd name="connsiteY2032" fmla="*/ 2002642 h 2271214"/>
              <a:gd name="connsiteX2033" fmla="*/ 2893976 w 6970921"/>
              <a:gd name="connsiteY2033" fmla="*/ 2008338 h 2271214"/>
              <a:gd name="connsiteX2034" fmla="*/ 2902087 w 6970921"/>
              <a:gd name="connsiteY2034" fmla="*/ 2013653 h 2271214"/>
              <a:gd name="connsiteX2035" fmla="*/ 2934367 w 6970921"/>
              <a:gd name="connsiteY2035" fmla="*/ 2035038 h 2271214"/>
              <a:gd name="connsiteX2036" fmla="*/ 3011172 w 6970921"/>
              <a:gd name="connsiteY2036" fmla="*/ 2080065 h 2271214"/>
              <a:gd name="connsiteX2037" fmla="*/ 3032913 w 6970921"/>
              <a:gd name="connsiteY2037" fmla="*/ 2089187 h 2271214"/>
              <a:gd name="connsiteX2038" fmla="*/ 3041886 w 6970921"/>
              <a:gd name="connsiteY2038" fmla="*/ 2095956 h 2271214"/>
              <a:gd name="connsiteX2039" fmla="*/ 3042828 w 6970921"/>
              <a:gd name="connsiteY2039" fmla="*/ 2097243 h 2271214"/>
              <a:gd name="connsiteX2040" fmla="*/ 3044719 w 6970921"/>
              <a:gd name="connsiteY2040" fmla="*/ 2097426 h 2271214"/>
              <a:gd name="connsiteX2041" fmla="*/ 3058013 w 6970921"/>
              <a:gd name="connsiteY2041" fmla="*/ 2101279 h 2271214"/>
              <a:gd name="connsiteX2042" fmla="*/ 3083275 w 6970921"/>
              <a:gd name="connsiteY2042" fmla="*/ 2113035 h 2271214"/>
              <a:gd name="connsiteX2043" fmla="*/ 3108958 w 6970921"/>
              <a:gd name="connsiteY2043" fmla="*/ 2123798 h 2271214"/>
              <a:gd name="connsiteX2044" fmla="*/ 3129098 w 6970921"/>
              <a:gd name="connsiteY2044" fmla="*/ 2131370 h 2271214"/>
              <a:gd name="connsiteX2045" fmla="*/ 3149643 w 6970921"/>
              <a:gd name="connsiteY2045" fmla="*/ 2137888 h 2271214"/>
              <a:gd name="connsiteX2046" fmla="*/ 3152108 w 6970921"/>
              <a:gd name="connsiteY2046" fmla="*/ 2138501 h 2271214"/>
              <a:gd name="connsiteX2047" fmla="*/ 3149732 w 6970921"/>
              <a:gd name="connsiteY2047" fmla="*/ 2136733 h 2271214"/>
              <a:gd name="connsiteX2048" fmla="*/ 3130290 w 6970921"/>
              <a:gd name="connsiteY2048" fmla="*/ 2128353 h 2271214"/>
              <a:gd name="connsiteX2049" fmla="*/ 3108647 w 6970921"/>
              <a:gd name="connsiteY2049" fmla="*/ 2118286 h 2271214"/>
              <a:gd name="connsiteX2050" fmla="*/ 3081950 w 6970921"/>
              <a:gd name="connsiteY2050" fmla="*/ 2105629 h 2271214"/>
              <a:gd name="connsiteX2051" fmla="*/ 3056181 w 6970921"/>
              <a:gd name="connsiteY2051" fmla="*/ 2093629 h 2271214"/>
              <a:gd name="connsiteX2052" fmla="*/ 3028073 w 6970921"/>
              <a:gd name="connsiteY2052" fmla="*/ 2080971 h 2271214"/>
              <a:gd name="connsiteX2053" fmla="*/ 3002514 w 6970921"/>
              <a:gd name="connsiteY2053" fmla="*/ 2066158 h 2271214"/>
              <a:gd name="connsiteX2054" fmla="*/ 2978698 w 6970921"/>
              <a:gd name="connsiteY2054" fmla="*/ 2054319 h 2271214"/>
              <a:gd name="connsiteX2055" fmla="*/ 2952976 w 6970921"/>
              <a:gd name="connsiteY2055" fmla="*/ 2035207 h 2271214"/>
              <a:gd name="connsiteX2056" fmla="*/ 2948523 w 6970921"/>
              <a:gd name="connsiteY2056" fmla="*/ 2032126 h 2271214"/>
              <a:gd name="connsiteX2057" fmla="*/ 2949837 w 6970921"/>
              <a:gd name="connsiteY2057" fmla="*/ 2034477 h 2271214"/>
              <a:gd name="connsiteX2058" fmla="*/ 2951458 w 6970921"/>
              <a:gd name="connsiteY2058" fmla="*/ 2037914 h 2271214"/>
              <a:gd name="connsiteX2059" fmla="*/ 2944559 w 6970921"/>
              <a:gd name="connsiteY2059" fmla="*/ 2033652 h 2271214"/>
              <a:gd name="connsiteX2060" fmla="*/ 2920580 w 6970921"/>
              <a:gd name="connsiteY2060" fmla="*/ 2012459 h 2271214"/>
              <a:gd name="connsiteX2061" fmla="*/ 2905962 w 6970921"/>
              <a:gd name="connsiteY2061" fmla="*/ 2003024 h 2271214"/>
              <a:gd name="connsiteX2062" fmla="*/ 2901660 w 6970921"/>
              <a:gd name="connsiteY2062" fmla="*/ 2000171 h 2271214"/>
              <a:gd name="connsiteX2063" fmla="*/ 2890449 w 6970921"/>
              <a:gd name="connsiteY2063" fmla="*/ 1988001 h 2271214"/>
              <a:gd name="connsiteX2064" fmla="*/ 2883877 w 6970921"/>
              <a:gd name="connsiteY2064" fmla="*/ 1983482 h 2271214"/>
              <a:gd name="connsiteX2065" fmla="*/ 2863960 w 6970921"/>
              <a:gd name="connsiteY2065" fmla="*/ 1965502 h 2271214"/>
              <a:gd name="connsiteX2066" fmla="*/ 2844955 w 6970921"/>
              <a:gd name="connsiteY2066" fmla="*/ 1946712 h 2271214"/>
              <a:gd name="connsiteX2067" fmla="*/ 2841914 w 6970921"/>
              <a:gd name="connsiteY2067" fmla="*/ 1943841 h 2271214"/>
              <a:gd name="connsiteX2068" fmla="*/ 2822980 w 6970921"/>
              <a:gd name="connsiteY2068" fmla="*/ 1925659 h 2271214"/>
              <a:gd name="connsiteX2069" fmla="*/ 2801987 w 6970921"/>
              <a:gd name="connsiteY2069" fmla="*/ 1908618 h 2271214"/>
              <a:gd name="connsiteX2070" fmla="*/ 2781698 w 6970921"/>
              <a:gd name="connsiteY2070" fmla="*/ 1889574 h 2271214"/>
              <a:gd name="connsiteX2071" fmla="*/ 2762650 w 6970921"/>
              <a:gd name="connsiteY2071" fmla="*/ 1869254 h 2271214"/>
              <a:gd name="connsiteX2072" fmla="*/ 2745795 w 6970921"/>
              <a:gd name="connsiteY2072" fmla="*/ 1851188 h 2271214"/>
              <a:gd name="connsiteX2073" fmla="*/ 2714236 w 6970921"/>
              <a:gd name="connsiteY2073" fmla="*/ 1818800 h 2271214"/>
              <a:gd name="connsiteX2074" fmla="*/ 2693730 w 6970921"/>
              <a:gd name="connsiteY2074" fmla="*/ 1794914 h 2271214"/>
              <a:gd name="connsiteX2075" fmla="*/ 2673659 w 6970921"/>
              <a:gd name="connsiteY2075" fmla="*/ 1770664 h 2271214"/>
              <a:gd name="connsiteX2076" fmla="*/ 2642520 w 6970921"/>
              <a:gd name="connsiteY2076" fmla="*/ 1729838 h 2271214"/>
              <a:gd name="connsiteX2077" fmla="*/ 2612091 w 6970921"/>
              <a:gd name="connsiteY2077" fmla="*/ 1684617 h 2271214"/>
              <a:gd name="connsiteX2078" fmla="*/ 2584077 w 6970921"/>
              <a:gd name="connsiteY2078" fmla="*/ 1637850 h 2271214"/>
              <a:gd name="connsiteX2079" fmla="*/ 2557079 w 6970921"/>
              <a:gd name="connsiteY2079" fmla="*/ 1587357 h 2271214"/>
              <a:gd name="connsiteX2080" fmla="*/ 2550959 w 6970921"/>
              <a:gd name="connsiteY2080" fmla="*/ 1579098 h 2271214"/>
              <a:gd name="connsiteX2081" fmla="*/ 2541553 w 6970921"/>
              <a:gd name="connsiteY2081" fmla="*/ 1565453 h 2271214"/>
              <a:gd name="connsiteX2082" fmla="*/ 2538039 w 6970921"/>
              <a:gd name="connsiteY2082" fmla="*/ 1560429 h 2271214"/>
              <a:gd name="connsiteX2083" fmla="*/ 2539391 w 6970921"/>
              <a:gd name="connsiteY2083" fmla="*/ 1565296 h 2271214"/>
              <a:gd name="connsiteX2084" fmla="*/ 2542278 w 6970921"/>
              <a:gd name="connsiteY2084" fmla="*/ 1580588 h 2271214"/>
              <a:gd name="connsiteX2085" fmla="*/ 2541539 w 6970921"/>
              <a:gd name="connsiteY2085" fmla="*/ 1581690 h 2271214"/>
              <a:gd name="connsiteX2086" fmla="*/ 2539468 w 6970921"/>
              <a:gd name="connsiteY2086" fmla="*/ 1585013 h 2271214"/>
              <a:gd name="connsiteX2087" fmla="*/ 2539430 w 6970921"/>
              <a:gd name="connsiteY2087" fmla="*/ 1589523 h 2271214"/>
              <a:gd name="connsiteX2088" fmla="*/ 2536429 w 6970921"/>
              <a:gd name="connsiteY2088" fmla="*/ 1582352 h 2271214"/>
              <a:gd name="connsiteX2089" fmla="*/ 2532294 w 6970921"/>
              <a:gd name="connsiteY2089" fmla="*/ 1563491 h 2271214"/>
              <a:gd name="connsiteX2090" fmla="*/ 2529486 w 6970921"/>
              <a:gd name="connsiteY2090" fmla="*/ 1552246 h 2271214"/>
              <a:gd name="connsiteX2091" fmla="*/ 2526437 w 6970921"/>
              <a:gd name="connsiteY2091" fmla="*/ 1540314 h 2271214"/>
              <a:gd name="connsiteX2092" fmla="*/ 2518194 w 6970921"/>
              <a:gd name="connsiteY2092" fmla="*/ 1518954 h 2271214"/>
              <a:gd name="connsiteX2093" fmla="*/ 2510520 w 6970921"/>
              <a:gd name="connsiteY2093" fmla="*/ 1490371 h 2271214"/>
              <a:gd name="connsiteX2094" fmla="*/ 2509289 w 6970921"/>
              <a:gd name="connsiteY2094" fmla="*/ 1486655 h 2271214"/>
              <a:gd name="connsiteX2095" fmla="*/ 2506539 w 6970921"/>
              <a:gd name="connsiteY2095" fmla="*/ 1479396 h 2271214"/>
              <a:gd name="connsiteX2096" fmla="*/ 2504092 w 6970921"/>
              <a:gd name="connsiteY2096" fmla="*/ 1465566 h 2271214"/>
              <a:gd name="connsiteX2097" fmla="*/ 2495799 w 6970921"/>
              <a:gd name="connsiteY2097" fmla="*/ 1441627 h 2271214"/>
              <a:gd name="connsiteX2098" fmla="*/ 2485989 w 6970921"/>
              <a:gd name="connsiteY2098" fmla="*/ 1404937 h 2271214"/>
              <a:gd name="connsiteX2099" fmla="*/ 2475773 w 6970921"/>
              <a:gd name="connsiteY2099" fmla="*/ 1363259 h 2271214"/>
              <a:gd name="connsiteX2100" fmla="*/ 2469962 w 6970921"/>
              <a:gd name="connsiteY2100" fmla="*/ 1343228 h 2271214"/>
              <a:gd name="connsiteX2101" fmla="*/ 2464174 w 6970921"/>
              <a:gd name="connsiteY2101" fmla="*/ 1323259 h 2271214"/>
              <a:gd name="connsiteX2102" fmla="*/ 2462998 w 6970921"/>
              <a:gd name="connsiteY2102" fmla="*/ 1317487 h 2271214"/>
              <a:gd name="connsiteX2103" fmla="*/ 2460526 w 6970921"/>
              <a:gd name="connsiteY2103" fmla="*/ 1309007 h 2271214"/>
              <a:gd name="connsiteX2104" fmla="*/ 2453059 w 6970921"/>
              <a:gd name="connsiteY2104" fmla="*/ 1303326 h 2271214"/>
              <a:gd name="connsiteX2105" fmla="*/ 12393 w 6970921"/>
              <a:gd name="connsiteY2105" fmla="*/ 1294380 h 2271214"/>
              <a:gd name="connsiteX2106" fmla="*/ 16174 w 6970921"/>
              <a:gd name="connsiteY2106" fmla="*/ 1307048 h 2271214"/>
              <a:gd name="connsiteX2107" fmla="*/ 11664 w 6970921"/>
              <a:gd name="connsiteY2107" fmla="*/ 1300682 h 2271214"/>
              <a:gd name="connsiteX2108" fmla="*/ 12332 w 6970921"/>
              <a:gd name="connsiteY2108" fmla="*/ 1293982 h 2271214"/>
              <a:gd name="connsiteX2109" fmla="*/ 12398 w 6970921"/>
              <a:gd name="connsiteY2109" fmla="*/ 1294313 h 2271214"/>
              <a:gd name="connsiteX2110" fmla="*/ 12398 w 6970921"/>
              <a:gd name="connsiteY2110" fmla="*/ 1294380 h 2271214"/>
              <a:gd name="connsiteX2111" fmla="*/ 12332 w 6970921"/>
              <a:gd name="connsiteY2111" fmla="*/ 1294181 h 2271214"/>
              <a:gd name="connsiteX2112" fmla="*/ 2380288 w 6970921"/>
              <a:gd name="connsiteY2112" fmla="*/ 1280077 h 2271214"/>
              <a:gd name="connsiteX2113" fmla="*/ 2383314 w 6970921"/>
              <a:gd name="connsiteY2113" fmla="*/ 1280494 h 2271214"/>
              <a:gd name="connsiteX2114" fmla="*/ 2383563 w 6970921"/>
              <a:gd name="connsiteY2114" fmla="*/ 1290244 h 2271214"/>
              <a:gd name="connsiteX2115" fmla="*/ 2385028 w 6970921"/>
              <a:gd name="connsiteY2115" fmla="*/ 1300061 h 2271214"/>
              <a:gd name="connsiteX2116" fmla="*/ 2385649 w 6970921"/>
              <a:gd name="connsiteY2116" fmla="*/ 1321133 h 2271214"/>
              <a:gd name="connsiteX2117" fmla="*/ 2382871 w 6970921"/>
              <a:gd name="connsiteY2117" fmla="*/ 1307560 h 2271214"/>
              <a:gd name="connsiteX2118" fmla="*/ 2380840 w 6970921"/>
              <a:gd name="connsiteY2118" fmla="*/ 1297730 h 2271214"/>
              <a:gd name="connsiteX2119" fmla="*/ 2381150 w 6970921"/>
              <a:gd name="connsiteY2119" fmla="*/ 1297412 h 2271214"/>
              <a:gd name="connsiteX2120" fmla="*/ 2380003 w 6970921"/>
              <a:gd name="connsiteY2120" fmla="*/ 1292122 h 2271214"/>
              <a:gd name="connsiteX2121" fmla="*/ 2380288 w 6970921"/>
              <a:gd name="connsiteY2121" fmla="*/ 1280077 h 2271214"/>
              <a:gd name="connsiteX2122" fmla="*/ 9744 w 6970921"/>
              <a:gd name="connsiteY2122" fmla="*/ 1276539 h 2271214"/>
              <a:gd name="connsiteX2123" fmla="*/ 12331 w 6970921"/>
              <a:gd name="connsiteY2123" fmla="*/ 1293983 h 2271214"/>
              <a:gd name="connsiteX2124" fmla="*/ 11601 w 6970921"/>
              <a:gd name="connsiteY2124" fmla="*/ 1291329 h 2271214"/>
              <a:gd name="connsiteX2125" fmla="*/ 8749 w 6970921"/>
              <a:gd name="connsiteY2125" fmla="*/ 1277136 h 2271214"/>
              <a:gd name="connsiteX2126" fmla="*/ 4616674 w 6970921"/>
              <a:gd name="connsiteY2126" fmla="*/ 1265057 h 2271214"/>
              <a:gd name="connsiteX2127" fmla="*/ 4618211 w 6970921"/>
              <a:gd name="connsiteY2127" fmla="*/ 1265432 h 2271214"/>
              <a:gd name="connsiteX2128" fmla="*/ 4616661 w 6970921"/>
              <a:gd name="connsiteY2128" fmla="*/ 1277076 h 2271214"/>
              <a:gd name="connsiteX2129" fmla="*/ 4613937 w 6970921"/>
              <a:gd name="connsiteY2129" fmla="*/ 1287372 h 2271214"/>
              <a:gd name="connsiteX2130" fmla="*/ 4614566 w 6970921"/>
              <a:gd name="connsiteY2130" fmla="*/ 1288769 h 2271214"/>
              <a:gd name="connsiteX2131" fmla="*/ 4612466 w 6970921"/>
              <a:gd name="connsiteY2131" fmla="*/ 1297232 h 2271214"/>
              <a:gd name="connsiteX2132" fmla="*/ 4612644 w 6970921"/>
              <a:gd name="connsiteY2132" fmla="*/ 1289301 h 2271214"/>
              <a:gd name="connsiteX2133" fmla="*/ 4612519 w 6970921"/>
              <a:gd name="connsiteY2133" fmla="*/ 1280702 h 2271214"/>
              <a:gd name="connsiteX2134" fmla="*/ 4610940 w 6970921"/>
              <a:gd name="connsiteY2134" fmla="*/ 1283221 h 2271214"/>
              <a:gd name="connsiteX2135" fmla="*/ 4608884 w 6970921"/>
              <a:gd name="connsiteY2135" fmla="*/ 1290404 h 2271214"/>
              <a:gd name="connsiteX2136" fmla="*/ 4609021 w 6970921"/>
              <a:gd name="connsiteY2136" fmla="*/ 1283962 h 2271214"/>
              <a:gd name="connsiteX2137" fmla="*/ 4611924 w 6970921"/>
              <a:gd name="connsiteY2137" fmla="*/ 1277396 h 2271214"/>
              <a:gd name="connsiteX2138" fmla="*/ 4614245 w 6970921"/>
              <a:gd name="connsiteY2138" fmla="*/ 1273986 h 2271214"/>
              <a:gd name="connsiteX2139" fmla="*/ 4616674 w 6970921"/>
              <a:gd name="connsiteY2139" fmla="*/ 1265057 h 2271214"/>
              <a:gd name="connsiteX2140" fmla="*/ 2378355 w 6970921"/>
              <a:gd name="connsiteY2140" fmla="*/ 1254472 h 2271214"/>
              <a:gd name="connsiteX2141" fmla="*/ 2380734 w 6970921"/>
              <a:gd name="connsiteY2141" fmla="*/ 1260876 h 2271214"/>
              <a:gd name="connsiteX2142" fmla="*/ 2381260 w 6970921"/>
              <a:gd name="connsiteY2142" fmla="*/ 1272427 h 2271214"/>
              <a:gd name="connsiteX2143" fmla="*/ 2379339 w 6970921"/>
              <a:gd name="connsiteY2143" fmla="*/ 1267337 h 2271214"/>
              <a:gd name="connsiteX2144" fmla="*/ 2378355 w 6970921"/>
              <a:gd name="connsiteY2144" fmla="*/ 1254472 h 2271214"/>
              <a:gd name="connsiteX2145" fmla="*/ 2217990 w 6970921"/>
              <a:gd name="connsiteY2145" fmla="*/ 1248616 h 2271214"/>
              <a:gd name="connsiteX2146" fmla="*/ 2218853 w 6970921"/>
              <a:gd name="connsiteY2146" fmla="*/ 1252595 h 2271214"/>
              <a:gd name="connsiteX2147" fmla="*/ 2215671 w 6970921"/>
              <a:gd name="connsiteY2147" fmla="*/ 1257901 h 2271214"/>
              <a:gd name="connsiteX2148" fmla="*/ 2214079 w 6970921"/>
              <a:gd name="connsiteY2148" fmla="*/ 1253523 h 2271214"/>
              <a:gd name="connsiteX2149" fmla="*/ 2217990 w 6970921"/>
              <a:gd name="connsiteY2149" fmla="*/ 1248616 h 2271214"/>
              <a:gd name="connsiteX2150" fmla="*/ 2217593 w 6970921"/>
              <a:gd name="connsiteY2150" fmla="*/ 1238866 h 2271214"/>
              <a:gd name="connsiteX2151" fmla="*/ 2218719 w 6970921"/>
              <a:gd name="connsiteY2151" fmla="*/ 1241718 h 2271214"/>
              <a:gd name="connsiteX2152" fmla="*/ 2216664 w 6970921"/>
              <a:gd name="connsiteY2152" fmla="*/ 1247554 h 2271214"/>
              <a:gd name="connsiteX2153" fmla="*/ 2215603 w 6970921"/>
              <a:gd name="connsiteY2153" fmla="*/ 1241518 h 2271214"/>
              <a:gd name="connsiteX2154" fmla="*/ 2217593 w 6970921"/>
              <a:gd name="connsiteY2154" fmla="*/ 1238866 h 2271214"/>
              <a:gd name="connsiteX2155" fmla="*/ 4606033 w 6970921"/>
              <a:gd name="connsiteY2155" fmla="*/ 1235823 h 2271214"/>
              <a:gd name="connsiteX2156" fmla="*/ 4606774 w 6970921"/>
              <a:gd name="connsiteY2156" fmla="*/ 1237742 h 2271214"/>
              <a:gd name="connsiteX2157" fmla="*/ 4600868 w 6970921"/>
              <a:gd name="connsiteY2157" fmla="*/ 1255617 h 2271214"/>
              <a:gd name="connsiteX2158" fmla="*/ 4598902 w 6970921"/>
              <a:gd name="connsiteY2158" fmla="*/ 1247380 h 2271214"/>
              <a:gd name="connsiteX2159" fmla="*/ 4606033 w 6970921"/>
              <a:gd name="connsiteY2159" fmla="*/ 1235823 h 2271214"/>
              <a:gd name="connsiteX2160" fmla="*/ 4623316 w 6970921"/>
              <a:gd name="connsiteY2160" fmla="*/ 1227181 h 2271214"/>
              <a:gd name="connsiteX2161" fmla="*/ 4622466 w 6970921"/>
              <a:gd name="connsiteY2161" fmla="*/ 1242233 h 2271214"/>
              <a:gd name="connsiteX2162" fmla="*/ 4622546 w 6970921"/>
              <a:gd name="connsiteY2162" fmla="*/ 1246280 h 2271214"/>
              <a:gd name="connsiteX2163" fmla="*/ 4620326 w 6970921"/>
              <a:gd name="connsiteY2163" fmla="*/ 1258017 h 2271214"/>
              <a:gd name="connsiteX2164" fmla="*/ 4617462 w 6970921"/>
              <a:gd name="connsiteY2164" fmla="*/ 1258668 h 2271214"/>
              <a:gd name="connsiteX2165" fmla="*/ 4619876 w 6970921"/>
              <a:gd name="connsiteY2165" fmla="*/ 1254521 h 2271214"/>
              <a:gd name="connsiteX2166" fmla="*/ 4620481 w 6970921"/>
              <a:gd name="connsiteY2166" fmla="*/ 1252833 h 2271214"/>
              <a:gd name="connsiteX2167" fmla="*/ 4620057 w 6970921"/>
              <a:gd name="connsiteY2167" fmla="*/ 1249610 h 2271214"/>
              <a:gd name="connsiteX2168" fmla="*/ 4619440 w 6970921"/>
              <a:gd name="connsiteY2168" fmla="*/ 1237600 h 2271214"/>
              <a:gd name="connsiteX2169" fmla="*/ 4623316 w 6970921"/>
              <a:gd name="connsiteY2169" fmla="*/ 1227181 h 2271214"/>
              <a:gd name="connsiteX2170" fmla="*/ 2188820 w 6970921"/>
              <a:gd name="connsiteY2170" fmla="*/ 1216979 h 2271214"/>
              <a:gd name="connsiteX2171" fmla="*/ 2186831 w 6970921"/>
              <a:gd name="connsiteY2171" fmla="*/ 1222483 h 2271214"/>
              <a:gd name="connsiteX2172" fmla="*/ 2183777 w 6970921"/>
              <a:gd name="connsiteY2172" fmla="*/ 1252065 h 2271214"/>
              <a:gd name="connsiteX2173" fmla="*/ 2179667 w 6970921"/>
              <a:gd name="connsiteY2173" fmla="*/ 1280585 h 2271214"/>
              <a:gd name="connsiteX2174" fmla="*/ 2175090 w 6970921"/>
              <a:gd name="connsiteY2174" fmla="*/ 1309039 h 2271214"/>
              <a:gd name="connsiteX2175" fmla="*/ 2163615 w 6970921"/>
              <a:gd name="connsiteY2175" fmla="*/ 1365481 h 2271214"/>
              <a:gd name="connsiteX2176" fmla="*/ 2156720 w 6970921"/>
              <a:gd name="connsiteY2176" fmla="*/ 1396124 h 2271214"/>
              <a:gd name="connsiteX2177" fmla="*/ 2149821 w 6970921"/>
              <a:gd name="connsiteY2177" fmla="*/ 1426766 h 2271214"/>
              <a:gd name="connsiteX2178" fmla="*/ 2143654 w 6970921"/>
              <a:gd name="connsiteY2178" fmla="*/ 1448454 h 2271214"/>
              <a:gd name="connsiteX2179" fmla="*/ 2140734 w 6970921"/>
              <a:gd name="connsiteY2179" fmla="*/ 1465898 h 2271214"/>
              <a:gd name="connsiteX2180" fmla="*/ 2139675 w 6970921"/>
              <a:gd name="connsiteY2180" fmla="*/ 1472929 h 2271214"/>
              <a:gd name="connsiteX2181" fmla="*/ 2143387 w 6970921"/>
              <a:gd name="connsiteY2181" fmla="*/ 1463046 h 2271214"/>
              <a:gd name="connsiteX2182" fmla="*/ 2151810 w 6970921"/>
              <a:gd name="connsiteY2182" fmla="*/ 1436052 h 2271214"/>
              <a:gd name="connsiteX2183" fmla="*/ 2159770 w 6970921"/>
              <a:gd name="connsiteY2183" fmla="*/ 1408925 h 2271214"/>
              <a:gd name="connsiteX2184" fmla="*/ 2169322 w 6970921"/>
              <a:gd name="connsiteY2184" fmla="*/ 1374302 h 2271214"/>
              <a:gd name="connsiteX2185" fmla="*/ 2173499 w 6970921"/>
              <a:gd name="connsiteY2185" fmla="*/ 1348435 h 2271214"/>
              <a:gd name="connsiteX2186" fmla="*/ 2178142 w 6970921"/>
              <a:gd name="connsiteY2186" fmla="*/ 1326217 h 2271214"/>
              <a:gd name="connsiteX2187" fmla="*/ 2180531 w 6970921"/>
              <a:gd name="connsiteY2187" fmla="*/ 1315141 h 2271214"/>
              <a:gd name="connsiteX2188" fmla="*/ 2182387 w 6970921"/>
              <a:gd name="connsiteY2188" fmla="*/ 1303931 h 2271214"/>
              <a:gd name="connsiteX2189" fmla="*/ 2189484 w 6970921"/>
              <a:gd name="connsiteY2189" fmla="*/ 1259028 h 2271214"/>
              <a:gd name="connsiteX2190" fmla="*/ 2188290 w 6970921"/>
              <a:gd name="connsiteY2190" fmla="*/ 1235814 h 2271214"/>
              <a:gd name="connsiteX2191" fmla="*/ 2187629 w 6970921"/>
              <a:gd name="connsiteY2191" fmla="*/ 1233426 h 2271214"/>
              <a:gd name="connsiteX2192" fmla="*/ 2189019 w 6970921"/>
              <a:gd name="connsiteY2192" fmla="*/ 1231769 h 2271214"/>
              <a:gd name="connsiteX2193" fmla="*/ 2190676 w 6970921"/>
              <a:gd name="connsiteY2193" fmla="*/ 1228651 h 2271214"/>
              <a:gd name="connsiteX2194" fmla="*/ 2364919 w 6970921"/>
              <a:gd name="connsiteY2194" fmla="*/ 1211038 h 2271214"/>
              <a:gd name="connsiteX2195" fmla="*/ 2366678 w 6970921"/>
              <a:gd name="connsiteY2195" fmla="*/ 1213656 h 2271214"/>
              <a:gd name="connsiteX2196" fmla="*/ 2367639 w 6970921"/>
              <a:gd name="connsiteY2196" fmla="*/ 1220627 h 2271214"/>
              <a:gd name="connsiteX2197" fmla="*/ 2367450 w 6970921"/>
              <a:gd name="connsiteY2197" fmla="*/ 1224908 h 2271214"/>
              <a:gd name="connsiteX2198" fmla="*/ 2365093 w 6970921"/>
              <a:gd name="connsiteY2198" fmla="*/ 1218566 h 2271214"/>
              <a:gd name="connsiteX2199" fmla="*/ 2364919 w 6970921"/>
              <a:gd name="connsiteY2199" fmla="*/ 1211038 h 2271214"/>
              <a:gd name="connsiteX2200" fmla="*/ 4544103 w 6970921"/>
              <a:gd name="connsiteY2200" fmla="*/ 1209417 h 2271214"/>
              <a:gd name="connsiteX2201" fmla="*/ 4542953 w 6970921"/>
              <a:gd name="connsiteY2201" fmla="*/ 1213965 h 2271214"/>
              <a:gd name="connsiteX2202" fmla="*/ 4545081 w 6970921"/>
              <a:gd name="connsiteY2202" fmla="*/ 1223268 h 2271214"/>
              <a:gd name="connsiteX2203" fmla="*/ 4545799 w 6970921"/>
              <a:gd name="connsiteY2203" fmla="*/ 1220699 h 2271214"/>
              <a:gd name="connsiteX2204" fmla="*/ 4544103 w 6970921"/>
              <a:gd name="connsiteY2204" fmla="*/ 1209417 h 2271214"/>
              <a:gd name="connsiteX2205" fmla="*/ 2373689 w 6970921"/>
              <a:gd name="connsiteY2205" fmla="*/ 1201722 h 2271214"/>
              <a:gd name="connsiteX2206" fmla="*/ 2375032 w 6970921"/>
              <a:gd name="connsiteY2206" fmla="*/ 1208981 h 2271214"/>
              <a:gd name="connsiteX2207" fmla="*/ 2376557 w 6970921"/>
              <a:gd name="connsiteY2207" fmla="*/ 1222782 h 2271214"/>
              <a:gd name="connsiteX2208" fmla="*/ 2377792 w 6970921"/>
              <a:gd name="connsiteY2208" fmla="*/ 1242797 h 2271214"/>
              <a:gd name="connsiteX2209" fmla="*/ 2375351 w 6970921"/>
              <a:gd name="connsiteY2209" fmla="*/ 1250887 h 2271214"/>
              <a:gd name="connsiteX2210" fmla="*/ 2374448 w 6970921"/>
              <a:gd name="connsiteY2210" fmla="*/ 1239258 h 2271214"/>
              <a:gd name="connsiteX2211" fmla="*/ 2373483 w 6970921"/>
              <a:gd name="connsiteY2211" fmla="*/ 1209172 h 2271214"/>
              <a:gd name="connsiteX2212" fmla="*/ 4730789 w 6970921"/>
              <a:gd name="connsiteY2212" fmla="*/ 1197889 h 2271214"/>
              <a:gd name="connsiteX2213" fmla="*/ 4734717 w 6970921"/>
              <a:gd name="connsiteY2213" fmla="*/ 1210301 h 2271214"/>
              <a:gd name="connsiteX2214" fmla="*/ 4732882 w 6970921"/>
              <a:gd name="connsiteY2214" fmla="*/ 1218877 h 2271214"/>
              <a:gd name="connsiteX2215" fmla="*/ 4730091 w 6970921"/>
              <a:gd name="connsiteY2215" fmla="*/ 1200091 h 2271214"/>
              <a:gd name="connsiteX2216" fmla="*/ 4730789 w 6970921"/>
              <a:gd name="connsiteY2216" fmla="*/ 1197889 h 2271214"/>
              <a:gd name="connsiteX2217" fmla="*/ 2365390 w 6970921"/>
              <a:gd name="connsiteY2217" fmla="*/ 1188249 h 2271214"/>
              <a:gd name="connsiteX2218" fmla="*/ 2367638 w 6970921"/>
              <a:gd name="connsiteY2218" fmla="*/ 1202921 h 2271214"/>
              <a:gd name="connsiteX2219" fmla="*/ 2366209 w 6970921"/>
              <a:gd name="connsiteY2219" fmla="*/ 1209885 h 2271214"/>
              <a:gd name="connsiteX2220" fmla="*/ 2364622 w 6970921"/>
              <a:gd name="connsiteY2220" fmla="*/ 1200322 h 2271214"/>
              <a:gd name="connsiteX2221" fmla="*/ 2365390 w 6970921"/>
              <a:gd name="connsiteY2221" fmla="*/ 1188249 h 2271214"/>
              <a:gd name="connsiteX2222" fmla="*/ 2192002 w 6970921"/>
              <a:gd name="connsiteY2222" fmla="*/ 1185474 h 2271214"/>
              <a:gd name="connsiteX2223" fmla="*/ 2190279 w 6970921"/>
              <a:gd name="connsiteY2223" fmla="*/ 1193167 h 2271214"/>
              <a:gd name="connsiteX2224" fmla="*/ 2190676 w 6970921"/>
              <a:gd name="connsiteY2224" fmla="*/ 1206167 h 2271214"/>
              <a:gd name="connsiteX2225" fmla="*/ 2192467 w 6970921"/>
              <a:gd name="connsiteY2225" fmla="*/ 1191111 h 2271214"/>
              <a:gd name="connsiteX2226" fmla="*/ 2192002 w 6970921"/>
              <a:gd name="connsiteY2226" fmla="*/ 1185474 h 2271214"/>
              <a:gd name="connsiteX2227" fmla="*/ 1128 w 6970921"/>
              <a:gd name="connsiteY2227" fmla="*/ 1183483 h 2271214"/>
              <a:gd name="connsiteX2228" fmla="*/ 6964 w 6970921"/>
              <a:gd name="connsiteY2228" fmla="*/ 1197412 h 2271214"/>
              <a:gd name="connsiteX2229" fmla="*/ 5306 w 6970921"/>
              <a:gd name="connsiteY2229" fmla="*/ 1206565 h 2271214"/>
              <a:gd name="connsiteX2230" fmla="*/ 0 w 6970921"/>
              <a:gd name="connsiteY2230" fmla="*/ 1186535 h 2271214"/>
              <a:gd name="connsiteX2231" fmla="*/ 1128 w 6970921"/>
              <a:gd name="connsiteY2231" fmla="*/ 1183483 h 2271214"/>
              <a:gd name="connsiteX2232" fmla="*/ 4620919 w 6970921"/>
              <a:gd name="connsiteY2232" fmla="*/ 1176516 h 2271214"/>
              <a:gd name="connsiteX2233" fmla="*/ 4622197 w 6970921"/>
              <a:gd name="connsiteY2233" fmla="*/ 1177756 h 2271214"/>
              <a:gd name="connsiteX2234" fmla="*/ 4621274 w 6970921"/>
              <a:gd name="connsiteY2234" fmla="*/ 1193606 h 2271214"/>
              <a:gd name="connsiteX2235" fmla="*/ 4616575 w 6970921"/>
              <a:gd name="connsiteY2235" fmla="*/ 1222371 h 2271214"/>
              <a:gd name="connsiteX2236" fmla="*/ 4614899 w 6970921"/>
              <a:gd name="connsiteY2236" fmla="*/ 1231038 h 2271214"/>
              <a:gd name="connsiteX2237" fmla="*/ 4614069 w 6970921"/>
              <a:gd name="connsiteY2237" fmla="*/ 1223037 h 2271214"/>
              <a:gd name="connsiteX2238" fmla="*/ 4614531 w 6970921"/>
              <a:gd name="connsiteY2238" fmla="*/ 1217324 h 2271214"/>
              <a:gd name="connsiteX2239" fmla="*/ 4619843 w 6970921"/>
              <a:gd name="connsiteY2239" fmla="*/ 1194740 h 2271214"/>
              <a:gd name="connsiteX2240" fmla="*/ 4618740 w 6970921"/>
              <a:gd name="connsiteY2240" fmla="*/ 1192386 h 2271214"/>
              <a:gd name="connsiteX2241" fmla="*/ 4620919 w 6970921"/>
              <a:gd name="connsiteY2241" fmla="*/ 1176516 h 2271214"/>
              <a:gd name="connsiteX2242" fmla="*/ 4737460 w 6970921"/>
              <a:gd name="connsiteY2242" fmla="*/ 1169337 h 2271214"/>
              <a:gd name="connsiteX2243" fmla="*/ 4740342 w 6970921"/>
              <a:gd name="connsiteY2243" fmla="*/ 1181484 h 2271214"/>
              <a:gd name="connsiteX2244" fmla="*/ 4741003 w 6970921"/>
              <a:gd name="connsiteY2244" fmla="*/ 1186125 h 2271214"/>
              <a:gd name="connsiteX2245" fmla="*/ 4737142 w 6970921"/>
              <a:gd name="connsiteY2245" fmla="*/ 1172241 h 2271214"/>
              <a:gd name="connsiteX2246" fmla="*/ 4737460 w 6970921"/>
              <a:gd name="connsiteY2246" fmla="*/ 1169337 h 2271214"/>
              <a:gd name="connsiteX2247" fmla="*/ 23351 w 6970921"/>
              <a:gd name="connsiteY2247" fmla="*/ 1167234 h 2271214"/>
              <a:gd name="connsiteX2248" fmla="*/ 24810 w 6970921"/>
              <a:gd name="connsiteY2248" fmla="*/ 1171280 h 2271214"/>
              <a:gd name="connsiteX2249" fmla="*/ 29453 w 6970921"/>
              <a:gd name="connsiteY2249" fmla="*/ 1207361 h 2271214"/>
              <a:gd name="connsiteX2250" fmla="*/ 29851 w 6970921"/>
              <a:gd name="connsiteY2250" fmla="*/ 1209351 h 2271214"/>
              <a:gd name="connsiteX2251" fmla="*/ 34561 w 6970921"/>
              <a:gd name="connsiteY2251" fmla="*/ 1224340 h 2271214"/>
              <a:gd name="connsiteX2252" fmla="*/ 39335 w 6970921"/>
              <a:gd name="connsiteY2252" fmla="*/ 1257637 h 2271214"/>
              <a:gd name="connsiteX2253" fmla="*/ 36815 w 6970921"/>
              <a:gd name="connsiteY2253" fmla="*/ 1260754 h 2271214"/>
              <a:gd name="connsiteX2254" fmla="*/ 34959 w 6970921"/>
              <a:gd name="connsiteY2254" fmla="*/ 1260886 h 2271214"/>
              <a:gd name="connsiteX2255" fmla="*/ 35091 w 6970921"/>
              <a:gd name="connsiteY2255" fmla="*/ 1265131 h 2271214"/>
              <a:gd name="connsiteX2256" fmla="*/ 37014 w 6970921"/>
              <a:gd name="connsiteY2256" fmla="*/ 1275876 h 2271214"/>
              <a:gd name="connsiteX2257" fmla="*/ 34892 w 6970921"/>
              <a:gd name="connsiteY2257" fmla="*/ 1272029 h 2271214"/>
              <a:gd name="connsiteX2258" fmla="*/ 34096 w 6970921"/>
              <a:gd name="connsiteY2258" fmla="*/ 1273753 h 2271214"/>
              <a:gd name="connsiteX2259" fmla="*/ 41060 w 6970921"/>
              <a:gd name="connsiteY2259" fmla="*/ 1309039 h 2271214"/>
              <a:gd name="connsiteX2260" fmla="*/ 48622 w 6970921"/>
              <a:gd name="connsiteY2260" fmla="*/ 1324028 h 2271214"/>
              <a:gd name="connsiteX2261" fmla="*/ 49682 w 6970921"/>
              <a:gd name="connsiteY2261" fmla="*/ 1327677 h 2271214"/>
              <a:gd name="connsiteX2262" fmla="*/ 46764 w 6970921"/>
              <a:gd name="connsiteY2262" fmla="*/ 1329533 h 2271214"/>
              <a:gd name="connsiteX2263" fmla="*/ 50810 w 6970921"/>
              <a:gd name="connsiteY2263" fmla="*/ 1351818 h 2271214"/>
              <a:gd name="connsiteX2264" fmla="*/ 53728 w 6970921"/>
              <a:gd name="connsiteY2264" fmla="*/ 1359512 h 2271214"/>
              <a:gd name="connsiteX2265" fmla="*/ 50810 w 6970921"/>
              <a:gd name="connsiteY2265" fmla="*/ 1360175 h 2271214"/>
              <a:gd name="connsiteX2266" fmla="*/ 46499 w 6970921"/>
              <a:gd name="connsiteY2266" fmla="*/ 1350625 h 2271214"/>
              <a:gd name="connsiteX2267" fmla="*/ 36882 w 6970921"/>
              <a:gd name="connsiteY2267" fmla="*/ 1311625 h 2271214"/>
              <a:gd name="connsiteX2268" fmla="*/ 32173 w 6970921"/>
              <a:gd name="connsiteY2268" fmla="*/ 1281845 h 2271214"/>
              <a:gd name="connsiteX2269" fmla="*/ 28657 w 6970921"/>
              <a:gd name="connsiteY2269" fmla="*/ 1251999 h 2271214"/>
              <a:gd name="connsiteX2270" fmla="*/ 30448 w 6970921"/>
              <a:gd name="connsiteY2270" fmla="*/ 1238070 h 2271214"/>
              <a:gd name="connsiteX2271" fmla="*/ 27265 w 6970921"/>
              <a:gd name="connsiteY2271" fmla="*/ 1224208 h 2271214"/>
              <a:gd name="connsiteX2272" fmla="*/ 27663 w 6970921"/>
              <a:gd name="connsiteY2272" fmla="*/ 1215055 h 2271214"/>
              <a:gd name="connsiteX2273" fmla="*/ 28459 w 6970921"/>
              <a:gd name="connsiteY2273" fmla="*/ 1209815 h 2271214"/>
              <a:gd name="connsiteX2274" fmla="*/ 24147 w 6970921"/>
              <a:gd name="connsiteY2274" fmla="*/ 1193897 h 2271214"/>
              <a:gd name="connsiteX2275" fmla="*/ 22157 w 6970921"/>
              <a:gd name="connsiteY2275" fmla="*/ 1175061 h 2271214"/>
              <a:gd name="connsiteX2276" fmla="*/ 23351 w 6970921"/>
              <a:gd name="connsiteY2276" fmla="*/ 1167234 h 2271214"/>
              <a:gd name="connsiteX2277" fmla="*/ 4594816 w 6970921"/>
              <a:gd name="connsiteY2277" fmla="*/ 1151496 h 2271214"/>
              <a:gd name="connsiteX2278" fmla="*/ 4596236 w 6970921"/>
              <a:gd name="connsiteY2278" fmla="*/ 1162592 h 2271214"/>
              <a:gd name="connsiteX2279" fmla="*/ 4594413 w 6970921"/>
              <a:gd name="connsiteY2279" fmla="*/ 1184308 h 2271214"/>
              <a:gd name="connsiteX2280" fmla="*/ 4593264 w 6970921"/>
              <a:gd name="connsiteY2280" fmla="*/ 1214783 h 2271214"/>
              <a:gd name="connsiteX2281" fmla="*/ 4593358 w 6970921"/>
              <a:gd name="connsiteY2281" fmla="*/ 1224095 h 2271214"/>
              <a:gd name="connsiteX2282" fmla="*/ 4590335 w 6970921"/>
              <a:gd name="connsiteY2282" fmla="*/ 1241172 h 2271214"/>
              <a:gd name="connsiteX2283" fmla="*/ 4583010 w 6970921"/>
              <a:gd name="connsiteY2283" fmla="*/ 1281113 h 2271214"/>
              <a:gd name="connsiteX2284" fmla="*/ 4581495 w 6970921"/>
              <a:gd name="connsiteY2284" fmla="*/ 1282204 h 2271214"/>
              <a:gd name="connsiteX2285" fmla="*/ 4581018 w 6970921"/>
              <a:gd name="connsiteY2285" fmla="*/ 1276820 h 2271214"/>
              <a:gd name="connsiteX2286" fmla="*/ 4591488 w 6970921"/>
              <a:gd name="connsiteY2286" fmla="*/ 1190812 h 2271214"/>
              <a:gd name="connsiteX2287" fmla="*/ 4594816 w 6970921"/>
              <a:gd name="connsiteY2287" fmla="*/ 1151496 h 2271214"/>
              <a:gd name="connsiteX2288" fmla="*/ 4594853 w 6970921"/>
              <a:gd name="connsiteY2288" fmla="*/ 1151201 h 2271214"/>
              <a:gd name="connsiteX2289" fmla="*/ 4594815 w 6970921"/>
              <a:gd name="connsiteY2289" fmla="*/ 1151495 h 2271214"/>
              <a:gd name="connsiteX2290" fmla="*/ 4594771 w 6970921"/>
              <a:gd name="connsiteY2290" fmla="*/ 1151370 h 2271214"/>
              <a:gd name="connsiteX2291" fmla="*/ 4594935 w 6970921"/>
              <a:gd name="connsiteY2291" fmla="*/ 1151032 h 2271214"/>
              <a:gd name="connsiteX2292" fmla="*/ 4594916 w 6970921"/>
              <a:gd name="connsiteY2292" fmla="*/ 1151179 h 2271214"/>
              <a:gd name="connsiteX2293" fmla="*/ 4594897 w 6970921"/>
              <a:gd name="connsiteY2293" fmla="*/ 1151326 h 2271214"/>
              <a:gd name="connsiteX2294" fmla="*/ 4594935 w 6970921"/>
              <a:gd name="connsiteY2294" fmla="*/ 1151032 h 2271214"/>
              <a:gd name="connsiteX2295" fmla="*/ 2379968 w 6970921"/>
              <a:gd name="connsiteY2295" fmla="*/ 1139100 h 2271214"/>
              <a:gd name="connsiteX2296" fmla="*/ 2381112 w 6970921"/>
              <a:gd name="connsiteY2296" fmla="*/ 1141160 h 2271214"/>
              <a:gd name="connsiteX2297" fmla="*/ 2381769 w 6970921"/>
              <a:gd name="connsiteY2297" fmla="*/ 1160532 h 2271214"/>
              <a:gd name="connsiteX2298" fmla="*/ 2380419 w 6970921"/>
              <a:gd name="connsiteY2298" fmla="*/ 1169928 h 2271214"/>
              <a:gd name="connsiteX2299" fmla="*/ 2379669 w 6970921"/>
              <a:gd name="connsiteY2299" fmla="*/ 1158737 h 2271214"/>
              <a:gd name="connsiteX2300" fmla="*/ 2378510 w 6970921"/>
              <a:gd name="connsiteY2300" fmla="*/ 1148393 h 2271214"/>
              <a:gd name="connsiteX2301" fmla="*/ 2379968 w 6970921"/>
              <a:gd name="connsiteY2301" fmla="*/ 1139100 h 2271214"/>
              <a:gd name="connsiteX2302" fmla="*/ 4620476 w 6970921"/>
              <a:gd name="connsiteY2302" fmla="*/ 1126012 h 2271214"/>
              <a:gd name="connsiteX2303" fmla="*/ 4619559 w 6970921"/>
              <a:gd name="connsiteY2303" fmla="*/ 1152330 h 2271214"/>
              <a:gd name="connsiteX2304" fmla="*/ 4618789 w 6970921"/>
              <a:gd name="connsiteY2304" fmla="*/ 1152740 h 2271214"/>
              <a:gd name="connsiteX2305" fmla="*/ 4618703 w 6970921"/>
              <a:gd name="connsiteY2305" fmla="*/ 1149679 h 2271214"/>
              <a:gd name="connsiteX2306" fmla="*/ 4620476 w 6970921"/>
              <a:gd name="connsiteY2306" fmla="*/ 1126012 h 2271214"/>
              <a:gd name="connsiteX2307" fmla="*/ 4780052 w 6970921"/>
              <a:gd name="connsiteY2307" fmla="*/ 1125421 h 2271214"/>
              <a:gd name="connsiteX2308" fmla="*/ 4776321 w 6970921"/>
              <a:gd name="connsiteY2308" fmla="*/ 1136428 h 2271214"/>
              <a:gd name="connsiteX2309" fmla="*/ 4775295 w 6970921"/>
              <a:gd name="connsiteY2309" fmla="*/ 1140430 h 2271214"/>
              <a:gd name="connsiteX2310" fmla="*/ 4774135 w 6970921"/>
              <a:gd name="connsiteY2310" fmla="*/ 1147374 h 2271214"/>
              <a:gd name="connsiteX2311" fmla="*/ 4776167 w 6970921"/>
              <a:gd name="connsiteY2311" fmla="*/ 1144062 h 2271214"/>
              <a:gd name="connsiteX2312" fmla="*/ 4778527 w 6970921"/>
              <a:gd name="connsiteY2312" fmla="*/ 1141248 h 2271214"/>
              <a:gd name="connsiteX2313" fmla="*/ 4779265 w 6970921"/>
              <a:gd name="connsiteY2313" fmla="*/ 1159079 h 2271214"/>
              <a:gd name="connsiteX2314" fmla="*/ 4778342 w 6970921"/>
              <a:gd name="connsiteY2314" fmla="*/ 1163965 h 2271214"/>
              <a:gd name="connsiteX2315" fmla="*/ 4776562 w 6970921"/>
              <a:gd name="connsiteY2315" fmla="*/ 1165607 h 2271214"/>
              <a:gd name="connsiteX2316" fmla="*/ 4778334 w 6970921"/>
              <a:gd name="connsiteY2316" fmla="*/ 1167221 h 2271214"/>
              <a:gd name="connsiteX2317" fmla="*/ 4779223 w 6970921"/>
              <a:gd name="connsiteY2317" fmla="*/ 1171000 h 2271214"/>
              <a:gd name="connsiteX2318" fmla="*/ 4780421 w 6970921"/>
              <a:gd name="connsiteY2318" fmla="*/ 1227541 h 2271214"/>
              <a:gd name="connsiteX2319" fmla="*/ 4780020 w 6970921"/>
              <a:gd name="connsiteY2319" fmla="*/ 1238427 h 2271214"/>
              <a:gd name="connsiteX2320" fmla="*/ 4780041 w 6970921"/>
              <a:gd name="connsiteY2320" fmla="*/ 1240396 h 2271214"/>
              <a:gd name="connsiteX2321" fmla="*/ 4786150 w 6970921"/>
              <a:gd name="connsiteY2321" fmla="*/ 1276593 h 2271214"/>
              <a:gd name="connsiteX2322" fmla="*/ 4790007 w 6970921"/>
              <a:gd name="connsiteY2322" fmla="*/ 1290955 h 2271214"/>
              <a:gd name="connsiteX2323" fmla="*/ 4789017 w 6970921"/>
              <a:gd name="connsiteY2323" fmla="*/ 1281456 h 2271214"/>
              <a:gd name="connsiteX2324" fmla="*/ 4790726 w 6970921"/>
              <a:gd name="connsiteY2324" fmla="*/ 1259008 h 2271214"/>
              <a:gd name="connsiteX2325" fmla="*/ 4789693 w 6970921"/>
              <a:gd name="connsiteY2325" fmla="*/ 1213855 h 2271214"/>
              <a:gd name="connsiteX2326" fmla="*/ 4785447 w 6970921"/>
              <a:gd name="connsiteY2326" fmla="*/ 1168033 h 2271214"/>
              <a:gd name="connsiteX2327" fmla="*/ 4778773 w 6970921"/>
              <a:gd name="connsiteY2327" fmla="*/ 1140294 h 2271214"/>
              <a:gd name="connsiteX2328" fmla="*/ 4620481 w 6970921"/>
              <a:gd name="connsiteY2328" fmla="*/ 1125027 h 2271214"/>
              <a:gd name="connsiteX2329" fmla="*/ 4620525 w 6970921"/>
              <a:gd name="connsiteY2329" fmla="*/ 1125151 h 2271214"/>
              <a:gd name="connsiteX2330" fmla="*/ 4620497 w 6970921"/>
              <a:gd name="connsiteY2330" fmla="*/ 1126075 h 2271214"/>
              <a:gd name="connsiteX2331" fmla="*/ 4620507 w 6970921"/>
              <a:gd name="connsiteY2331" fmla="*/ 1125299 h 2271214"/>
              <a:gd name="connsiteX2332" fmla="*/ 4620481 w 6970921"/>
              <a:gd name="connsiteY2332" fmla="*/ 1125027 h 2271214"/>
              <a:gd name="connsiteX2333" fmla="*/ 18701 w 6970921"/>
              <a:gd name="connsiteY2333" fmla="*/ 1124454 h 2271214"/>
              <a:gd name="connsiteX2334" fmla="*/ 21950 w 6970921"/>
              <a:gd name="connsiteY2334" fmla="*/ 1141832 h 2271214"/>
              <a:gd name="connsiteX2335" fmla="*/ 20689 w 6970921"/>
              <a:gd name="connsiteY2335" fmla="*/ 1142959 h 2271214"/>
              <a:gd name="connsiteX2336" fmla="*/ 17706 w 6970921"/>
              <a:gd name="connsiteY2336" fmla="*/ 1129031 h 2271214"/>
              <a:gd name="connsiteX2337" fmla="*/ 18701 w 6970921"/>
              <a:gd name="connsiteY2337" fmla="*/ 1124454 h 2271214"/>
              <a:gd name="connsiteX2338" fmla="*/ 4559381 w 6970921"/>
              <a:gd name="connsiteY2338" fmla="*/ 1116668 h 2271214"/>
              <a:gd name="connsiteX2339" fmla="*/ 4559661 w 6970921"/>
              <a:gd name="connsiteY2339" fmla="*/ 1122893 h 2271214"/>
              <a:gd name="connsiteX2340" fmla="*/ 4557638 w 6970921"/>
              <a:gd name="connsiteY2340" fmla="*/ 1148053 h 2271214"/>
              <a:gd name="connsiteX2341" fmla="*/ 4554870 w 6970921"/>
              <a:gd name="connsiteY2341" fmla="*/ 1150988 h 2271214"/>
              <a:gd name="connsiteX2342" fmla="*/ 4554397 w 6970921"/>
              <a:gd name="connsiteY2342" fmla="*/ 1147428 h 2271214"/>
              <a:gd name="connsiteX2343" fmla="*/ 4558266 w 6970921"/>
              <a:gd name="connsiteY2343" fmla="*/ 1120711 h 2271214"/>
              <a:gd name="connsiteX2344" fmla="*/ 4559381 w 6970921"/>
              <a:gd name="connsiteY2344" fmla="*/ 1116668 h 2271214"/>
              <a:gd name="connsiteX2345" fmla="*/ 2381133 w 6970921"/>
              <a:gd name="connsiteY2345" fmla="*/ 1114310 h 2271214"/>
              <a:gd name="connsiteX2346" fmla="*/ 2382465 w 6970921"/>
              <a:gd name="connsiteY2346" fmla="*/ 1126561 h 2271214"/>
              <a:gd name="connsiteX2347" fmla="*/ 2381443 w 6970921"/>
              <a:gd name="connsiteY2347" fmla="*/ 1131275 h 2271214"/>
              <a:gd name="connsiteX2348" fmla="*/ 2379324 w 6970921"/>
              <a:gd name="connsiteY2348" fmla="*/ 1125412 h 2271214"/>
              <a:gd name="connsiteX2349" fmla="*/ 2381133 w 6970921"/>
              <a:gd name="connsiteY2349" fmla="*/ 1114310 h 2271214"/>
              <a:gd name="connsiteX2350" fmla="*/ 4731164 w 6970921"/>
              <a:gd name="connsiteY2350" fmla="*/ 1112883 h 2271214"/>
              <a:gd name="connsiteX2351" fmla="*/ 4731958 w 6970921"/>
              <a:gd name="connsiteY2351" fmla="*/ 1117122 h 2271214"/>
              <a:gd name="connsiteX2352" fmla="*/ 4730052 w 6970921"/>
              <a:gd name="connsiteY2352" fmla="*/ 1127647 h 2271214"/>
              <a:gd name="connsiteX2353" fmla="*/ 4729336 w 6970921"/>
              <a:gd name="connsiteY2353" fmla="*/ 1122803 h 2271214"/>
              <a:gd name="connsiteX2354" fmla="*/ 4731164 w 6970921"/>
              <a:gd name="connsiteY2354" fmla="*/ 1112883 h 2271214"/>
              <a:gd name="connsiteX2355" fmla="*/ 2229676 w 6970921"/>
              <a:gd name="connsiteY2355" fmla="*/ 1111056 h 2271214"/>
              <a:gd name="connsiteX2356" fmla="*/ 2230140 w 6970921"/>
              <a:gd name="connsiteY2356" fmla="*/ 1120142 h 2271214"/>
              <a:gd name="connsiteX2357" fmla="*/ 2231866 w 6970921"/>
              <a:gd name="connsiteY2357" fmla="*/ 1120872 h 2271214"/>
              <a:gd name="connsiteX2358" fmla="*/ 4557440 w 6970921"/>
              <a:gd name="connsiteY2358" fmla="*/ 1097251 h 2271214"/>
              <a:gd name="connsiteX2359" fmla="*/ 4560941 w 6970921"/>
              <a:gd name="connsiteY2359" fmla="*/ 1101437 h 2271214"/>
              <a:gd name="connsiteX2360" fmla="*/ 4559649 w 6970921"/>
              <a:gd name="connsiteY2360" fmla="*/ 1110601 h 2271214"/>
              <a:gd name="connsiteX2361" fmla="*/ 4558910 w 6970921"/>
              <a:gd name="connsiteY2361" fmla="*/ 1110298 h 2271214"/>
              <a:gd name="connsiteX2362" fmla="*/ 4555874 w 6970921"/>
              <a:gd name="connsiteY2362" fmla="*/ 1110656 h 2271214"/>
              <a:gd name="connsiteX2363" fmla="*/ 4552048 w 6970921"/>
              <a:gd name="connsiteY2363" fmla="*/ 1115789 h 2271214"/>
              <a:gd name="connsiteX2364" fmla="*/ 4552146 w 6970921"/>
              <a:gd name="connsiteY2364" fmla="*/ 1111047 h 2271214"/>
              <a:gd name="connsiteX2365" fmla="*/ 4557440 w 6970921"/>
              <a:gd name="connsiteY2365" fmla="*/ 1097251 h 2271214"/>
              <a:gd name="connsiteX2366" fmla="*/ 4726952 w 6970921"/>
              <a:gd name="connsiteY2366" fmla="*/ 1085512 h 2271214"/>
              <a:gd name="connsiteX2367" fmla="*/ 4726668 w 6970921"/>
              <a:gd name="connsiteY2367" fmla="*/ 1095610 h 2271214"/>
              <a:gd name="connsiteX2368" fmla="*/ 4725615 w 6970921"/>
              <a:gd name="connsiteY2368" fmla="*/ 1130315 h 2271214"/>
              <a:gd name="connsiteX2369" fmla="*/ 4724677 w 6970921"/>
              <a:gd name="connsiteY2369" fmla="*/ 1150672 h 2271214"/>
              <a:gd name="connsiteX2370" fmla="*/ 4724486 w 6970921"/>
              <a:gd name="connsiteY2370" fmla="*/ 1153889 h 2271214"/>
              <a:gd name="connsiteX2371" fmla="*/ 4724723 w 6970921"/>
              <a:gd name="connsiteY2371" fmla="*/ 1172288 h 2271214"/>
              <a:gd name="connsiteX2372" fmla="*/ 4725734 w 6970921"/>
              <a:gd name="connsiteY2372" fmla="*/ 1190655 h 2271214"/>
              <a:gd name="connsiteX2373" fmla="*/ 4728362 w 6970921"/>
              <a:gd name="connsiteY2373" fmla="*/ 1227229 h 2271214"/>
              <a:gd name="connsiteX2374" fmla="*/ 4735134 w 6970921"/>
              <a:gd name="connsiteY2374" fmla="*/ 1256570 h 2271214"/>
              <a:gd name="connsiteX2375" fmla="*/ 4735927 w 6970921"/>
              <a:gd name="connsiteY2375" fmla="*/ 1263108 h 2271214"/>
              <a:gd name="connsiteX2376" fmla="*/ 4734228 w 6970921"/>
              <a:gd name="connsiteY2376" fmla="*/ 1261604 h 2271214"/>
              <a:gd name="connsiteX2377" fmla="*/ 4731901 w 6970921"/>
              <a:gd name="connsiteY2377" fmla="*/ 1260591 h 2271214"/>
              <a:gd name="connsiteX2378" fmla="*/ 4732011 w 6970921"/>
              <a:gd name="connsiteY2378" fmla="*/ 1269716 h 2271214"/>
              <a:gd name="connsiteX2379" fmla="*/ 4733364 w 6970921"/>
              <a:gd name="connsiteY2379" fmla="*/ 1282072 h 2271214"/>
              <a:gd name="connsiteX2380" fmla="*/ 4731954 w 6970921"/>
              <a:gd name="connsiteY2380" fmla="*/ 1315265 h 2271214"/>
              <a:gd name="connsiteX2381" fmla="*/ 4731869 w 6970921"/>
              <a:gd name="connsiteY2381" fmla="*/ 1321188 h 2271214"/>
              <a:gd name="connsiteX2382" fmla="*/ 4730941 w 6970921"/>
              <a:gd name="connsiteY2382" fmla="*/ 1315533 h 2271214"/>
              <a:gd name="connsiteX2383" fmla="*/ 4728379 w 6970921"/>
              <a:gd name="connsiteY2383" fmla="*/ 1281847 h 2271214"/>
              <a:gd name="connsiteX2384" fmla="*/ 4727146 w 6970921"/>
              <a:gd name="connsiteY2384" fmla="*/ 1248007 h 2271214"/>
              <a:gd name="connsiteX2385" fmla="*/ 4724552 w 6970921"/>
              <a:gd name="connsiteY2385" fmla="*/ 1222986 h 2271214"/>
              <a:gd name="connsiteX2386" fmla="*/ 4723801 w 6970921"/>
              <a:gd name="connsiteY2386" fmla="*/ 1215786 h 2271214"/>
              <a:gd name="connsiteX2387" fmla="*/ 4722142 w 6970921"/>
              <a:gd name="connsiteY2387" fmla="*/ 1175246 h 2271214"/>
              <a:gd name="connsiteX2388" fmla="*/ 4720078 w 6970921"/>
              <a:gd name="connsiteY2388" fmla="*/ 1155270 h 2271214"/>
              <a:gd name="connsiteX2389" fmla="*/ 4718187 w 6970921"/>
              <a:gd name="connsiteY2389" fmla="*/ 1127569 h 2271214"/>
              <a:gd name="connsiteX2390" fmla="*/ 4724030 w 6970921"/>
              <a:gd name="connsiteY2390" fmla="*/ 1094245 h 2271214"/>
              <a:gd name="connsiteX2391" fmla="*/ 4726952 w 6970921"/>
              <a:gd name="connsiteY2391" fmla="*/ 1085512 h 2271214"/>
              <a:gd name="connsiteX2392" fmla="*/ 4622808 w 6970921"/>
              <a:gd name="connsiteY2392" fmla="*/ 1084654 h 2271214"/>
              <a:gd name="connsiteX2393" fmla="*/ 4623431 w 6970921"/>
              <a:gd name="connsiteY2393" fmla="*/ 1087037 h 2271214"/>
              <a:gd name="connsiteX2394" fmla="*/ 4620544 w 6970921"/>
              <a:gd name="connsiteY2394" fmla="*/ 1125004 h 2271214"/>
              <a:gd name="connsiteX2395" fmla="*/ 4619329 w 6970921"/>
              <a:gd name="connsiteY2395" fmla="*/ 1119316 h 2271214"/>
              <a:gd name="connsiteX2396" fmla="*/ 4621548 w 6970921"/>
              <a:gd name="connsiteY2396" fmla="*/ 1088889 h 2271214"/>
              <a:gd name="connsiteX2397" fmla="*/ 4622808 w 6970921"/>
              <a:gd name="connsiteY2397" fmla="*/ 1084654 h 2271214"/>
              <a:gd name="connsiteX2398" fmla="*/ 4599684 w 6970921"/>
              <a:gd name="connsiteY2398" fmla="*/ 1079811 h 2271214"/>
              <a:gd name="connsiteX2399" fmla="*/ 4601359 w 6970921"/>
              <a:gd name="connsiteY2399" fmla="*/ 1092435 h 2271214"/>
              <a:gd name="connsiteX2400" fmla="*/ 4598435 w 6970921"/>
              <a:gd name="connsiteY2400" fmla="*/ 1122055 h 2271214"/>
              <a:gd name="connsiteX2401" fmla="*/ 4594852 w 6970921"/>
              <a:gd name="connsiteY2401" fmla="*/ 1150992 h 2271214"/>
              <a:gd name="connsiteX2402" fmla="*/ 4594634 w 6970921"/>
              <a:gd name="connsiteY2402" fmla="*/ 1137508 h 2271214"/>
              <a:gd name="connsiteX2403" fmla="*/ 4597392 w 6970921"/>
              <a:gd name="connsiteY2403" fmla="*/ 1095157 h 2271214"/>
              <a:gd name="connsiteX2404" fmla="*/ 4599684 w 6970921"/>
              <a:gd name="connsiteY2404" fmla="*/ 1079811 h 2271214"/>
              <a:gd name="connsiteX2405" fmla="*/ 2372248 w 6970921"/>
              <a:gd name="connsiteY2405" fmla="*/ 1074417 h 2271214"/>
              <a:gd name="connsiteX2406" fmla="*/ 2372075 w 6970921"/>
              <a:gd name="connsiteY2406" fmla="*/ 1094222 h 2271214"/>
              <a:gd name="connsiteX2407" fmla="*/ 2370331 w 6970921"/>
              <a:gd name="connsiteY2407" fmla="*/ 1098274 h 2271214"/>
              <a:gd name="connsiteX2408" fmla="*/ 2368075 w 6970921"/>
              <a:gd name="connsiteY2408" fmla="*/ 1093230 h 2271214"/>
              <a:gd name="connsiteX2409" fmla="*/ 3778 w 6970921"/>
              <a:gd name="connsiteY2409" fmla="*/ 1062307 h 2271214"/>
              <a:gd name="connsiteX2410" fmla="*/ 4574 w 6970921"/>
              <a:gd name="connsiteY2410" fmla="*/ 1076634 h 2271214"/>
              <a:gd name="connsiteX2411" fmla="*/ 3512 w 6970921"/>
              <a:gd name="connsiteY2411" fmla="*/ 1080215 h 2271214"/>
              <a:gd name="connsiteX2412" fmla="*/ 992 w 6970921"/>
              <a:gd name="connsiteY2412" fmla="*/ 1069138 h 2271214"/>
              <a:gd name="connsiteX2413" fmla="*/ 3778 w 6970921"/>
              <a:gd name="connsiteY2413" fmla="*/ 1062307 h 2271214"/>
              <a:gd name="connsiteX2414" fmla="*/ 2378230 w 6970921"/>
              <a:gd name="connsiteY2414" fmla="*/ 1057989 h 2271214"/>
              <a:gd name="connsiteX2415" fmla="*/ 2379032 w 6970921"/>
              <a:gd name="connsiteY2415" fmla="*/ 1065508 h 2271214"/>
              <a:gd name="connsiteX2416" fmla="*/ 2377911 w 6970921"/>
              <a:gd name="connsiteY2416" fmla="*/ 1074963 h 2271214"/>
              <a:gd name="connsiteX2417" fmla="*/ 2376453 w 6970921"/>
              <a:gd name="connsiteY2417" fmla="*/ 1064160 h 2271214"/>
              <a:gd name="connsiteX2418" fmla="*/ 2378230 w 6970921"/>
              <a:gd name="connsiteY2418" fmla="*/ 1057989 h 2271214"/>
              <a:gd name="connsiteX2419" fmla="*/ 4723915 w 6970921"/>
              <a:gd name="connsiteY2419" fmla="*/ 1049523 h 2271214"/>
              <a:gd name="connsiteX2420" fmla="*/ 4724860 w 6970921"/>
              <a:gd name="connsiteY2420" fmla="*/ 1050966 h 2271214"/>
              <a:gd name="connsiteX2421" fmla="*/ 4723875 w 6970921"/>
              <a:gd name="connsiteY2421" fmla="*/ 1059145 h 2271214"/>
              <a:gd name="connsiteX2422" fmla="*/ 4721919 w 6970921"/>
              <a:gd name="connsiteY2422" fmla="*/ 1077947 h 2271214"/>
              <a:gd name="connsiteX2423" fmla="*/ 4722577 w 6970921"/>
              <a:gd name="connsiteY2423" fmla="*/ 1078468 h 2271214"/>
              <a:gd name="connsiteX2424" fmla="*/ 4720100 w 6970921"/>
              <a:gd name="connsiteY2424" fmla="*/ 1098168 h 2271214"/>
              <a:gd name="connsiteX2425" fmla="*/ 4718280 w 6970921"/>
              <a:gd name="connsiteY2425" fmla="*/ 1104831 h 2271214"/>
              <a:gd name="connsiteX2426" fmla="*/ 4718386 w 6970921"/>
              <a:gd name="connsiteY2426" fmla="*/ 1096278 h 2271214"/>
              <a:gd name="connsiteX2427" fmla="*/ 4722882 w 6970921"/>
              <a:gd name="connsiteY2427" fmla="*/ 1056782 h 2271214"/>
              <a:gd name="connsiteX2428" fmla="*/ 4723915 w 6970921"/>
              <a:gd name="connsiteY2428" fmla="*/ 1049523 h 2271214"/>
              <a:gd name="connsiteX2429" fmla="*/ 2236769 w 6970921"/>
              <a:gd name="connsiteY2429" fmla="*/ 1038695 h 2271214"/>
              <a:gd name="connsiteX2430" fmla="*/ 2239886 w 6970921"/>
              <a:gd name="connsiteY2430" fmla="*/ 1054083 h 2271214"/>
              <a:gd name="connsiteX2431" fmla="*/ 2238360 w 6970921"/>
              <a:gd name="connsiteY2431" fmla="*/ 1060118 h 2271214"/>
              <a:gd name="connsiteX2432" fmla="*/ 2237365 w 6970921"/>
              <a:gd name="connsiteY2432" fmla="*/ 1060052 h 2271214"/>
              <a:gd name="connsiteX2433" fmla="*/ 2236769 w 6970921"/>
              <a:gd name="connsiteY2433" fmla="*/ 1038695 h 2271214"/>
              <a:gd name="connsiteX2434" fmla="*/ 4619828 w 6970921"/>
              <a:gd name="connsiteY2434" fmla="*/ 1037145 h 2271214"/>
              <a:gd name="connsiteX2435" fmla="*/ 4620358 w 6970921"/>
              <a:gd name="connsiteY2435" fmla="*/ 1050519 h 2271214"/>
              <a:gd name="connsiteX2436" fmla="*/ 4621217 w 6970921"/>
              <a:gd name="connsiteY2436" fmla="*/ 1067645 h 2271214"/>
              <a:gd name="connsiteX2437" fmla="*/ 4622906 w 6970921"/>
              <a:gd name="connsiteY2437" fmla="*/ 1071271 h 2271214"/>
              <a:gd name="connsiteX2438" fmla="*/ 4621918 w 6970921"/>
              <a:gd name="connsiteY2438" fmla="*/ 1075480 h 2271214"/>
              <a:gd name="connsiteX2439" fmla="*/ 4619671 w 6970921"/>
              <a:gd name="connsiteY2439" fmla="*/ 1066640 h 2271214"/>
              <a:gd name="connsiteX2440" fmla="*/ 4618674 w 6970921"/>
              <a:gd name="connsiteY2440" fmla="*/ 1054342 h 2271214"/>
              <a:gd name="connsiteX2441" fmla="*/ 4618861 w 6970921"/>
              <a:gd name="connsiteY2441" fmla="*/ 1054276 h 2271214"/>
              <a:gd name="connsiteX2442" fmla="*/ 4618481 w 6970921"/>
              <a:gd name="connsiteY2442" fmla="*/ 1049771 h 2271214"/>
              <a:gd name="connsiteX2443" fmla="*/ 4618528 w 6970921"/>
              <a:gd name="connsiteY2443" fmla="*/ 1037248 h 2271214"/>
              <a:gd name="connsiteX2444" fmla="*/ 4619828 w 6970921"/>
              <a:gd name="connsiteY2444" fmla="*/ 1037145 h 2271214"/>
              <a:gd name="connsiteX2445" fmla="*/ 4754849 w 6970921"/>
              <a:gd name="connsiteY2445" fmla="*/ 1034654 h 2271214"/>
              <a:gd name="connsiteX2446" fmla="*/ 4755141 w 6970921"/>
              <a:gd name="connsiteY2446" fmla="*/ 1037158 h 2271214"/>
              <a:gd name="connsiteX2447" fmla="*/ 4751790 w 6970921"/>
              <a:gd name="connsiteY2447" fmla="*/ 1046568 h 2271214"/>
              <a:gd name="connsiteX2448" fmla="*/ 4750432 w 6970921"/>
              <a:gd name="connsiteY2448" fmla="*/ 1043890 h 2271214"/>
              <a:gd name="connsiteX2449" fmla="*/ 4754849 w 6970921"/>
              <a:gd name="connsiteY2449" fmla="*/ 1034654 h 2271214"/>
              <a:gd name="connsiteX2450" fmla="*/ 2376534 w 6970921"/>
              <a:gd name="connsiteY2450" fmla="*/ 1026193 h 2271214"/>
              <a:gd name="connsiteX2451" fmla="*/ 2377049 w 6970921"/>
              <a:gd name="connsiteY2451" fmla="*/ 1031282 h 2271214"/>
              <a:gd name="connsiteX2452" fmla="*/ 2371721 w 6970921"/>
              <a:gd name="connsiteY2452" fmla="*/ 1055630 h 2271214"/>
              <a:gd name="connsiteX2453" fmla="*/ 2370407 w 6970921"/>
              <a:gd name="connsiteY2453" fmla="*/ 1059110 h 2271214"/>
              <a:gd name="connsiteX2454" fmla="*/ 2370676 w 6970921"/>
              <a:gd name="connsiteY2454" fmla="*/ 1053044 h 2271214"/>
              <a:gd name="connsiteX2455" fmla="*/ 2374915 w 6970921"/>
              <a:gd name="connsiteY2455" fmla="*/ 1030202 h 2271214"/>
              <a:gd name="connsiteX2456" fmla="*/ 2376534 w 6970921"/>
              <a:gd name="connsiteY2456" fmla="*/ 1026193 h 2271214"/>
              <a:gd name="connsiteX2457" fmla="*/ 4589649 w 6970921"/>
              <a:gd name="connsiteY2457" fmla="*/ 1017554 h 2271214"/>
              <a:gd name="connsiteX2458" fmla="*/ 4591574 w 6970921"/>
              <a:gd name="connsiteY2458" fmla="*/ 1020043 h 2271214"/>
              <a:gd name="connsiteX2459" fmla="*/ 4592004 w 6970921"/>
              <a:gd name="connsiteY2459" fmla="*/ 1026498 h 2271214"/>
              <a:gd name="connsiteX2460" fmla="*/ 4591005 w 6970921"/>
              <a:gd name="connsiteY2460" fmla="*/ 1038510 h 2271214"/>
              <a:gd name="connsiteX2461" fmla="*/ 4592125 w 6970921"/>
              <a:gd name="connsiteY2461" fmla="*/ 1040508 h 2271214"/>
              <a:gd name="connsiteX2462" fmla="*/ 4591851 w 6970921"/>
              <a:gd name="connsiteY2462" fmla="*/ 1046154 h 2271214"/>
              <a:gd name="connsiteX2463" fmla="*/ 4590546 w 6970921"/>
              <a:gd name="connsiteY2463" fmla="*/ 1043026 h 2271214"/>
              <a:gd name="connsiteX2464" fmla="*/ 4589649 w 6970921"/>
              <a:gd name="connsiteY2464" fmla="*/ 1017554 h 2271214"/>
              <a:gd name="connsiteX2465" fmla="*/ 7421 w 6970921"/>
              <a:gd name="connsiteY2465" fmla="*/ 1013425 h 2271214"/>
              <a:gd name="connsiteX2466" fmla="*/ 7288 w 6970921"/>
              <a:gd name="connsiteY2466" fmla="*/ 1020721 h 2271214"/>
              <a:gd name="connsiteX2467" fmla="*/ 4503 w 6970921"/>
              <a:gd name="connsiteY2467" fmla="*/ 1031068 h 2271214"/>
              <a:gd name="connsiteX2468" fmla="*/ 4238 w 6970921"/>
              <a:gd name="connsiteY2468" fmla="*/ 1028349 h 2271214"/>
              <a:gd name="connsiteX2469" fmla="*/ 7421 w 6970921"/>
              <a:gd name="connsiteY2469" fmla="*/ 1013425 h 2271214"/>
              <a:gd name="connsiteX2470" fmla="*/ 2370191 w 6970921"/>
              <a:gd name="connsiteY2470" fmla="*/ 999813 h 2271214"/>
              <a:gd name="connsiteX2471" fmla="*/ 2369960 w 6970921"/>
              <a:gd name="connsiteY2471" fmla="*/ 1008396 h 2271214"/>
              <a:gd name="connsiteX2472" fmla="*/ 2366310 w 6970921"/>
              <a:gd name="connsiteY2472" fmla="*/ 1028502 h 2271214"/>
              <a:gd name="connsiteX2473" fmla="*/ 2365691 w 6970921"/>
              <a:gd name="connsiteY2473" fmla="*/ 1022114 h 2271214"/>
              <a:gd name="connsiteX2474" fmla="*/ 2370191 w 6970921"/>
              <a:gd name="connsiteY2474" fmla="*/ 999813 h 2271214"/>
              <a:gd name="connsiteX2475" fmla="*/ 30640 w 6970921"/>
              <a:gd name="connsiteY2475" fmla="*/ 992797 h 2271214"/>
              <a:gd name="connsiteX2476" fmla="*/ 32099 w 6970921"/>
              <a:gd name="connsiteY2476" fmla="*/ 1001485 h 2271214"/>
              <a:gd name="connsiteX2477" fmla="*/ 29777 w 6970921"/>
              <a:gd name="connsiteY2477" fmla="*/ 1007256 h 2271214"/>
              <a:gd name="connsiteX2478" fmla="*/ 29048 w 6970921"/>
              <a:gd name="connsiteY2478" fmla="*/ 997042 h 2271214"/>
              <a:gd name="connsiteX2479" fmla="*/ 30640 w 6970921"/>
              <a:gd name="connsiteY2479" fmla="*/ 992797 h 2271214"/>
              <a:gd name="connsiteX2480" fmla="*/ 2238755 w 6970921"/>
              <a:gd name="connsiteY2480" fmla="*/ 980328 h 2271214"/>
              <a:gd name="connsiteX2481" fmla="*/ 2242405 w 6970921"/>
              <a:gd name="connsiteY2481" fmla="*/ 990941 h 2271214"/>
              <a:gd name="connsiteX2482" fmla="*/ 2242338 w 6970921"/>
              <a:gd name="connsiteY2482" fmla="*/ 997175 h 2271214"/>
              <a:gd name="connsiteX2483" fmla="*/ 2237696 w 6970921"/>
              <a:gd name="connsiteY2483" fmla="*/ 983114 h 2271214"/>
              <a:gd name="connsiteX2484" fmla="*/ 2238755 w 6970921"/>
              <a:gd name="connsiteY2484" fmla="*/ 980328 h 2271214"/>
              <a:gd name="connsiteX2485" fmla="*/ 6966012 w 6970921"/>
              <a:gd name="connsiteY2485" fmla="*/ 976028 h 2271214"/>
              <a:gd name="connsiteX2486" fmla="*/ 6967032 w 6970921"/>
              <a:gd name="connsiteY2486" fmla="*/ 977342 h 2271214"/>
              <a:gd name="connsiteX2487" fmla="*/ 6967152 w 6970921"/>
              <a:gd name="connsiteY2487" fmla="*/ 991932 h 2271214"/>
              <a:gd name="connsiteX2488" fmla="*/ 6965054 w 6970921"/>
              <a:gd name="connsiteY2488" fmla="*/ 989817 h 2271214"/>
              <a:gd name="connsiteX2489" fmla="*/ 6966012 w 6970921"/>
              <a:gd name="connsiteY2489" fmla="*/ 976028 h 2271214"/>
              <a:gd name="connsiteX2490" fmla="*/ 9552 w 6970921"/>
              <a:gd name="connsiteY2490" fmla="*/ 973563 h 2271214"/>
              <a:gd name="connsiteX2491" fmla="*/ 9220 w 6970921"/>
              <a:gd name="connsiteY2491" fmla="*/ 993660 h 2271214"/>
              <a:gd name="connsiteX2492" fmla="*/ 7893 w 6970921"/>
              <a:gd name="connsiteY2492" fmla="*/ 996446 h 2271214"/>
              <a:gd name="connsiteX2493" fmla="*/ 6169 w 6970921"/>
              <a:gd name="connsiteY2493" fmla="*/ 979267 h 2271214"/>
              <a:gd name="connsiteX2494" fmla="*/ 9552 w 6970921"/>
              <a:gd name="connsiteY2494" fmla="*/ 973563 h 2271214"/>
              <a:gd name="connsiteX2495" fmla="*/ 34817 w 6970921"/>
              <a:gd name="connsiteY2495" fmla="*/ 955257 h 2271214"/>
              <a:gd name="connsiteX2496" fmla="*/ 34352 w 6970921"/>
              <a:gd name="connsiteY2496" fmla="*/ 976282 h 2271214"/>
              <a:gd name="connsiteX2497" fmla="*/ 33225 w 6970921"/>
              <a:gd name="connsiteY2497" fmla="*/ 978338 h 2271214"/>
              <a:gd name="connsiteX2498" fmla="*/ 34950 w 6970921"/>
              <a:gd name="connsiteY2498" fmla="*/ 954064 h 2271214"/>
              <a:gd name="connsiteX2499" fmla="*/ 34950 w 6970921"/>
              <a:gd name="connsiteY2499" fmla="*/ 954263 h 2271214"/>
              <a:gd name="connsiteX2500" fmla="*/ 34883 w 6970921"/>
              <a:gd name="connsiteY2500" fmla="*/ 955258 h 2271214"/>
              <a:gd name="connsiteX2501" fmla="*/ 34883 w 6970921"/>
              <a:gd name="connsiteY2501" fmla="*/ 954330 h 2271214"/>
              <a:gd name="connsiteX2502" fmla="*/ 81785 w 6970921"/>
              <a:gd name="connsiteY2502" fmla="*/ 937018 h 2271214"/>
              <a:gd name="connsiteX2503" fmla="*/ 81187 w 6970921"/>
              <a:gd name="connsiteY2503" fmla="*/ 937614 h 2271214"/>
              <a:gd name="connsiteX2504" fmla="*/ 76744 w 6970921"/>
              <a:gd name="connsiteY2504" fmla="*/ 956915 h 2271214"/>
              <a:gd name="connsiteX2505" fmla="*/ 73892 w 6970921"/>
              <a:gd name="connsiteY2505" fmla="*/ 975420 h 2271214"/>
              <a:gd name="connsiteX2506" fmla="*/ 68718 w 6970921"/>
              <a:gd name="connsiteY2506" fmla="*/ 1007323 h 2271214"/>
              <a:gd name="connsiteX2507" fmla="*/ 64871 w 6970921"/>
              <a:gd name="connsiteY2507" fmla="*/ 1040021 h 2271214"/>
              <a:gd name="connsiteX2508" fmla="*/ 61290 w 6970921"/>
              <a:gd name="connsiteY2508" fmla="*/ 1071194 h 2271214"/>
              <a:gd name="connsiteX2509" fmla="*/ 62418 w 6970921"/>
              <a:gd name="connsiteY2509" fmla="*/ 1096199 h 2271214"/>
              <a:gd name="connsiteX2510" fmla="*/ 63147 w 6970921"/>
              <a:gd name="connsiteY2510" fmla="*/ 1101307 h 2271214"/>
              <a:gd name="connsiteX2511" fmla="*/ 62351 w 6970921"/>
              <a:gd name="connsiteY2511" fmla="*/ 1125050 h 2271214"/>
              <a:gd name="connsiteX2512" fmla="*/ 62882 w 6970921"/>
              <a:gd name="connsiteY2512" fmla="*/ 1138382 h 2271214"/>
              <a:gd name="connsiteX2513" fmla="*/ 64075 w 6970921"/>
              <a:gd name="connsiteY2513" fmla="*/ 1151647 h 2271214"/>
              <a:gd name="connsiteX2514" fmla="*/ 67193 w 6970921"/>
              <a:gd name="connsiteY2514" fmla="*/ 1177315 h 2271214"/>
              <a:gd name="connsiteX2515" fmla="*/ 68520 w 6970921"/>
              <a:gd name="connsiteY2515" fmla="*/ 1200529 h 2271214"/>
              <a:gd name="connsiteX2516" fmla="*/ 71703 w 6970921"/>
              <a:gd name="connsiteY2516" fmla="*/ 1233891 h 2271214"/>
              <a:gd name="connsiteX2517" fmla="*/ 73626 w 6970921"/>
              <a:gd name="connsiteY2517" fmla="*/ 1262080 h 2271214"/>
              <a:gd name="connsiteX2518" fmla="*/ 77606 w 6970921"/>
              <a:gd name="connsiteY2518" fmla="*/ 1286089 h 2271214"/>
              <a:gd name="connsiteX2519" fmla="*/ 79463 w 6970921"/>
              <a:gd name="connsiteY2519" fmla="*/ 1291131 h 2271214"/>
              <a:gd name="connsiteX2520" fmla="*/ 77540 w 6970921"/>
              <a:gd name="connsiteY2520" fmla="*/ 1291262 h 2271214"/>
              <a:gd name="connsiteX2521" fmla="*/ 74555 w 6970921"/>
              <a:gd name="connsiteY2521" fmla="*/ 1292191 h 2271214"/>
              <a:gd name="connsiteX2522" fmla="*/ 76412 w 6970921"/>
              <a:gd name="connsiteY2522" fmla="*/ 1295507 h 2271214"/>
              <a:gd name="connsiteX2523" fmla="*/ 76545 w 6970921"/>
              <a:gd name="connsiteY2523" fmla="*/ 1299488 h 2271214"/>
              <a:gd name="connsiteX2524" fmla="*/ 79861 w 6970921"/>
              <a:gd name="connsiteY2524" fmla="*/ 1316135 h 2271214"/>
              <a:gd name="connsiteX2525" fmla="*/ 85167 w 6970921"/>
              <a:gd name="connsiteY2525" fmla="*/ 1328803 h 2271214"/>
              <a:gd name="connsiteX2526" fmla="*/ 88815 w 6970921"/>
              <a:gd name="connsiteY2526" fmla="*/ 1350227 h 2271214"/>
              <a:gd name="connsiteX2527" fmla="*/ 90075 w 6970921"/>
              <a:gd name="connsiteY2527" fmla="*/ 1357257 h 2271214"/>
              <a:gd name="connsiteX2528" fmla="*/ 94054 w 6970921"/>
              <a:gd name="connsiteY2528" fmla="*/ 1386175 h 2271214"/>
              <a:gd name="connsiteX2529" fmla="*/ 97040 w 6970921"/>
              <a:gd name="connsiteY2529" fmla="*/ 1400568 h 2271214"/>
              <a:gd name="connsiteX2530" fmla="*/ 101152 w 6970921"/>
              <a:gd name="connsiteY2530" fmla="*/ 1408195 h 2271214"/>
              <a:gd name="connsiteX2531" fmla="*/ 105397 w 6970921"/>
              <a:gd name="connsiteY2531" fmla="*/ 1414960 h 2271214"/>
              <a:gd name="connsiteX2532" fmla="*/ 103672 w 6970921"/>
              <a:gd name="connsiteY2532" fmla="*/ 1418874 h 2271214"/>
              <a:gd name="connsiteX2533" fmla="*/ 105264 w 6970921"/>
              <a:gd name="connsiteY2533" fmla="*/ 1421393 h 2271214"/>
              <a:gd name="connsiteX2534" fmla="*/ 109907 w 6970921"/>
              <a:gd name="connsiteY2534" fmla="*/ 1429287 h 2271214"/>
              <a:gd name="connsiteX2535" fmla="*/ 113289 w 6970921"/>
              <a:gd name="connsiteY2535" fmla="*/ 1444144 h 2271214"/>
              <a:gd name="connsiteX2536" fmla="*/ 117202 w 6970921"/>
              <a:gd name="connsiteY2536" fmla="*/ 1458801 h 2271214"/>
              <a:gd name="connsiteX2537" fmla="*/ 122774 w 6970921"/>
              <a:gd name="connsiteY2537" fmla="*/ 1473658 h 2271214"/>
              <a:gd name="connsiteX2538" fmla="*/ 125493 w 6970921"/>
              <a:gd name="connsiteY2538" fmla="*/ 1477241 h 2271214"/>
              <a:gd name="connsiteX2539" fmla="*/ 122442 w 6970921"/>
              <a:gd name="connsiteY2539" fmla="*/ 1464174 h 2271214"/>
              <a:gd name="connsiteX2540" fmla="*/ 102611 w 6970921"/>
              <a:gd name="connsiteY2540" fmla="*/ 1395859 h 2271214"/>
              <a:gd name="connsiteX2541" fmla="*/ 94718 w 6970921"/>
              <a:gd name="connsiteY2541" fmla="*/ 1361171 h 2271214"/>
              <a:gd name="connsiteX2542" fmla="*/ 90805 w 6970921"/>
              <a:gd name="connsiteY2542" fmla="*/ 1343859 h 2271214"/>
              <a:gd name="connsiteX2543" fmla="*/ 87687 w 6970921"/>
              <a:gd name="connsiteY2543" fmla="*/ 1326349 h 2271214"/>
              <a:gd name="connsiteX2544" fmla="*/ 86825 w 6970921"/>
              <a:gd name="connsiteY2544" fmla="*/ 1320911 h 2271214"/>
              <a:gd name="connsiteX2545" fmla="*/ 89611 w 6970921"/>
              <a:gd name="connsiteY2545" fmla="*/ 1319584 h 2271214"/>
              <a:gd name="connsiteX2546" fmla="*/ 87687 w 6970921"/>
              <a:gd name="connsiteY2546" fmla="*/ 1316732 h 2271214"/>
              <a:gd name="connsiteX2547" fmla="*/ 84238 w 6970921"/>
              <a:gd name="connsiteY2547" fmla="*/ 1307712 h 2271214"/>
              <a:gd name="connsiteX2548" fmla="*/ 78269 w 6970921"/>
              <a:gd name="connsiteY2548" fmla="*/ 1270304 h 2271214"/>
              <a:gd name="connsiteX2549" fmla="*/ 77606 w 6970921"/>
              <a:gd name="connsiteY2549" fmla="*/ 1258764 h 2271214"/>
              <a:gd name="connsiteX2550" fmla="*/ 74820 w 6970921"/>
              <a:gd name="connsiteY2550" fmla="*/ 1242314 h 2271214"/>
              <a:gd name="connsiteX2551" fmla="*/ 72698 w 6970921"/>
              <a:gd name="connsiteY2551" fmla="*/ 1225800 h 2271214"/>
              <a:gd name="connsiteX2552" fmla="*/ 70377 w 6970921"/>
              <a:gd name="connsiteY2552" fmla="*/ 1205968 h 2271214"/>
              <a:gd name="connsiteX2553" fmla="*/ 70310 w 6970921"/>
              <a:gd name="connsiteY2553" fmla="*/ 1196351 h 2271214"/>
              <a:gd name="connsiteX2554" fmla="*/ 67724 w 6970921"/>
              <a:gd name="connsiteY2554" fmla="*/ 1150719 h 2271214"/>
              <a:gd name="connsiteX2555" fmla="*/ 69381 w 6970921"/>
              <a:gd name="connsiteY2555" fmla="*/ 1143356 h 2271214"/>
              <a:gd name="connsiteX2556" fmla="*/ 67458 w 6970921"/>
              <a:gd name="connsiteY2556" fmla="*/ 1123856 h 2271214"/>
              <a:gd name="connsiteX2557" fmla="*/ 65800 w 6970921"/>
              <a:gd name="connsiteY2557" fmla="*/ 1107143 h 2271214"/>
              <a:gd name="connsiteX2558" fmla="*/ 66994 w 6970921"/>
              <a:gd name="connsiteY2558" fmla="*/ 1086581 h 2271214"/>
              <a:gd name="connsiteX2559" fmla="*/ 68984 w 6970921"/>
              <a:gd name="connsiteY2559" fmla="*/ 1066087 h 2271214"/>
              <a:gd name="connsiteX2560" fmla="*/ 71438 w 6970921"/>
              <a:gd name="connsiteY2560" fmla="*/ 1019792 h 2271214"/>
              <a:gd name="connsiteX2561" fmla="*/ 75616 w 6970921"/>
              <a:gd name="connsiteY2561" fmla="*/ 981190 h 2271214"/>
              <a:gd name="connsiteX2562" fmla="*/ 81652 w 6970921"/>
              <a:gd name="connsiteY2562" fmla="*/ 942787 h 2271214"/>
              <a:gd name="connsiteX2563" fmla="*/ 81785 w 6970921"/>
              <a:gd name="connsiteY2563" fmla="*/ 937018 h 2271214"/>
              <a:gd name="connsiteX2564" fmla="*/ 36541 w 6970921"/>
              <a:gd name="connsiteY2564" fmla="*/ 936221 h 2271214"/>
              <a:gd name="connsiteX2565" fmla="*/ 38797 w 6970921"/>
              <a:gd name="connsiteY2565" fmla="*/ 938476 h 2271214"/>
              <a:gd name="connsiteX2566" fmla="*/ 34950 w 6970921"/>
              <a:gd name="connsiteY2566" fmla="*/ 954063 h 2271214"/>
              <a:gd name="connsiteX2567" fmla="*/ 4742208 w 6970921"/>
              <a:gd name="connsiteY2567" fmla="*/ 921304 h 2271214"/>
              <a:gd name="connsiteX2568" fmla="*/ 4738586 w 6970921"/>
              <a:gd name="connsiteY2568" fmla="*/ 943737 h 2271214"/>
              <a:gd name="connsiteX2569" fmla="*/ 4737934 w 6970921"/>
              <a:gd name="connsiteY2569" fmla="*/ 947098 h 2271214"/>
              <a:gd name="connsiteX2570" fmla="*/ 4735599 w 6970921"/>
              <a:gd name="connsiteY2570" fmla="*/ 958300 h 2271214"/>
              <a:gd name="connsiteX2571" fmla="*/ 4736226 w 6970921"/>
              <a:gd name="connsiteY2571" fmla="*/ 946789 h 2271214"/>
              <a:gd name="connsiteX2572" fmla="*/ 4742208 w 6970921"/>
              <a:gd name="connsiteY2572" fmla="*/ 921304 h 2271214"/>
              <a:gd name="connsiteX2573" fmla="*/ 36071 w 6970921"/>
              <a:gd name="connsiteY2573" fmla="*/ 913405 h 2271214"/>
              <a:gd name="connsiteX2574" fmla="*/ 34811 w 6970921"/>
              <a:gd name="connsiteY2574" fmla="*/ 921165 h 2271214"/>
              <a:gd name="connsiteX2575" fmla="*/ 32357 w 6970921"/>
              <a:gd name="connsiteY2575" fmla="*/ 927599 h 2271214"/>
              <a:gd name="connsiteX2576" fmla="*/ 32688 w 6970921"/>
              <a:gd name="connsiteY2576" fmla="*/ 921430 h 2271214"/>
              <a:gd name="connsiteX2577" fmla="*/ 36071 w 6970921"/>
              <a:gd name="connsiteY2577" fmla="*/ 913405 h 2271214"/>
              <a:gd name="connsiteX2578" fmla="*/ 6946159 w 6970921"/>
              <a:gd name="connsiteY2578" fmla="*/ 906017 h 2271214"/>
              <a:gd name="connsiteX2579" fmla="*/ 6949781 w 6970921"/>
              <a:gd name="connsiteY2579" fmla="*/ 922198 h 2271214"/>
              <a:gd name="connsiteX2580" fmla="*/ 6952312 w 6970921"/>
              <a:gd name="connsiteY2580" fmla="*/ 934415 h 2271214"/>
              <a:gd name="connsiteX2581" fmla="*/ 6954199 w 6970921"/>
              <a:gd name="connsiteY2581" fmla="*/ 946737 h 2271214"/>
              <a:gd name="connsiteX2582" fmla="*/ 6962309 w 6970921"/>
              <a:gd name="connsiteY2582" fmla="*/ 1010803 h 2271214"/>
              <a:gd name="connsiteX2583" fmla="*/ 6965286 w 6970921"/>
              <a:gd name="connsiteY2583" fmla="*/ 1042946 h 2271214"/>
              <a:gd name="connsiteX2584" fmla="*/ 6966810 w 6970921"/>
              <a:gd name="connsiteY2584" fmla="*/ 1075169 h 2271214"/>
              <a:gd name="connsiteX2585" fmla="*/ 6968589 w 6970921"/>
              <a:gd name="connsiteY2585" fmla="*/ 1075828 h 2271214"/>
              <a:gd name="connsiteX2586" fmla="*/ 6967345 w 6970921"/>
              <a:gd name="connsiteY2586" fmla="*/ 1095355 h 2271214"/>
              <a:gd name="connsiteX2587" fmla="*/ 6965091 w 6970921"/>
              <a:gd name="connsiteY2587" fmla="*/ 1114671 h 2271214"/>
              <a:gd name="connsiteX2588" fmla="*/ 6962682 w 6970921"/>
              <a:gd name="connsiteY2588" fmla="*/ 1116804 h 2271214"/>
              <a:gd name="connsiteX2589" fmla="*/ 6962993 w 6970921"/>
              <a:gd name="connsiteY2589" fmla="*/ 1107957 h 2271214"/>
              <a:gd name="connsiteX2590" fmla="*/ 6965908 w 6970921"/>
              <a:gd name="connsiteY2590" fmla="*/ 1095582 h 2271214"/>
              <a:gd name="connsiteX2591" fmla="*/ 6962733 w 6970921"/>
              <a:gd name="connsiteY2591" fmla="*/ 1058415 h 2271214"/>
              <a:gd name="connsiteX2592" fmla="*/ 6961806 w 6970921"/>
              <a:gd name="connsiteY2592" fmla="*/ 1041023 h 2271214"/>
              <a:gd name="connsiteX2593" fmla="*/ 6960291 w 6970921"/>
              <a:gd name="connsiteY2593" fmla="*/ 1023700 h 2271214"/>
              <a:gd name="connsiteX2594" fmla="*/ 6957168 w 6970921"/>
              <a:gd name="connsiteY2594" fmla="*/ 989035 h 2271214"/>
              <a:gd name="connsiteX2595" fmla="*/ 6952226 w 6970921"/>
              <a:gd name="connsiteY2595" fmla="*/ 956434 h 2271214"/>
              <a:gd name="connsiteX2596" fmla="*/ 6946639 w 6970921"/>
              <a:gd name="connsiteY2596" fmla="*/ 923938 h 2271214"/>
              <a:gd name="connsiteX2597" fmla="*/ 6944584 w 6970921"/>
              <a:gd name="connsiteY2597" fmla="*/ 907366 h 2271214"/>
              <a:gd name="connsiteX2598" fmla="*/ 6946159 w 6970921"/>
              <a:gd name="connsiteY2598" fmla="*/ 906017 h 2271214"/>
              <a:gd name="connsiteX2599" fmla="*/ 6942262 w 6970921"/>
              <a:gd name="connsiteY2599" fmla="*/ 889778 h 2271214"/>
              <a:gd name="connsiteX2600" fmla="*/ 6945415 w 6970921"/>
              <a:gd name="connsiteY2600" fmla="*/ 891201 h 2271214"/>
              <a:gd name="connsiteX2601" fmla="*/ 6944543 w 6970921"/>
              <a:gd name="connsiteY2601" fmla="*/ 898830 h 2271214"/>
              <a:gd name="connsiteX2602" fmla="*/ 6941821 w 6970921"/>
              <a:gd name="connsiteY2602" fmla="*/ 894190 h 2271214"/>
              <a:gd name="connsiteX2603" fmla="*/ 6942262 w 6970921"/>
              <a:gd name="connsiteY2603" fmla="*/ 889778 h 2271214"/>
              <a:gd name="connsiteX2604" fmla="*/ 2213881 w 6970921"/>
              <a:gd name="connsiteY2604" fmla="*/ 883161 h 2271214"/>
              <a:gd name="connsiteX2605" fmla="*/ 2217862 w 6970921"/>
              <a:gd name="connsiteY2605" fmla="*/ 895498 h 2271214"/>
              <a:gd name="connsiteX2606" fmla="*/ 2218257 w 6970921"/>
              <a:gd name="connsiteY2606" fmla="*/ 902130 h 2271214"/>
              <a:gd name="connsiteX2607" fmla="*/ 2214478 w 6970921"/>
              <a:gd name="connsiteY2607" fmla="*/ 889396 h 2271214"/>
              <a:gd name="connsiteX2608" fmla="*/ 2213881 w 6970921"/>
              <a:gd name="connsiteY2608" fmla="*/ 883161 h 2271214"/>
              <a:gd name="connsiteX2609" fmla="*/ 4538784 w 6970921"/>
              <a:gd name="connsiteY2609" fmla="*/ 882518 h 2271214"/>
              <a:gd name="connsiteX2610" fmla="*/ 4537210 w 6970921"/>
              <a:gd name="connsiteY2610" fmla="*/ 888267 h 2271214"/>
              <a:gd name="connsiteX2611" fmla="*/ 4539244 w 6970921"/>
              <a:gd name="connsiteY2611" fmla="*/ 891069 h 2271214"/>
              <a:gd name="connsiteX2612" fmla="*/ 4539631 w 6970921"/>
              <a:gd name="connsiteY2612" fmla="*/ 884539 h 2271214"/>
              <a:gd name="connsiteX2613" fmla="*/ 4538784 w 6970921"/>
              <a:gd name="connsiteY2613" fmla="*/ 882518 h 2271214"/>
              <a:gd name="connsiteX2614" fmla="*/ 50871 w 6970921"/>
              <a:gd name="connsiteY2614" fmla="*/ 879181 h 2271214"/>
              <a:gd name="connsiteX2615" fmla="*/ 50206 w 6970921"/>
              <a:gd name="connsiteY2615" fmla="*/ 885681 h 2271214"/>
              <a:gd name="connsiteX2616" fmla="*/ 45365 w 6970921"/>
              <a:gd name="connsiteY2616" fmla="*/ 902991 h 2271214"/>
              <a:gd name="connsiteX2617" fmla="*/ 46161 w 6970921"/>
              <a:gd name="connsiteY2617" fmla="*/ 894436 h 2271214"/>
              <a:gd name="connsiteX2618" fmla="*/ 50871 w 6970921"/>
              <a:gd name="connsiteY2618" fmla="*/ 879181 h 2271214"/>
              <a:gd name="connsiteX2619" fmla="*/ 4778042 w 6970921"/>
              <a:gd name="connsiteY2619" fmla="*/ 876028 h 2271214"/>
              <a:gd name="connsiteX2620" fmla="*/ 4778765 w 6970921"/>
              <a:gd name="connsiteY2620" fmla="*/ 879916 h 2271214"/>
              <a:gd name="connsiteX2621" fmla="*/ 4776513 w 6970921"/>
              <a:gd name="connsiteY2621" fmla="*/ 887734 h 2271214"/>
              <a:gd name="connsiteX2622" fmla="*/ 4776072 w 6970921"/>
              <a:gd name="connsiteY2622" fmla="*/ 878588 h 2271214"/>
              <a:gd name="connsiteX2623" fmla="*/ 4778042 w 6970921"/>
              <a:gd name="connsiteY2623" fmla="*/ 876028 h 2271214"/>
              <a:gd name="connsiteX2624" fmla="*/ 4585296 w 6970921"/>
              <a:gd name="connsiteY2624" fmla="*/ 871664 h 2271214"/>
              <a:gd name="connsiteX2625" fmla="*/ 4592042 w 6970921"/>
              <a:gd name="connsiteY2625" fmla="*/ 898394 h 2271214"/>
              <a:gd name="connsiteX2626" fmla="*/ 4594916 w 6970921"/>
              <a:gd name="connsiteY2626" fmla="*/ 924300 h 2271214"/>
              <a:gd name="connsiteX2627" fmla="*/ 4600585 w 6970921"/>
              <a:gd name="connsiteY2627" fmla="*/ 956185 h 2271214"/>
              <a:gd name="connsiteX2628" fmla="*/ 4605367 w 6970921"/>
              <a:gd name="connsiteY2628" fmla="*/ 989152 h 2271214"/>
              <a:gd name="connsiteX2629" fmla="*/ 4605467 w 6970921"/>
              <a:gd name="connsiteY2629" fmla="*/ 997479 h 2271214"/>
              <a:gd name="connsiteX2630" fmla="*/ 4601726 w 6970921"/>
              <a:gd name="connsiteY2630" fmla="*/ 1017125 h 2271214"/>
              <a:gd name="connsiteX2631" fmla="*/ 4602475 w 6970921"/>
              <a:gd name="connsiteY2631" fmla="*/ 1033938 h 2271214"/>
              <a:gd name="connsiteX2632" fmla="*/ 4603406 w 6970921"/>
              <a:gd name="connsiteY2632" fmla="*/ 1051670 h 2271214"/>
              <a:gd name="connsiteX2633" fmla="*/ 4605920 w 6970921"/>
              <a:gd name="connsiteY2633" fmla="*/ 1061471 h 2271214"/>
              <a:gd name="connsiteX2634" fmla="*/ 4601428 w 6970921"/>
              <a:gd name="connsiteY2634" fmla="*/ 1062690 h 2271214"/>
              <a:gd name="connsiteX2635" fmla="*/ 4599321 w 6970921"/>
              <a:gd name="connsiteY2635" fmla="*/ 1060686 h 2271214"/>
              <a:gd name="connsiteX2636" fmla="*/ 4599339 w 6970921"/>
              <a:gd name="connsiteY2636" fmla="*/ 1064755 h 2271214"/>
              <a:gd name="connsiteX2637" fmla="*/ 4600191 w 6970921"/>
              <a:gd name="connsiteY2637" fmla="*/ 1072819 h 2271214"/>
              <a:gd name="connsiteX2638" fmla="*/ 4597452 w 6970921"/>
              <a:gd name="connsiteY2638" fmla="*/ 1063378 h 2271214"/>
              <a:gd name="connsiteX2639" fmla="*/ 4596745 w 6970921"/>
              <a:gd name="connsiteY2639" fmla="*/ 1053717 h 2271214"/>
              <a:gd name="connsiteX2640" fmla="*/ 4597502 w 6970921"/>
              <a:gd name="connsiteY2640" fmla="*/ 1032374 h 2271214"/>
              <a:gd name="connsiteX2641" fmla="*/ 4595172 w 6970921"/>
              <a:gd name="connsiteY2641" fmla="*/ 996370 h 2271214"/>
              <a:gd name="connsiteX2642" fmla="*/ 4595814 w 6970921"/>
              <a:gd name="connsiteY2642" fmla="*/ 979916 h 2271214"/>
              <a:gd name="connsiteX2643" fmla="*/ 4595615 w 6970921"/>
              <a:gd name="connsiteY2643" fmla="*/ 963473 h 2271214"/>
              <a:gd name="connsiteX2644" fmla="*/ 4588854 w 6970921"/>
              <a:gd name="connsiteY2644" fmla="*/ 914194 h 2271214"/>
              <a:gd name="connsiteX2645" fmla="*/ 4585762 w 6970921"/>
              <a:gd name="connsiteY2645" fmla="*/ 903542 h 2271214"/>
              <a:gd name="connsiteX2646" fmla="*/ 4578952 w 6970921"/>
              <a:gd name="connsiteY2646" fmla="*/ 881049 h 2271214"/>
              <a:gd name="connsiteX2647" fmla="*/ 4578365 w 6970921"/>
              <a:gd name="connsiteY2647" fmla="*/ 873947 h 2271214"/>
              <a:gd name="connsiteX2648" fmla="*/ 4582554 w 6970921"/>
              <a:gd name="connsiteY2648" fmla="*/ 880703 h 2271214"/>
              <a:gd name="connsiteX2649" fmla="*/ 4582396 w 6970921"/>
              <a:gd name="connsiteY2649" fmla="*/ 887082 h 2271214"/>
              <a:gd name="connsiteX2650" fmla="*/ 4582121 w 6970921"/>
              <a:gd name="connsiteY2650" fmla="*/ 892728 h 2271214"/>
              <a:gd name="connsiteX2651" fmla="*/ 4583705 w 6970921"/>
              <a:gd name="connsiteY2651" fmla="*/ 896250 h 2271214"/>
              <a:gd name="connsiteX2652" fmla="*/ 4585383 w 6970921"/>
              <a:gd name="connsiteY2652" fmla="*/ 893415 h 2271214"/>
              <a:gd name="connsiteX2653" fmla="*/ 4584787 w 6970921"/>
              <a:gd name="connsiteY2653" fmla="*/ 877041 h 2271214"/>
              <a:gd name="connsiteX2654" fmla="*/ 4585296 w 6970921"/>
              <a:gd name="connsiteY2654" fmla="*/ 871664 h 2271214"/>
              <a:gd name="connsiteX2655" fmla="*/ 2432584 w 6970921"/>
              <a:gd name="connsiteY2655" fmla="*/ 870212 h 2271214"/>
              <a:gd name="connsiteX2656" fmla="*/ 2432434 w 6970921"/>
              <a:gd name="connsiteY2656" fmla="*/ 874200 h 2271214"/>
              <a:gd name="connsiteX2657" fmla="*/ 2428208 w 6970921"/>
              <a:gd name="connsiteY2657" fmla="*/ 885023 h 2271214"/>
              <a:gd name="connsiteX2658" fmla="*/ 2428899 w 6970921"/>
              <a:gd name="connsiteY2658" fmla="*/ 877755 h 2271214"/>
              <a:gd name="connsiteX2659" fmla="*/ 2432584 w 6970921"/>
              <a:gd name="connsiteY2659" fmla="*/ 870212 h 2271214"/>
              <a:gd name="connsiteX2660" fmla="*/ 2213215 w 6970921"/>
              <a:gd name="connsiteY2660" fmla="*/ 841576 h 2271214"/>
              <a:gd name="connsiteX2661" fmla="*/ 2215801 w 6970921"/>
              <a:gd name="connsiteY2661" fmla="*/ 845688 h 2271214"/>
              <a:gd name="connsiteX2662" fmla="*/ 2215206 w 6970921"/>
              <a:gd name="connsiteY2662" fmla="*/ 849866 h 2271214"/>
              <a:gd name="connsiteX2663" fmla="*/ 2212020 w 6970921"/>
              <a:gd name="connsiteY2663" fmla="*/ 845886 h 2271214"/>
              <a:gd name="connsiteX2664" fmla="*/ 2213215 w 6970921"/>
              <a:gd name="connsiteY2664" fmla="*/ 841576 h 2271214"/>
              <a:gd name="connsiteX2665" fmla="*/ 54455 w 6970921"/>
              <a:gd name="connsiteY2665" fmla="*/ 840049 h 2271214"/>
              <a:gd name="connsiteX2666" fmla="*/ 53659 w 6970921"/>
              <a:gd name="connsiteY2666" fmla="*/ 845819 h 2271214"/>
              <a:gd name="connsiteX2667" fmla="*/ 53328 w 6970921"/>
              <a:gd name="connsiteY2667" fmla="*/ 856829 h 2271214"/>
              <a:gd name="connsiteX2668" fmla="*/ 54389 w 6970921"/>
              <a:gd name="connsiteY2668" fmla="*/ 864988 h 2271214"/>
              <a:gd name="connsiteX2669" fmla="*/ 49349 w 6970921"/>
              <a:gd name="connsiteY2669" fmla="*/ 871753 h 2271214"/>
              <a:gd name="connsiteX2670" fmla="*/ 50078 w 6970921"/>
              <a:gd name="connsiteY2670" fmla="*/ 855768 h 2271214"/>
              <a:gd name="connsiteX2671" fmla="*/ 52267 w 6970921"/>
              <a:gd name="connsiteY2671" fmla="*/ 846151 h 2271214"/>
              <a:gd name="connsiteX2672" fmla="*/ 54455 w 6970921"/>
              <a:gd name="connsiteY2672" fmla="*/ 840049 h 2271214"/>
              <a:gd name="connsiteX2673" fmla="*/ 39755 w 6970921"/>
              <a:gd name="connsiteY2673" fmla="*/ 827321 h 2271214"/>
              <a:gd name="connsiteX2674" fmla="*/ 41103 w 6970921"/>
              <a:gd name="connsiteY2674" fmla="*/ 836344 h 2271214"/>
              <a:gd name="connsiteX2675" fmla="*/ 37944 w 6970921"/>
              <a:gd name="connsiteY2675" fmla="*/ 851324 h 2271214"/>
              <a:gd name="connsiteX2676" fmla="*/ 29520 w 6970921"/>
              <a:gd name="connsiteY2676" fmla="*/ 886146 h 2271214"/>
              <a:gd name="connsiteX2677" fmla="*/ 24148 w 6970921"/>
              <a:gd name="connsiteY2677" fmla="*/ 916058 h 2271214"/>
              <a:gd name="connsiteX2678" fmla="*/ 22357 w 6970921"/>
              <a:gd name="connsiteY2678" fmla="*/ 922824 h 2271214"/>
              <a:gd name="connsiteX2679" fmla="*/ 20434 w 6970921"/>
              <a:gd name="connsiteY2679" fmla="*/ 927666 h 2271214"/>
              <a:gd name="connsiteX2680" fmla="*/ 21893 w 6970921"/>
              <a:gd name="connsiteY2680" fmla="*/ 927864 h 2271214"/>
              <a:gd name="connsiteX2681" fmla="*/ 22291 w 6970921"/>
              <a:gd name="connsiteY2681" fmla="*/ 929323 h 2271214"/>
              <a:gd name="connsiteX2682" fmla="*/ 10020 w 6970921"/>
              <a:gd name="connsiteY2682" fmla="*/ 967527 h 2271214"/>
              <a:gd name="connsiteX2683" fmla="*/ 8098 w 6970921"/>
              <a:gd name="connsiteY2683" fmla="*/ 956053 h 2271214"/>
              <a:gd name="connsiteX2684" fmla="*/ 10685 w 6970921"/>
              <a:gd name="connsiteY2684" fmla="*/ 953732 h 2271214"/>
              <a:gd name="connsiteX2685" fmla="*/ 14929 w 6970921"/>
              <a:gd name="connsiteY2685" fmla="*/ 947100 h 2271214"/>
              <a:gd name="connsiteX2686" fmla="*/ 13204 w 6970921"/>
              <a:gd name="connsiteY2686" fmla="*/ 942721 h 2271214"/>
              <a:gd name="connsiteX2687" fmla="*/ 13934 w 6970921"/>
              <a:gd name="connsiteY2687" fmla="*/ 937349 h 2271214"/>
              <a:gd name="connsiteX2688" fmla="*/ 18643 w 6970921"/>
              <a:gd name="connsiteY2688" fmla="*/ 911615 h 2271214"/>
              <a:gd name="connsiteX2689" fmla="*/ 20965 w 6970921"/>
              <a:gd name="connsiteY2689" fmla="*/ 874672 h 2271214"/>
              <a:gd name="connsiteX2690" fmla="*/ 22888 w 6970921"/>
              <a:gd name="connsiteY2690" fmla="*/ 868040 h 2271214"/>
              <a:gd name="connsiteX2691" fmla="*/ 36816 w 6970921"/>
              <a:gd name="connsiteY2691" fmla="*/ 831892 h 2271214"/>
              <a:gd name="connsiteX2692" fmla="*/ 39734 w 6970921"/>
              <a:gd name="connsiteY2692" fmla="*/ 827183 h 2271214"/>
              <a:gd name="connsiteX2693" fmla="*/ 39805 w 6970921"/>
              <a:gd name="connsiteY2693" fmla="*/ 827189 h 2271214"/>
              <a:gd name="connsiteX2694" fmla="*/ 39801 w 6970921"/>
              <a:gd name="connsiteY2694" fmla="*/ 827249 h 2271214"/>
              <a:gd name="connsiteX2695" fmla="*/ 39755 w 6970921"/>
              <a:gd name="connsiteY2695" fmla="*/ 827321 h 2271214"/>
              <a:gd name="connsiteX2696" fmla="*/ 2196771 w 6970921"/>
              <a:gd name="connsiteY2696" fmla="*/ 818692 h 2271214"/>
              <a:gd name="connsiteX2697" fmla="*/ 2204332 w 6970921"/>
              <a:gd name="connsiteY2697" fmla="*/ 835937 h 2271214"/>
              <a:gd name="connsiteX2698" fmla="*/ 2204199 w 6970921"/>
              <a:gd name="connsiteY2698" fmla="*/ 840181 h 2271214"/>
              <a:gd name="connsiteX2699" fmla="*/ 2198430 w 6970921"/>
              <a:gd name="connsiteY2699" fmla="*/ 826717 h 2271214"/>
              <a:gd name="connsiteX2700" fmla="*/ 2196771 w 6970921"/>
              <a:gd name="connsiteY2700" fmla="*/ 818692 h 2271214"/>
              <a:gd name="connsiteX2701" fmla="*/ 2205191 w 6970921"/>
              <a:gd name="connsiteY2701" fmla="*/ 811198 h 2271214"/>
              <a:gd name="connsiteX2702" fmla="*/ 2207379 w 6970921"/>
              <a:gd name="connsiteY2702" fmla="*/ 816239 h 2271214"/>
              <a:gd name="connsiteX2703" fmla="*/ 2208840 w 6970921"/>
              <a:gd name="connsiteY2703" fmla="*/ 825524 h 2271214"/>
              <a:gd name="connsiteX2704" fmla="*/ 2205921 w 6970921"/>
              <a:gd name="connsiteY2704" fmla="*/ 818693 h 2271214"/>
              <a:gd name="connsiteX2705" fmla="*/ 2205191 w 6970921"/>
              <a:gd name="connsiteY2705" fmla="*/ 811198 h 2271214"/>
              <a:gd name="connsiteX2706" fmla="*/ 115213 w 6970921"/>
              <a:gd name="connsiteY2706" fmla="*/ 799591 h 2271214"/>
              <a:gd name="connsiteX2707" fmla="*/ 112427 w 6970921"/>
              <a:gd name="connsiteY2707" fmla="*/ 804034 h 2271214"/>
              <a:gd name="connsiteX2708" fmla="*/ 111233 w 6970921"/>
              <a:gd name="connsiteY2708" fmla="*/ 810999 h 2271214"/>
              <a:gd name="connsiteX2709" fmla="*/ 113952 w 6970921"/>
              <a:gd name="connsiteY2709" fmla="*/ 807483 h 2271214"/>
              <a:gd name="connsiteX2710" fmla="*/ 115213 w 6970921"/>
              <a:gd name="connsiteY2710" fmla="*/ 799591 h 2271214"/>
              <a:gd name="connsiteX2711" fmla="*/ 6916637 w 6970921"/>
              <a:gd name="connsiteY2711" fmla="*/ 789533 h 2271214"/>
              <a:gd name="connsiteX2712" fmla="*/ 6920505 w 6970921"/>
              <a:gd name="connsiteY2712" fmla="*/ 798100 h 2271214"/>
              <a:gd name="connsiteX2713" fmla="*/ 6921436 w 6970921"/>
              <a:gd name="connsiteY2713" fmla="*/ 803515 h 2271214"/>
              <a:gd name="connsiteX2714" fmla="*/ 6917939 w 6970921"/>
              <a:gd name="connsiteY2714" fmla="*/ 796846 h 2271214"/>
              <a:gd name="connsiteX2715" fmla="*/ 6916637 w 6970921"/>
              <a:gd name="connsiteY2715" fmla="*/ 789533 h 2271214"/>
              <a:gd name="connsiteX2716" fmla="*/ 2425243 w 6970921"/>
              <a:gd name="connsiteY2716" fmla="*/ 788534 h 2271214"/>
              <a:gd name="connsiteX2717" fmla="*/ 2423667 w 6970921"/>
              <a:gd name="connsiteY2717" fmla="*/ 799904 h 2271214"/>
              <a:gd name="connsiteX2718" fmla="*/ 2421108 w 6970921"/>
              <a:gd name="connsiteY2718" fmla="*/ 807054 h 2271214"/>
              <a:gd name="connsiteX2719" fmla="*/ 2423414 w 6970921"/>
              <a:gd name="connsiteY2719" fmla="*/ 792546 h 2271214"/>
              <a:gd name="connsiteX2720" fmla="*/ 2425243 w 6970921"/>
              <a:gd name="connsiteY2720" fmla="*/ 788534 h 2271214"/>
              <a:gd name="connsiteX2721" fmla="*/ 4497124 w 6970921"/>
              <a:gd name="connsiteY2721" fmla="*/ 787683 h 2271214"/>
              <a:gd name="connsiteX2722" fmla="*/ 4499504 w 6970921"/>
              <a:gd name="connsiteY2722" fmla="*/ 792683 h 2271214"/>
              <a:gd name="connsiteX2723" fmla="*/ 4501261 w 6970921"/>
              <a:gd name="connsiteY2723" fmla="*/ 808159 h 2271214"/>
              <a:gd name="connsiteX2724" fmla="*/ 4498392 w 6970921"/>
              <a:gd name="connsiteY2724" fmla="*/ 804173 h 2271214"/>
              <a:gd name="connsiteX2725" fmla="*/ 4497124 w 6970921"/>
              <a:gd name="connsiteY2725" fmla="*/ 787683 h 2271214"/>
              <a:gd name="connsiteX2726" fmla="*/ 74023 w 6970921"/>
              <a:gd name="connsiteY2726" fmla="*/ 784070 h 2271214"/>
              <a:gd name="connsiteX2727" fmla="*/ 76610 w 6970921"/>
              <a:gd name="connsiteY2727" fmla="*/ 789708 h 2271214"/>
              <a:gd name="connsiteX2728" fmla="*/ 78401 w 6970921"/>
              <a:gd name="connsiteY2728" fmla="*/ 793554 h 2271214"/>
              <a:gd name="connsiteX2729" fmla="*/ 76278 w 6970921"/>
              <a:gd name="connsiteY2729" fmla="*/ 797601 h 2271214"/>
              <a:gd name="connsiteX2730" fmla="*/ 74156 w 6970921"/>
              <a:gd name="connsiteY2730" fmla="*/ 793886 h 2271214"/>
              <a:gd name="connsiteX2731" fmla="*/ 72830 w 6970921"/>
              <a:gd name="connsiteY2731" fmla="*/ 793356 h 2271214"/>
              <a:gd name="connsiteX2732" fmla="*/ 70442 w 6970921"/>
              <a:gd name="connsiteY2732" fmla="*/ 798529 h 2271214"/>
              <a:gd name="connsiteX2733" fmla="*/ 66927 w 6970921"/>
              <a:gd name="connsiteY2733" fmla="*/ 824993 h 2271214"/>
              <a:gd name="connsiteX2734" fmla="*/ 68717 w 6970921"/>
              <a:gd name="connsiteY2734" fmla="*/ 823335 h 2271214"/>
              <a:gd name="connsiteX2735" fmla="*/ 74952 w 6970921"/>
              <a:gd name="connsiteY2735" fmla="*/ 807948 h 2271214"/>
              <a:gd name="connsiteX2736" fmla="*/ 78866 w 6970921"/>
              <a:gd name="connsiteY2736" fmla="*/ 800320 h 2271214"/>
              <a:gd name="connsiteX2737" fmla="*/ 75284 w 6970921"/>
              <a:gd name="connsiteY2737" fmla="*/ 810534 h 2271214"/>
              <a:gd name="connsiteX2738" fmla="*/ 66661 w 6970921"/>
              <a:gd name="connsiteY2738" fmla="*/ 830565 h 2271214"/>
              <a:gd name="connsiteX2739" fmla="*/ 64473 w 6970921"/>
              <a:gd name="connsiteY2739" fmla="*/ 838988 h 2271214"/>
              <a:gd name="connsiteX2740" fmla="*/ 59697 w 6970921"/>
              <a:gd name="connsiteY2740" fmla="*/ 863329 h 2271214"/>
              <a:gd name="connsiteX2741" fmla="*/ 57442 w 6970921"/>
              <a:gd name="connsiteY2741" fmla="*/ 869365 h 2271214"/>
              <a:gd name="connsiteX2742" fmla="*/ 57774 w 6970921"/>
              <a:gd name="connsiteY2742" fmla="*/ 861074 h 2271214"/>
              <a:gd name="connsiteX2743" fmla="*/ 59101 w 6970921"/>
              <a:gd name="connsiteY2743" fmla="*/ 839319 h 2271214"/>
              <a:gd name="connsiteX2744" fmla="*/ 59167 w 6970921"/>
              <a:gd name="connsiteY2744" fmla="*/ 816901 h 2271214"/>
              <a:gd name="connsiteX2745" fmla="*/ 60427 w 6970921"/>
              <a:gd name="connsiteY2745" fmla="*/ 813652 h 2271214"/>
              <a:gd name="connsiteX2746" fmla="*/ 61489 w 6970921"/>
              <a:gd name="connsiteY2746" fmla="*/ 818029 h 2271214"/>
              <a:gd name="connsiteX2747" fmla="*/ 61886 w 6970921"/>
              <a:gd name="connsiteY2747" fmla="*/ 822605 h 2271214"/>
              <a:gd name="connsiteX2748" fmla="*/ 64009 w 6970921"/>
              <a:gd name="connsiteY2748" fmla="*/ 815509 h 2271214"/>
              <a:gd name="connsiteX2749" fmla="*/ 68054 w 6970921"/>
              <a:gd name="connsiteY2749" fmla="*/ 799259 h 2271214"/>
              <a:gd name="connsiteX2750" fmla="*/ 74023 w 6970921"/>
              <a:gd name="connsiteY2750" fmla="*/ 784070 h 2271214"/>
              <a:gd name="connsiteX2751" fmla="*/ 2452489 w 6970921"/>
              <a:gd name="connsiteY2751" fmla="*/ 783857 h 2271214"/>
              <a:gd name="connsiteX2752" fmla="*/ 2451068 w 6970921"/>
              <a:gd name="connsiteY2752" fmla="*/ 792856 h 2271214"/>
              <a:gd name="connsiteX2753" fmla="*/ 2447431 w 6970921"/>
              <a:gd name="connsiteY2753" fmla="*/ 800943 h 2271214"/>
              <a:gd name="connsiteX2754" fmla="*/ 2448103 w 6970921"/>
              <a:gd name="connsiteY2754" fmla="*/ 796633 h 2271214"/>
              <a:gd name="connsiteX2755" fmla="*/ 2452489 w 6970921"/>
              <a:gd name="connsiteY2755" fmla="*/ 783857 h 2271214"/>
              <a:gd name="connsiteX2756" fmla="*/ 4536361 w 6970921"/>
              <a:gd name="connsiteY2756" fmla="*/ 779936 h 2271214"/>
              <a:gd name="connsiteX2757" fmla="*/ 4543231 w 6970921"/>
              <a:gd name="connsiteY2757" fmla="*/ 792149 h 2271214"/>
              <a:gd name="connsiteX2758" fmla="*/ 4553219 w 6970921"/>
              <a:gd name="connsiteY2758" fmla="*/ 819713 h 2271214"/>
              <a:gd name="connsiteX2759" fmla="*/ 4557354 w 6970921"/>
              <a:gd name="connsiteY2759" fmla="*/ 841384 h 2271214"/>
              <a:gd name="connsiteX2760" fmla="*/ 4554696 w 6970921"/>
              <a:gd name="connsiteY2760" fmla="*/ 841821 h 2271214"/>
              <a:gd name="connsiteX2761" fmla="*/ 4554287 w 6970921"/>
              <a:gd name="connsiteY2761" fmla="*/ 838241 h 2271214"/>
              <a:gd name="connsiteX2762" fmla="*/ 4552731 w 6970921"/>
              <a:gd name="connsiteY2762" fmla="*/ 827964 h 2271214"/>
              <a:gd name="connsiteX2763" fmla="*/ 4550221 w 6970921"/>
              <a:gd name="connsiteY2763" fmla="*/ 818372 h 2271214"/>
              <a:gd name="connsiteX2764" fmla="*/ 4535686 w 6970921"/>
              <a:gd name="connsiteY2764" fmla="*/ 782632 h 2271214"/>
              <a:gd name="connsiteX2765" fmla="*/ 4536361 w 6970921"/>
              <a:gd name="connsiteY2765" fmla="*/ 779936 h 2271214"/>
              <a:gd name="connsiteX2766" fmla="*/ 6904723 w 6970921"/>
              <a:gd name="connsiteY2766" fmla="*/ 779816 h 2271214"/>
              <a:gd name="connsiteX2767" fmla="*/ 6907160 w 6970921"/>
              <a:gd name="connsiteY2767" fmla="*/ 783294 h 2271214"/>
              <a:gd name="connsiteX2768" fmla="*/ 6910283 w 6970921"/>
              <a:gd name="connsiteY2768" fmla="*/ 801862 h 2271214"/>
              <a:gd name="connsiteX2769" fmla="*/ 6907274 w 6970921"/>
              <a:gd name="connsiteY2769" fmla="*/ 794241 h 2271214"/>
              <a:gd name="connsiteX2770" fmla="*/ 6904723 w 6970921"/>
              <a:gd name="connsiteY2770" fmla="*/ 779816 h 2271214"/>
              <a:gd name="connsiteX2771" fmla="*/ 4546328 w 6970921"/>
              <a:gd name="connsiteY2771" fmla="*/ 768653 h 2271214"/>
              <a:gd name="connsiteX2772" fmla="*/ 4551186 w 6970921"/>
              <a:gd name="connsiteY2772" fmla="*/ 776721 h 2271214"/>
              <a:gd name="connsiteX2773" fmla="*/ 4552172 w 6970921"/>
              <a:gd name="connsiteY2773" fmla="*/ 785369 h 2271214"/>
              <a:gd name="connsiteX2774" fmla="*/ 4548639 w 6970921"/>
              <a:gd name="connsiteY2774" fmla="*/ 781897 h 2271214"/>
              <a:gd name="connsiteX2775" fmla="*/ 4546328 w 6970921"/>
              <a:gd name="connsiteY2775" fmla="*/ 768653 h 2271214"/>
              <a:gd name="connsiteX2776" fmla="*/ 6908627 w 6970921"/>
              <a:gd name="connsiteY2776" fmla="*/ 765683 h 2271214"/>
              <a:gd name="connsiteX2777" fmla="*/ 6911415 w 6970921"/>
              <a:gd name="connsiteY2777" fmla="*/ 768851 h 2271214"/>
              <a:gd name="connsiteX2778" fmla="*/ 6911505 w 6970921"/>
              <a:gd name="connsiteY2778" fmla="*/ 773708 h 2271214"/>
              <a:gd name="connsiteX2779" fmla="*/ 6908145 w 6970921"/>
              <a:gd name="connsiteY2779" fmla="*/ 770756 h 2271214"/>
              <a:gd name="connsiteX2780" fmla="*/ 6908627 w 6970921"/>
              <a:gd name="connsiteY2780" fmla="*/ 765683 h 2271214"/>
              <a:gd name="connsiteX2781" fmla="*/ 4815276 w 6970921"/>
              <a:gd name="connsiteY2781" fmla="*/ 746581 h 2271214"/>
              <a:gd name="connsiteX2782" fmla="*/ 4815168 w 6970921"/>
              <a:gd name="connsiteY2782" fmla="*/ 746879 h 2271214"/>
              <a:gd name="connsiteX2783" fmla="*/ 4812061 w 6970921"/>
              <a:gd name="connsiteY2783" fmla="*/ 764308 h 2271214"/>
              <a:gd name="connsiteX2784" fmla="*/ 4797760 w 6970921"/>
              <a:gd name="connsiteY2784" fmla="*/ 808324 h 2271214"/>
              <a:gd name="connsiteX2785" fmla="*/ 4792992 w 6970921"/>
              <a:gd name="connsiteY2785" fmla="*/ 822230 h 2271214"/>
              <a:gd name="connsiteX2786" fmla="*/ 4793630 w 6970921"/>
              <a:gd name="connsiteY2786" fmla="*/ 809524 h 2271214"/>
              <a:gd name="connsiteX2787" fmla="*/ 4796452 w 6970921"/>
              <a:gd name="connsiteY2787" fmla="*/ 801728 h 2271214"/>
              <a:gd name="connsiteX2788" fmla="*/ 4815182 w 6970921"/>
              <a:gd name="connsiteY2788" fmla="*/ 746802 h 2271214"/>
              <a:gd name="connsiteX2789" fmla="*/ 4815182 w 6970921"/>
              <a:gd name="connsiteY2789" fmla="*/ 746805 h 2271214"/>
              <a:gd name="connsiteX2790" fmla="*/ 4815221 w 6970921"/>
              <a:gd name="connsiteY2790" fmla="*/ 746617 h 2271214"/>
              <a:gd name="connsiteX2791" fmla="*/ 4815378 w 6970921"/>
              <a:gd name="connsiteY2791" fmla="*/ 746424 h 2271214"/>
              <a:gd name="connsiteX2792" fmla="*/ 4815331 w 6970921"/>
              <a:gd name="connsiteY2792" fmla="*/ 746545 h 2271214"/>
              <a:gd name="connsiteX2793" fmla="*/ 4815276 w 6970921"/>
              <a:gd name="connsiteY2793" fmla="*/ 746581 h 2271214"/>
              <a:gd name="connsiteX2794" fmla="*/ 4790151 w 6970921"/>
              <a:gd name="connsiteY2794" fmla="*/ 743693 h 2271214"/>
              <a:gd name="connsiteX2795" fmla="*/ 4789747 w 6970921"/>
              <a:gd name="connsiteY2795" fmla="*/ 748160 h 2271214"/>
              <a:gd name="connsiteX2796" fmla="*/ 4783893 w 6970921"/>
              <a:gd name="connsiteY2796" fmla="*/ 762222 h 2271214"/>
              <a:gd name="connsiteX2797" fmla="*/ 4784912 w 6970921"/>
              <a:gd name="connsiteY2797" fmla="*/ 754578 h 2271214"/>
              <a:gd name="connsiteX2798" fmla="*/ 4790151 w 6970921"/>
              <a:gd name="connsiteY2798" fmla="*/ 743693 h 2271214"/>
              <a:gd name="connsiteX2799" fmla="*/ 4536692 w 6970921"/>
              <a:gd name="connsiteY2799" fmla="*/ 736468 h 2271214"/>
              <a:gd name="connsiteX2800" fmla="*/ 4537775 w 6970921"/>
              <a:gd name="connsiteY2800" fmla="*/ 737354 h 2271214"/>
              <a:gd name="connsiteX2801" fmla="*/ 4544982 w 6970921"/>
              <a:gd name="connsiteY2801" fmla="*/ 765399 h 2271214"/>
              <a:gd name="connsiteX2802" fmla="*/ 4543758 w 6970921"/>
              <a:gd name="connsiteY2802" fmla="*/ 764914 h 2271214"/>
              <a:gd name="connsiteX2803" fmla="*/ 4538114 w 6970921"/>
              <a:gd name="connsiteY2803" fmla="*/ 744754 h 2271214"/>
              <a:gd name="connsiteX2804" fmla="*/ 4536692 w 6970921"/>
              <a:gd name="connsiteY2804" fmla="*/ 736468 h 2271214"/>
              <a:gd name="connsiteX2805" fmla="*/ 103472 w 6970921"/>
              <a:gd name="connsiteY2805" fmla="*/ 722985 h 2271214"/>
              <a:gd name="connsiteX2806" fmla="*/ 103870 w 6970921"/>
              <a:gd name="connsiteY2806" fmla="*/ 734193 h 2271214"/>
              <a:gd name="connsiteX2807" fmla="*/ 101748 w 6970921"/>
              <a:gd name="connsiteY2807" fmla="*/ 738438 h 2271214"/>
              <a:gd name="connsiteX2808" fmla="*/ 99293 w 6970921"/>
              <a:gd name="connsiteY2808" fmla="*/ 737177 h 2271214"/>
              <a:gd name="connsiteX2809" fmla="*/ 94319 w 6970921"/>
              <a:gd name="connsiteY2809" fmla="*/ 737575 h 2271214"/>
              <a:gd name="connsiteX2810" fmla="*/ 92330 w 6970921"/>
              <a:gd name="connsiteY2810" fmla="*/ 746530 h 2271214"/>
              <a:gd name="connsiteX2811" fmla="*/ 88349 w 6970921"/>
              <a:gd name="connsiteY2811" fmla="*/ 757009 h 2271214"/>
              <a:gd name="connsiteX2812" fmla="*/ 85895 w 6970921"/>
              <a:gd name="connsiteY2812" fmla="*/ 758866 h 2271214"/>
              <a:gd name="connsiteX2813" fmla="*/ 88548 w 6970921"/>
              <a:gd name="connsiteY2813" fmla="*/ 752432 h 2271214"/>
              <a:gd name="connsiteX2814" fmla="*/ 86957 w 6970921"/>
              <a:gd name="connsiteY2814" fmla="*/ 744142 h 2271214"/>
              <a:gd name="connsiteX2815" fmla="*/ 90671 w 6970921"/>
              <a:gd name="connsiteY2815" fmla="*/ 724576 h 2271214"/>
              <a:gd name="connsiteX2816" fmla="*/ 93855 w 6970921"/>
              <a:gd name="connsiteY2816" fmla="*/ 723316 h 2271214"/>
              <a:gd name="connsiteX2817" fmla="*/ 94319 w 6970921"/>
              <a:gd name="connsiteY2817" fmla="*/ 725969 h 2271214"/>
              <a:gd name="connsiteX2818" fmla="*/ 99956 w 6970921"/>
              <a:gd name="connsiteY2818" fmla="*/ 724842 h 2271214"/>
              <a:gd name="connsiteX2819" fmla="*/ 103472 w 6970921"/>
              <a:gd name="connsiteY2819" fmla="*/ 722985 h 2271214"/>
              <a:gd name="connsiteX2820" fmla="*/ 4794177 w 6970921"/>
              <a:gd name="connsiteY2820" fmla="*/ 721392 h 2271214"/>
              <a:gd name="connsiteX2821" fmla="*/ 4793243 w 6970921"/>
              <a:gd name="connsiteY2821" fmla="*/ 727715 h 2271214"/>
              <a:gd name="connsiteX2822" fmla="*/ 4785788 w 6970921"/>
              <a:gd name="connsiteY2822" fmla="*/ 741874 h 2271214"/>
              <a:gd name="connsiteX2823" fmla="*/ 4788146 w 6970921"/>
              <a:gd name="connsiteY2823" fmla="*/ 732400 h 2271214"/>
              <a:gd name="connsiteX2824" fmla="*/ 4794177 w 6970921"/>
              <a:gd name="connsiteY2824" fmla="*/ 721392 h 2271214"/>
              <a:gd name="connsiteX2825" fmla="*/ 6882540 w 6970921"/>
              <a:gd name="connsiteY2825" fmla="*/ 720291 h 2271214"/>
              <a:gd name="connsiteX2826" fmla="*/ 6885842 w 6970921"/>
              <a:gd name="connsiteY2826" fmla="*/ 726056 h 2271214"/>
              <a:gd name="connsiteX2827" fmla="*/ 6889273 w 6970921"/>
              <a:gd name="connsiteY2827" fmla="*/ 738557 h 2271214"/>
              <a:gd name="connsiteX2828" fmla="*/ 6886356 w 6970921"/>
              <a:gd name="connsiteY2828" fmla="*/ 733014 h 2271214"/>
              <a:gd name="connsiteX2829" fmla="*/ 6882540 w 6970921"/>
              <a:gd name="connsiteY2829" fmla="*/ 720291 h 2271214"/>
              <a:gd name="connsiteX2830" fmla="*/ 71504 w 6970921"/>
              <a:gd name="connsiteY2830" fmla="*/ 719403 h 2271214"/>
              <a:gd name="connsiteX2831" fmla="*/ 70244 w 6970921"/>
              <a:gd name="connsiteY2831" fmla="*/ 727826 h 2271214"/>
              <a:gd name="connsiteX2832" fmla="*/ 65337 w 6970921"/>
              <a:gd name="connsiteY2832" fmla="*/ 746597 h 2271214"/>
              <a:gd name="connsiteX2833" fmla="*/ 64939 w 6970921"/>
              <a:gd name="connsiteY2833" fmla="*/ 748520 h 2271214"/>
              <a:gd name="connsiteX2834" fmla="*/ 54723 w 6970921"/>
              <a:gd name="connsiteY2834" fmla="*/ 782545 h 2271214"/>
              <a:gd name="connsiteX2835" fmla="*/ 48025 w 6970921"/>
              <a:gd name="connsiteY2835" fmla="*/ 799193 h 2271214"/>
              <a:gd name="connsiteX2836" fmla="*/ 45041 w 6970921"/>
              <a:gd name="connsiteY2836" fmla="*/ 817433 h 2271214"/>
              <a:gd name="connsiteX2837" fmla="*/ 42611 w 6970921"/>
              <a:gd name="connsiteY2837" fmla="*/ 827432 h 2271214"/>
              <a:gd name="connsiteX2838" fmla="*/ 39805 w 6970921"/>
              <a:gd name="connsiteY2838" fmla="*/ 827189 h 2271214"/>
              <a:gd name="connsiteX2839" fmla="*/ 40771 w 6970921"/>
              <a:gd name="connsiteY2839" fmla="*/ 812624 h 2271214"/>
              <a:gd name="connsiteX2840" fmla="*/ 45173 w 6970921"/>
              <a:gd name="connsiteY2840" fmla="*/ 799193 h 2271214"/>
              <a:gd name="connsiteX2841" fmla="*/ 50546 w 6970921"/>
              <a:gd name="connsiteY2841" fmla="*/ 773525 h 2271214"/>
              <a:gd name="connsiteX2842" fmla="*/ 55719 w 6970921"/>
              <a:gd name="connsiteY2842" fmla="*/ 761387 h 2271214"/>
              <a:gd name="connsiteX2843" fmla="*/ 65800 w 6970921"/>
              <a:gd name="connsiteY2843" fmla="*/ 729219 h 2271214"/>
              <a:gd name="connsiteX2844" fmla="*/ 71504 w 6970921"/>
              <a:gd name="connsiteY2844" fmla="*/ 719403 h 2271214"/>
              <a:gd name="connsiteX2845" fmla="*/ 2172296 w 6970921"/>
              <a:gd name="connsiteY2845" fmla="*/ 718806 h 2271214"/>
              <a:gd name="connsiteX2846" fmla="*/ 2177204 w 6970921"/>
              <a:gd name="connsiteY2846" fmla="*/ 724709 h 2271214"/>
              <a:gd name="connsiteX2847" fmla="*/ 2175346 w 6970921"/>
              <a:gd name="connsiteY2847" fmla="*/ 727627 h 2271214"/>
              <a:gd name="connsiteX2848" fmla="*/ 2172560 w 6970921"/>
              <a:gd name="connsiteY2848" fmla="*/ 724179 h 2271214"/>
              <a:gd name="connsiteX2849" fmla="*/ 2172296 w 6970921"/>
              <a:gd name="connsiteY2849" fmla="*/ 718806 h 2271214"/>
              <a:gd name="connsiteX2850" fmla="*/ 4535168 w 6970921"/>
              <a:gd name="connsiteY2850" fmla="*/ 705383 h 2271214"/>
              <a:gd name="connsiteX2851" fmla="*/ 4538519 w 6970921"/>
              <a:gd name="connsiteY2851" fmla="*/ 709341 h 2271214"/>
              <a:gd name="connsiteX2852" fmla="*/ 4539825 w 6970921"/>
              <a:gd name="connsiteY2852" fmla="*/ 716894 h 2271214"/>
              <a:gd name="connsiteX2853" fmla="*/ 4537544 w 6970921"/>
              <a:gd name="connsiteY2853" fmla="*/ 714390 h 2271214"/>
              <a:gd name="connsiteX2854" fmla="*/ 4535168 w 6970921"/>
              <a:gd name="connsiteY2854" fmla="*/ 705383 h 2271214"/>
              <a:gd name="connsiteX2855" fmla="*/ 111288 w 6970921"/>
              <a:gd name="connsiteY2855" fmla="*/ 695061 h 2271214"/>
              <a:gd name="connsiteX2856" fmla="*/ 108503 w 6970921"/>
              <a:gd name="connsiteY2856" fmla="*/ 707730 h 2271214"/>
              <a:gd name="connsiteX2857" fmla="*/ 106645 w 6970921"/>
              <a:gd name="connsiteY2857" fmla="*/ 710449 h 2271214"/>
              <a:gd name="connsiteX2858" fmla="*/ 108437 w 6970921"/>
              <a:gd name="connsiteY2858" fmla="*/ 699771 h 2271214"/>
              <a:gd name="connsiteX2859" fmla="*/ 111288 w 6970921"/>
              <a:gd name="connsiteY2859" fmla="*/ 695061 h 2271214"/>
              <a:gd name="connsiteX2860" fmla="*/ 2465881 w 6970921"/>
              <a:gd name="connsiteY2860" fmla="*/ 692540 h 2271214"/>
              <a:gd name="connsiteX2861" fmla="*/ 2464449 w 6970921"/>
              <a:gd name="connsiteY2861" fmla="*/ 697889 h 2271214"/>
              <a:gd name="connsiteX2862" fmla="*/ 2456555 w 6970921"/>
              <a:gd name="connsiteY2862" fmla="*/ 714701 h 2271214"/>
              <a:gd name="connsiteX2863" fmla="*/ 2456556 w 6970921"/>
              <a:gd name="connsiteY2863" fmla="*/ 711891 h 2271214"/>
              <a:gd name="connsiteX2864" fmla="*/ 2465881 w 6970921"/>
              <a:gd name="connsiteY2864" fmla="*/ 692540 h 2271214"/>
              <a:gd name="connsiteX2865" fmla="*/ 4839722 w 6970921"/>
              <a:gd name="connsiteY2865" fmla="*/ 692273 h 2271214"/>
              <a:gd name="connsiteX2866" fmla="*/ 4835165 w 6970921"/>
              <a:gd name="connsiteY2866" fmla="*/ 703108 h 2271214"/>
              <a:gd name="connsiteX2867" fmla="*/ 4830654 w 6970921"/>
              <a:gd name="connsiteY2867" fmla="*/ 714863 h 2271214"/>
              <a:gd name="connsiteX2868" fmla="*/ 4824106 w 6970921"/>
              <a:gd name="connsiteY2868" fmla="*/ 733008 h 2271214"/>
              <a:gd name="connsiteX2869" fmla="*/ 4815378 w 6970921"/>
              <a:gd name="connsiteY2869" fmla="*/ 746424 h 2271214"/>
              <a:gd name="connsiteX2870" fmla="*/ 4834530 w 6970921"/>
              <a:gd name="connsiteY2870" fmla="*/ 697418 h 2271214"/>
              <a:gd name="connsiteX2871" fmla="*/ 4839722 w 6970921"/>
              <a:gd name="connsiteY2871" fmla="*/ 692273 h 2271214"/>
              <a:gd name="connsiteX2872" fmla="*/ 103394 w 6970921"/>
              <a:gd name="connsiteY2872" fmla="*/ 682128 h 2271214"/>
              <a:gd name="connsiteX2873" fmla="*/ 99878 w 6970921"/>
              <a:gd name="connsiteY2873" fmla="*/ 698113 h 2271214"/>
              <a:gd name="connsiteX2874" fmla="*/ 97690 w 6970921"/>
              <a:gd name="connsiteY2874" fmla="*/ 700036 h 2271214"/>
              <a:gd name="connsiteX2875" fmla="*/ 101735 w 6970921"/>
              <a:gd name="connsiteY2875" fmla="*/ 685445 h 2271214"/>
              <a:gd name="connsiteX2876" fmla="*/ 103394 w 6970921"/>
              <a:gd name="connsiteY2876" fmla="*/ 682128 h 2271214"/>
              <a:gd name="connsiteX2877" fmla="*/ 111551 w 6970921"/>
              <a:gd name="connsiteY2877" fmla="*/ 673970 h 2271214"/>
              <a:gd name="connsiteX2878" fmla="*/ 108898 w 6970921"/>
              <a:gd name="connsiteY2878" fmla="*/ 684118 h 2271214"/>
              <a:gd name="connsiteX2879" fmla="*/ 106908 w 6970921"/>
              <a:gd name="connsiteY2879" fmla="*/ 685379 h 2271214"/>
              <a:gd name="connsiteX2880" fmla="*/ 109561 w 6970921"/>
              <a:gd name="connsiteY2880" fmla="*/ 676358 h 2271214"/>
              <a:gd name="connsiteX2881" fmla="*/ 111551 w 6970921"/>
              <a:gd name="connsiteY2881" fmla="*/ 673970 h 2271214"/>
              <a:gd name="connsiteX2882" fmla="*/ 2501683 w 6970921"/>
              <a:gd name="connsiteY2882" fmla="*/ 660701 h 2271214"/>
              <a:gd name="connsiteX2883" fmla="*/ 2500760 w 6970921"/>
              <a:gd name="connsiteY2883" fmla="*/ 664889 h 2271214"/>
              <a:gd name="connsiteX2884" fmla="*/ 2493476 w 6970921"/>
              <a:gd name="connsiteY2884" fmla="*/ 674392 h 2271214"/>
              <a:gd name="connsiteX2885" fmla="*/ 2494601 w 6970921"/>
              <a:gd name="connsiteY2885" fmla="*/ 669571 h 2271214"/>
              <a:gd name="connsiteX2886" fmla="*/ 2501683 w 6970921"/>
              <a:gd name="connsiteY2886" fmla="*/ 660701 h 2271214"/>
              <a:gd name="connsiteX2887" fmla="*/ 102802 w 6970921"/>
              <a:gd name="connsiteY2887" fmla="*/ 656593 h 2271214"/>
              <a:gd name="connsiteX2888" fmla="*/ 102802 w 6970921"/>
              <a:gd name="connsiteY2888" fmla="*/ 668730 h 2271214"/>
              <a:gd name="connsiteX2889" fmla="*/ 98358 w 6970921"/>
              <a:gd name="connsiteY2889" fmla="*/ 671914 h 2271214"/>
              <a:gd name="connsiteX2890" fmla="*/ 101342 w 6970921"/>
              <a:gd name="connsiteY2890" fmla="*/ 657787 h 2271214"/>
              <a:gd name="connsiteX2891" fmla="*/ 102802 w 6970921"/>
              <a:gd name="connsiteY2891" fmla="*/ 656593 h 2271214"/>
              <a:gd name="connsiteX2892" fmla="*/ 4825906 w 6970921"/>
              <a:gd name="connsiteY2892" fmla="*/ 656049 h 2271214"/>
              <a:gd name="connsiteX2893" fmla="*/ 4823319 w 6970921"/>
              <a:gd name="connsiteY2893" fmla="*/ 662025 h 2271214"/>
              <a:gd name="connsiteX2894" fmla="*/ 4810640 w 6970921"/>
              <a:gd name="connsiteY2894" fmla="*/ 692056 h 2271214"/>
              <a:gd name="connsiteX2895" fmla="*/ 4810456 w 6970921"/>
              <a:gd name="connsiteY2895" fmla="*/ 692017 h 2271214"/>
              <a:gd name="connsiteX2896" fmla="*/ 4806396 w 6970921"/>
              <a:gd name="connsiteY2896" fmla="*/ 702765 h 2271214"/>
              <a:gd name="connsiteX2897" fmla="*/ 4802012 w 6970921"/>
              <a:gd name="connsiteY2897" fmla="*/ 712534 h 2271214"/>
              <a:gd name="connsiteX2898" fmla="*/ 4799422 w 6970921"/>
              <a:gd name="connsiteY2898" fmla="*/ 707491 h 2271214"/>
              <a:gd name="connsiteX2899" fmla="*/ 4805786 w 6970921"/>
              <a:gd name="connsiteY2899" fmla="*/ 696266 h 2271214"/>
              <a:gd name="connsiteX2900" fmla="*/ 4807382 w 6970921"/>
              <a:gd name="connsiteY2900" fmla="*/ 694587 h 2271214"/>
              <a:gd name="connsiteX2901" fmla="*/ 4820589 w 6970921"/>
              <a:gd name="connsiteY2901" fmla="*/ 662942 h 2271214"/>
              <a:gd name="connsiteX2902" fmla="*/ 4824599 w 6970921"/>
              <a:gd name="connsiteY2902" fmla="*/ 656112 h 2271214"/>
              <a:gd name="connsiteX2903" fmla="*/ 4825906 w 6970921"/>
              <a:gd name="connsiteY2903" fmla="*/ 656049 h 2271214"/>
              <a:gd name="connsiteX2904" fmla="*/ 4851259 w 6970921"/>
              <a:gd name="connsiteY2904" fmla="*/ 653238 h 2271214"/>
              <a:gd name="connsiteX2905" fmla="*/ 4852468 w 6970921"/>
              <a:gd name="connsiteY2905" fmla="*/ 653873 h 2271214"/>
              <a:gd name="connsiteX2906" fmla="*/ 4845735 w 6970921"/>
              <a:gd name="connsiteY2906" fmla="*/ 681119 h 2271214"/>
              <a:gd name="connsiteX2907" fmla="*/ 4841252 w 6970921"/>
              <a:gd name="connsiteY2907" fmla="*/ 678268 h 2271214"/>
              <a:gd name="connsiteX2908" fmla="*/ 4840033 w 6970921"/>
              <a:gd name="connsiteY2908" fmla="*/ 678828 h 2271214"/>
              <a:gd name="connsiteX2909" fmla="*/ 4837305 w 6970921"/>
              <a:gd name="connsiteY2909" fmla="*/ 677205 h 2271214"/>
              <a:gd name="connsiteX2910" fmla="*/ 4844446 w 6970921"/>
              <a:gd name="connsiteY2910" fmla="*/ 663173 h 2271214"/>
              <a:gd name="connsiteX2911" fmla="*/ 4841124 w 6970921"/>
              <a:gd name="connsiteY2911" fmla="*/ 671294 h 2271214"/>
              <a:gd name="connsiteX2912" fmla="*/ 4839128 w 6970921"/>
              <a:gd name="connsiteY2912" fmla="*/ 676962 h 2271214"/>
              <a:gd name="connsiteX2913" fmla="*/ 4842064 w 6970921"/>
              <a:gd name="connsiteY2913" fmla="*/ 673455 h 2271214"/>
              <a:gd name="connsiteX2914" fmla="*/ 4849122 w 6970921"/>
              <a:gd name="connsiteY2914" fmla="*/ 658207 h 2271214"/>
              <a:gd name="connsiteX2915" fmla="*/ 125419 w 6970921"/>
              <a:gd name="connsiteY2915" fmla="*/ 642664 h 2271214"/>
              <a:gd name="connsiteX2916" fmla="*/ 122235 w 6970921"/>
              <a:gd name="connsiteY2916" fmla="*/ 653874 h 2271214"/>
              <a:gd name="connsiteX2917" fmla="*/ 118455 w 6970921"/>
              <a:gd name="connsiteY2917" fmla="*/ 659842 h 2271214"/>
              <a:gd name="connsiteX2918" fmla="*/ 123296 w 6970921"/>
              <a:gd name="connsiteY2918" fmla="*/ 644654 h 2271214"/>
              <a:gd name="connsiteX2919" fmla="*/ 125419 w 6970921"/>
              <a:gd name="connsiteY2919" fmla="*/ 642664 h 2271214"/>
              <a:gd name="connsiteX2920" fmla="*/ 4505203 w 6970921"/>
              <a:gd name="connsiteY2920" fmla="*/ 634357 h 2271214"/>
              <a:gd name="connsiteX2921" fmla="*/ 4509067 w 6970921"/>
              <a:gd name="connsiteY2921" fmla="*/ 640383 h 2271214"/>
              <a:gd name="connsiteX2922" fmla="*/ 4510370 w 6970921"/>
              <a:gd name="connsiteY2922" fmla="*/ 647725 h 2271214"/>
              <a:gd name="connsiteX2923" fmla="*/ 4508884 w 6970921"/>
              <a:gd name="connsiteY2923" fmla="*/ 646489 h 2271214"/>
              <a:gd name="connsiteX2924" fmla="*/ 4505203 w 6970921"/>
              <a:gd name="connsiteY2924" fmla="*/ 634357 h 2271214"/>
              <a:gd name="connsiteX2925" fmla="*/ 4863848 w 6970921"/>
              <a:gd name="connsiteY2925" fmla="*/ 632147 h 2271214"/>
              <a:gd name="connsiteX2926" fmla="*/ 4861580 w 6970921"/>
              <a:gd name="connsiteY2926" fmla="*/ 641879 h 2271214"/>
              <a:gd name="connsiteX2927" fmla="*/ 4856240 w 6970921"/>
              <a:gd name="connsiteY2927" fmla="*/ 649341 h 2271214"/>
              <a:gd name="connsiteX2928" fmla="*/ 4861055 w 6970921"/>
              <a:gd name="connsiteY2928" fmla="*/ 636356 h 2271214"/>
              <a:gd name="connsiteX2929" fmla="*/ 4863848 w 6970921"/>
              <a:gd name="connsiteY2929" fmla="*/ 632147 h 2271214"/>
              <a:gd name="connsiteX2930" fmla="*/ 2494965 w 6970921"/>
              <a:gd name="connsiteY2930" fmla="*/ 631641 h 2271214"/>
              <a:gd name="connsiteX2931" fmla="*/ 2494177 w 6970921"/>
              <a:gd name="connsiteY2931" fmla="*/ 635008 h 2271214"/>
              <a:gd name="connsiteX2932" fmla="*/ 2488234 w 6970921"/>
              <a:gd name="connsiteY2932" fmla="*/ 646150 h 2271214"/>
              <a:gd name="connsiteX2933" fmla="*/ 2490217 w 6970921"/>
              <a:gd name="connsiteY2933" fmla="*/ 638359 h 2271214"/>
              <a:gd name="connsiteX2934" fmla="*/ 2494965 w 6970921"/>
              <a:gd name="connsiteY2934" fmla="*/ 631641 h 2271214"/>
              <a:gd name="connsiteX2935" fmla="*/ 2140195 w 6970921"/>
              <a:gd name="connsiteY2935" fmla="*/ 628536 h 2271214"/>
              <a:gd name="connsiteX2936" fmla="*/ 2148085 w 6970921"/>
              <a:gd name="connsiteY2936" fmla="*/ 640807 h 2271214"/>
              <a:gd name="connsiteX2937" fmla="*/ 2147954 w 6970921"/>
              <a:gd name="connsiteY2937" fmla="*/ 642464 h 2271214"/>
              <a:gd name="connsiteX2938" fmla="*/ 2139595 w 6970921"/>
              <a:gd name="connsiteY2938" fmla="*/ 631454 h 2271214"/>
              <a:gd name="connsiteX2939" fmla="*/ 2140195 w 6970921"/>
              <a:gd name="connsiteY2939" fmla="*/ 628536 h 2271214"/>
              <a:gd name="connsiteX2940" fmla="*/ 6850601 w 6970921"/>
              <a:gd name="connsiteY2940" fmla="*/ 627591 h 2271214"/>
              <a:gd name="connsiteX2941" fmla="*/ 6854072 w 6970921"/>
              <a:gd name="connsiteY2941" fmla="*/ 632771 h 2271214"/>
              <a:gd name="connsiteX2942" fmla="*/ 6856835 w 6970921"/>
              <a:gd name="connsiteY2942" fmla="*/ 643647 h 2271214"/>
              <a:gd name="connsiteX2943" fmla="*/ 6854422 w 6970921"/>
              <a:gd name="connsiteY2943" fmla="*/ 641897 h 2271214"/>
              <a:gd name="connsiteX2944" fmla="*/ 6850601 w 6970921"/>
              <a:gd name="connsiteY2944" fmla="*/ 627591 h 2271214"/>
              <a:gd name="connsiteX2945" fmla="*/ 140476 w 6970921"/>
              <a:gd name="connsiteY2945" fmla="*/ 612950 h 2271214"/>
              <a:gd name="connsiteX2946" fmla="*/ 136298 w 6970921"/>
              <a:gd name="connsiteY2946" fmla="*/ 623497 h 2271214"/>
              <a:gd name="connsiteX2947" fmla="*/ 129400 w 6970921"/>
              <a:gd name="connsiteY2947" fmla="*/ 634440 h 2271214"/>
              <a:gd name="connsiteX2948" fmla="*/ 134639 w 6970921"/>
              <a:gd name="connsiteY2948" fmla="*/ 620313 h 2271214"/>
              <a:gd name="connsiteX2949" fmla="*/ 140476 w 6970921"/>
              <a:gd name="connsiteY2949" fmla="*/ 612950 h 2271214"/>
              <a:gd name="connsiteX2950" fmla="*/ 4497496 w 6970921"/>
              <a:gd name="connsiteY2950" fmla="*/ 612106 h 2271214"/>
              <a:gd name="connsiteX2951" fmla="*/ 4501069 w 6970921"/>
              <a:gd name="connsiteY2951" fmla="*/ 616900 h 2271214"/>
              <a:gd name="connsiteX2952" fmla="*/ 4504943 w 6970921"/>
              <a:gd name="connsiteY2952" fmla="*/ 630792 h 2271214"/>
              <a:gd name="connsiteX2953" fmla="*/ 4500926 w 6970921"/>
              <a:gd name="connsiteY2953" fmla="*/ 624327 h 2271214"/>
              <a:gd name="connsiteX2954" fmla="*/ 4497496 w 6970921"/>
              <a:gd name="connsiteY2954" fmla="*/ 612106 h 2271214"/>
              <a:gd name="connsiteX2955" fmla="*/ 132574 w 6970921"/>
              <a:gd name="connsiteY2955" fmla="*/ 603997 h 2271214"/>
              <a:gd name="connsiteX2956" fmla="*/ 131380 w 6970921"/>
              <a:gd name="connsiteY2956" fmla="*/ 608110 h 2271214"/>
              <a:gd name="connsiteX2957" fmla="*/ 127004 w 6970921"/>
              <a:gd name="connsiteY2957" fmla="*/ 614012 h 2271214"/>
              <a:gd name="connsiteX2958" fmla="*/ 127070 w 6970921"/>
              <a:gd name="connsiteY2958" fmla="*/ 610497 h 2271214"/>
              <a:gd name="connsiteX2959" fmla="*/ 132574 w 6970921"/>
              <a:gd name="connsiteY2959" fmla="*/ 603997 h 2271214"/>
              <a:gd name="connsiteX2960" fmla="*/ 127744 w 6970921"/>
              <a:gd name="connsiteY2960" fmla="*/ 595440 h 2271214"/>
              <a:gd name="connsiteX2961" fmla="*/ 129270 w 6970921"/>
              <a:gd name="connsiteY2961" fmla="*/ 595639 h 2271214"/>
              <a:gd name="connsiteX2962" fmla="*/ 125423 w 6970921"/>
              <a:gd name="connsiteY2962" fmla="*/ 605124 h 2271214"/>
              <a:gd name="connsiteX2963" fmla="*/ 121443 w 6970921"/>
              <a:gd name="connsiteY2963" fmla="*/ 616864 h 2271214"/>
              <a:gd name="connsiteX2964" fmla="*/ 118060 w 6970921"/>
              <a:gd name="connsiteY2964" fmla="*/ 624691 h 2271214"/>
              <a:gd name="connsiteX2965" fmla="*/ 114346 w 6970921"/>
              <a:gd name="connsiteY2965" fmla="*/ 629399 h 2271214"/>
              <a:gd name="connsiteX2966" fmla="*/ 116733 w 6970921"/>
              <a:gd name="connsiteY2966" fmla="*/ 622965 h 2271214"/>
              <a:gd name="connsiteX2967" fmla="*/ 125223 w 6970921"/>
              <a:gd name="connsiteY2967" fmla="*/ 599950 h 2271214"/>
              <a:gd name="connsiteX2968" fmla="*/ 127744 w 6970921"/>
              <a:gd name="connsiteY2968" fmla="*/ 595440 h 2271214"/>
              <a:gd name="connsiteX2969" fmla="*/ 2575525 w 6970921"/>
              <a:gd name="connsiteY2969" fmla="*/ 595182 h 2271214"/>
              <a:gd name="connsiteX2970" fmla="*/ 2568293 w 6970921"/>
              <a:gd name="connsiteY2970" fmla="*/ 608461 h 2271214"/>
              <a:gd name="connsiteX2971" fmla="*/ 2564104 w 6970921"/>
              <a:gd name="connsiteY2971" fmla="*/ 614564 h 2271214"/>
              <a:gd name="connsiteX2972" fmla="*/ 2568185 w 6970921"/>
              <a:gd name="connsiteY2972" fmla="*/ 605337 h 2271214"/>
              <a:gd name="connsiteX2973" fmla="*/ 2575525 w 6970921"/>
              <a:gd name="connsiteY2973" fmla="*/ 595182 h 2271214"/>
              <a:gd name="connsiteX2974" fmla="*/ 2535074 w 6970921"/>
              <a:gd name="connsiteY2974" fmla="*/ 592397 h 2271214"/>
              <a:gd name="connsiteX2975" fmla="*/ 2531689 w 6970921"/>
              <a:gd name="connsiteY2975" fmla="*/ 604823 h 2271214"/>
              <a:gd name="connsiteX2976" fmla="*/ 2529560 w 6970921"/>
              <a:gd name="connsiteY2976" fmla="*/ 606973 h 2271214"/>
              <a:gd name="connsiteX2977" fmla="*/ 2528121 w 6970921"/>
              <a:gd name="connsiteY2977" fmla="*/ 600449 h 2271214"/>
              <a:gd name="connsiteX2978" fmla="*/ 2535074 w 6970921"/>
              <a:gd name="connsiteY2978" fmla="*/ 592397 h 2271214"/>
              <a:gd name="connsiteX2979" fmla="*/ 153867 w 6970921"/>
              <a:gd name="connsiteY2979" fmla="*/ 589471 h 2271214"/>
              <a:gd name="connsiteX2980" fmla="*/ 150551 w 6970921"/>
              <a:gd name="connsiteY2980" fmla="*/ 596435 h 2271214"/>
              <a:gd name="connsiteX2981" fmla="*/ 141863 w 6970921"/>
              <a:gd name="connsiteY2981" fmla="*/ 606450 h 2271214"/>
              <a:gd name="connsiteX2982" fmla="*/ 142924 w 6970921"/>
              <a:gd name="connsiteY2982" fmla="*/ 603067 h 2271214"/>
              <a:gd name="connsiteX2983" fmla="*/ 153867 w 6970921"/>
              <a:gd name="connsiteY2983" fmla="*/ 589471 h 2271214"/>
              <a:gd name="connsiteX2984" fmla="*/ 2566989 w 6970921"/>
              <a:gd name="connsiteY2984" fmla="*/ 579764 h 2271214"/>
              <a:gd name="connsiteX2985" fmla="*/ 2561509 w 6970921"/>
              <a:gd name="connsiteY2985" fmla="*/ 583789 h 2271214"/>
              <a:gd name="connsiteX2986" fmla="*/ 2555671 w 6970921"/>
              <a:gd name="connsiteY2986" fmla="*/ 596228 h 2271214"/>
              <a:gd name="connsiteX2987" fmla="*/ 2563518 w 6970921"/>
              <a:gd name="connsiteY2987" fmla="*/ 586317 h 2271214"/>
              <a:gd name="connsiteX2988" fmla="*/ 2566989 w 6970921"/>
              <a:gd name="connsiteY2988" fmla="*/ 579764 h 2271214"/>
              <a:gd name="connsiteX2989" fmla="*/ 6812784 w 6970921"/>
              <a:gd name="connsiteY2989" fmla="*/ 577120 h 2271214"/>
              <a:gd name="connsiteX2990" fmla="*/ 6817366 w 6970921"/>
              <a:gd name="connsiteY2990" fmla="*/ 581333 h 2271214"/>
              <a:gd name="connsiteX2991" fmla="*/ 6823190 w 6970921"/>
              <a:gd name="connsiteY2991" fmla="*/ 595912 h 2271214"/>
              <a:gd name="connsiteX2992" fmla="*/ 6811987 w 6970921"/>
              <a:gd name="connsiteY2992" fmla="*/ 577721 h 2271214"/>
              <a:gd name="connsiteX2993" fmla="*/ 6812784 w 6970921"/>
              <a:gd name="connsiteY2993" fmla="*/ 577120 h 2271214"/>
              <a:gd name="connsiteX2994" fmla="*/ 4470729 w 6970921"/>
              <a:gd name="connsiteY2994" fmla="*/ 573125 h 2271214"/>
              <a:gd name="connsiteX2995" fmla="*/ 4475987 w 6970921"/>
              <a:gd name="connsiteY2995" fmla="*/ 579928 h 2271214"/>
              <a:gd name="connsiteX2996" fmla="*/ 4476969 w 6970921"/>
              <a:gd name="connsiteY2996" fmla="*/ 583942 h 2271214"/>
              <a:gd name="connsiteX2997" fmla="*/ 4472482 w 6970921"/>
              <a:gd name="connsiteY2997" fmla="*/ 578343 h 2271214"/>
              <a:gd name="connsiteX2998" fmla="*/ 4470729 w 6970921"/>
              <a:gd name="connsiteY2998" fmla="*/ 573125 h 2271214"/>
              <a:gd name="connsiteX2999" fmla="*/ 141204 w 6970921"/>
              <a:gd name="connsiteY2999" fmla="*/ 570634 h 2271214"/>
              <a:gd name="connsiteX3000" fmla="*/ 139015 w 6970921"/>
              <a:gd name="connsiteY3000" fmla="*/ 576206 h 2271214"/>
              <a:gd name="connsiteX3001" fmla="*/ 129929 w 6970921"/>
              <a:gd name="connsiteY3001" fmla="*/ 591128 h 2271214"/>
              <a:gd name="connsiteX3002" fmla="*/ 133113 w 6970921"/>
              <a:gd name="connsiteY3002" fmla="*/ 582573 h 2271214"/>
              <a:gd name="connsiteX3003" fmla="*/ 141204 w 6970921"/>
              <a:gd name="connsiteY3003" fmla="*/ 570634 h 2271214"/>
              <a:gd name="connsiteX3004" fmla="*/ 2591149 w 6970921"/>
              <a:gd name="connsiteY3004" fmla="*/ 570539 h 2271214"/>
              <a:gd name="connsiteX3005" fmla="*/ 2589698 w 6970921"/>
              <a:gd name="connsiteY3005" fmla="*/ 574629 h 2271214"/>
              <a:gd name="connsiteX3006" fmla="*/ 2583352 w 6970921"/>
              <a:gd name="connsiteY3006" fmla="*/ 582399 h 2271214"/>
              <a:gd name="connsiteX3007" fmla="*/ 2586528 w 6970921"/>
              <a:gd name="connsiteY3007" fmla="*/ 575808 h 2271214"/>
              <a:gd name="connsiteX3008" fmla="*/ 2591149 w 6970921"/>
              <a:gd name="connsiteY3008" fmla="*/ 570539 h 2271214"/>
              <a:gd name="connsiteX3009" fmla="*/ 4874094 w 6970921"/>
              <a:gd name="connsiteY3009" fmla="*/ 557249 h 2271214"/>
              <a:gd name="connsiteX3010" fmla="*/ 4864931 w 6970921"/>
              <a:gd name="connsiteY3010" fmla="*/ 571100 h 2271214"/>
              <a:gd name="connsiteX3011" fmla="*/ 4864721 w 6970921"/>
              <a:gd name="connsiteY3011" fmla="*/ 569811 h 2271214"/>
              <a:gd name="connsiteX3012" fmla="*/ 4874657 w 6970921"/>
              <a:gd name="connsiteY3012" fmla="*/ 556443 h 2271214"/>
              <a:gd name="connsiteX3013" fmla="*/ 4874633 w 6970921"/>
              <a:gd name="connsiteY3013" fmla="*/ 556500 h 2271214"/>
              <a:gd name="connsiteX3014" fmla="*/ 4874094 w 6970921"/>
              <a:gd name="connsiteY3014" fmla="*/ 557249 h 2271214"/>
              <a:gd name="connsiteX3015" fmla="*/ 4874727 w 6970921"/>
              <a:gd name="connsiteY3015" fmla="*/ 556278 h 2271214"/>
              <a:gd name="connsiteX3016" fmla="*/ 4874708 w 6970921"/>
              <a:gd name="connsiteY3016" fmla="*/ 556371 h 2271214"/>
              <a:gd name="connsiteX3017" fmla="*/ 4874657 w 6970921"/>
              <a:gd name="connsiteY3017" fmla="*/ 556443 h 2271214"/>
              <a:gd name="connsiteX3018" fmla="*/ 2564928 w 6970921"/>
              <a:gd name="connsiteY3018" fmla="*/ 550972 h 2271214"/>
              <a:gd name="connsiteX3019" fmla="*/ 2559902 w 6970921"/>
              <a:gd name="connsiteY3019" fmla="*/ 560107 h 2271214"/>
              <a:gd name="connsiteX3020" fmla="*/ 2552837 w 6970921"/>
              <a:gd name="connsiteY3020" fmla="*/ 567426 h 2271214"/>
              <a:gd name="connsiteX3021" fmla="*/ 2546372 w 6970921"/>
              <a:gd name="connsiteY3021" fmla="*/ 572848 h 2271214"/>
              <a:gd name="connsiteX3022" fmla="*/ 2543293 w 6970921"/>
              <a:gd name="connsiteY3022" fmla="*/ 581724 h 2271214"/>
              <a:gd name="connsiteX3023" fmla="*/ 2542907 w 6970921"/>
              <a:gd name="connsiteY3023" fmla="*/ 585442 h 2271214"/>
              <a:gd name="connsiteX3024" fmla="*/ 2538923 w 6970921"/>
              <a:gd name="connsiteY3024" fmla="*/ 589928 h 2271214"/>
              <a:gd name="connsiteX3025" fmla="*/ 2539338 w 6970921"/>
              <a:gd name="connsiteY3025" fmla="*/ 585286 h 2271214"/>
              <a:gd name="connsiteX3026" fmla="*/ 2555436 w 6970921"/>
              <a:gd name="connsiteY3026" fmla="*/ 561599 h 2271214"/>
              <a:gd name="connsiteX3027" fmla="*/ 2560200 w 6970921"/>
              <a:gd name="connsiteY3027" fmla="*/ 557544 h 2271214"/>
              <a:gd name="connsiteX3028" fmla="*/ 2564928 w 6970921"/>
              <a:gd name="connsiteY3028" fmla="*/ 550972 h 2271214"/>
              <a:gd name="connsiteX3029" fmla="*/ 4904691 w 6970921"/>
              <a:gd name="connsiteY3029" fmla="*/ 533875 h 2271214"/>
              <a:gd name="connsiteX3030" fmla="*/ 4901381 w 6970921"/>
              <a:gd name="connsiteY3030" fmla="*/ 540564 h 2271214"/>
              <a:gd name="connsiteX3031" fmla="*/ 4896979 w 6970921"/>
              <a:gd name="connsiteY3031" fmla="*/ 545826 h 2271214"/>
              <a:gd name="connsiteX3032" fmla="*/ 4899773 w 6970921"/>
              <a:gd name="connsiteY3032" fmla="*/ 539317 h 2271214"/>
              <a:gd name="connsiteX3033" fmla="*/ 4904691 w 6970921"/>
              <a:gd name="connsiteY3033" fmla="*/ 533875 h 2271214"/>
              <a:gd name="connsiteX3034" fmla="*/ 6774055 w 6970921"/>
              <a:gd name="connsiteY3034" fmla="*/ 529860 h 2271214"/>
              <a:gd name="connsiteX3035" fmla="*/ 6773013 w 6970921"/>
              <a:gd name="connsiteY3035" fmla="*/ 531416 h 2271214"/>
              <a:gd name="connsiteX3036" fmla="*/ 6777604 w 6970921"/>
              <a:gd name="connsiteY3036" fmla="*/ 539270 h 2271214"/>
              <a:gd name="connsiteX3037" fmla="*/ 2589125 w 6970921"/>
              <a:gd name="connsiteY3037" fmla="*/ 528741 h 2271214"/>
              <a:gd name="connsiteX3038" fmla="*/ 2590585 w 6970921"/>
              <a:gd name="connsiteY3038" fmla="*/ 532307 h 2271214"/>
              <a:gd name="connsiteX3039" fmla="*/ 2582152 w 6970921"/>
              <a:gd name="connsiteY3039" fmla="*/ 542352 h 2271214"/>
              <a:gd name="connsiteX3040" fmla="*/ 2572111 w 6970921"/>
              <a:gd name="connsiteY3040" fmla="*/ 554434 h 2271214"/>
              <a:gd name="connsiteX3041" fmla="*/ 2576508 w 6970921"/>
              <a:gd name="connsiteY3041" fmla="*/ 552335 h 2271214"/>
              <a:gd name="connsiteX3042" fmla="*/ 2577465 w 6970921"/>
              <a:gd name="connsiteY3042" fmla="*/ 553264 h 2271214"/>
              <a:gd name="connsiteX3043" fmla="*/ 2572031 w 6970921"/>
              <a:gd name="connsiteY3043" fmla="*/ 560434 h 2271214"/>
              <a:gd name="connsiteX3044" fmla="*/ 2555040 w 6970921"/>
              <a:gd name="connsiteY3044" fmla="*/ 581764 h 2271214"/>
              <a:gd name="connsiteX3045" fmla="*/ 2551162 w 6970921"/>
              <a:gd name="connsiteY3045" fmla="*/ 587756 h 2271214"/>
              <a:gd name="connsiteX3046" fmla="*/ 2550190 w 6970921"/>
              <a:gd name="connsiteY3046" fmla="*/ 587183 h 2271214"/>
              <a:gd name="connsiteX3047" fmla="*/ 2553850 w 6970921"/>
              <a:gd name="connsiteY3047" fmla="*/ 580773 h 2271214"/>
              <a:gd name="connsiteX3048" fmla="*/ 2570193 w 6970921"/>
              <a:gd name="connsiteY3048" fmla="*/ 555175 h 2271214"/>
              <a:gd name="connsiteX3049" fmla="*/ 2588648 w 6970921"/>
              <a:gd name="connsiteY3049" fmla="*/ 528978 h 2271214"/>
              <a:gd name="connsiteX3050" fmla="*/ 2589125 w 6970921"/>
              <a:gd name="connsiteY3050" fmla="*/ 528741 h 2271214"/>
              <a:gd name="connsiteX3051" fmla="*/ 2068040 w 6970921"/>
              <a:gd name="connsiteY3051" fmla="*/ 526527 h 2271214"/>
              <a:gd name="connsiteX3052" fmla="*/ 2071222 w 6970921"/>
              <a:gd name="connsiteY3052" fmla="*/ 526992 h 2271214"/>
              <a:gd name="connsiteX3053" fmla="*/ 2083693 w 6970921"/>
              <a:gd name="connsiteY3053" fmla="*/ 541915 h 2271214"/>
              <a:gd name="connsiteX3054" fmla="*/ 2095432 w 6970921"/>
              <a:gd name="connsiteY3054" fmla="*/ 557568 h 2271214"/>
              <a:gd name="connsiteX3055" fmla="*/ 2094306 w 6970921"/>
              <a:gd name="connsiteY3055" fmla="*/ 559094 h 2271214"/>
              <a:gd name="connsiteX3056" fmla="*/ 2110688 w 6970921"/>
              <a:gd name="connsiteY3056" fmla="*/ 586883 h 2271214"/>
              <a:gd name="connsiteX3057" fmla="*/ 2125809 w 6970921"/>
              <a:gd name="connsiteY3057" fmla="*/ 615403 h 2271214"/>
              <a:gd name="connsiteX3058" fmla="*/ 2154131 w 6970921"/>
              <a:gd name="connsiteY3058" fmla="*/ 673439 h 2271214"/>
              <a:gd name="connsiteX3059" fmla="*/ 2159304 w 6970921"/>
              <a:gd name="connsiteY3059" fmla="*/ 684780 h 2271214"/>
              <a:gd name="connsiteX3060" fmla="*/ 2163881 w 6970921"/>
              <a:gd name="connsiteY3060" fmla="*/ 696387 h 2271214"/>
              <a:gd name="connsiteX3061" fmla="*/ 2169718 w 6970921"/>
              <a:gd name="connsiteY3061" fmla="*/ 711907 h 2271214"/>
              <a:gd name="connsiteX3062" fmla="*/ 2167661 w 6970921"/>
              <a:gd name="connsiteY3062" fmla="*/ 711642 h 2271214"/>
              <a:gd name="connsiteX3063" fmla="*/ 2160300 w 6970921"/>
              <a:gd name="connsiteY3063" fmla="*/ 696653 h 2271214"/>
              <a:gd name="connsiteX3064" fmla="*/ 2147168 w 6970921"/>
              <a:gd name="connsiteY3064" fmla="*/ 666408 h 2271214"/>
              <a:gd name="connsiteX3065" fmla="*/ 2133438 w 6970921"/>
              <a:gd name="connsiteY3065" fmla="*/ 636429 h 2271214"/>
              <a:gd name="connsiteX3066" fmla="*/ 2117055 w 6970921"/>
              <a:gd name="connsiteY3066" fmla="*/ 605720 h 2271214"/>
              <a:gd name="connsiteX3067" fmla="*/ 2108831 w 6970921"/>
              <a:gd name="connsiteY3067" fmla="*/ 590399 h 2271214"/>
              <a:gd name="connsiteX3068" fmla="*/ 2100076 w 6970921"/>
              <a:gd name="connsiteY3068" fmla="*/ 575343 h 2271214"/>
              <a:gd name="connsiteX3069" fmla="*/ 2082367 w 6970921"/>
              <a:gd name="connsiteY3069" fmla="*/ 542512 h 2271214"/>
              <a:gd name="connsiteX3070" fmla="*/ 2073147 w 6970921"/>
              <a:gd name="connsiteY3070" fmla="*/ 533757 h 2271214"/>
              <a:gd name="connsiteX3071" fmla="*/ 2068040 w 6970921"/>
              <a:gd name="connsiteY3071" fmla="*/ 526527 h 2271214"/>
              <a:gd name="connsiteX3072" fmla="*/ 4412305 w 6970921"/>
              <a:gd name="connsiteY3072" fmla="*/ 522587 h 2271214"/>
              <a:gd name="connsiteX3073" fmla="*/ 4414783 w 6970921"/>
              <a:gd name="connsiteY3073" fmla="*/ 532892 h 2271214"/>
              <a:gd name="connsiteX3074" fmla="*/ 4424277 w 6970921"/>
              <a:gd name="connsiteY3074" fmla="*/ 542361 h 2271214"/>
              <a:gd name="connsiteX3075" fmla="*/ 4432824 w 6970921"/>
              <a:gd name="connsiteY3075" fmla="*/ 550123 h 2271214"/>
              <a:gd name="connsiteX3076" fmla="*/ 4423525 w 6970921"/>
              <a:gd name="connsiteY3076" fmla="*/ 536792 h 2271214"/>
              <a:gd name="connsiteX3077" fmla="*/ 4417493 w 6970921"/>
              <a:gd name="connsiteY3077" fmla="*/ 528783 h 2271214"/>
              <a:gd name="connsiteX3078" fmla="*/ 4412305 w 6970921"/>
              <a:gd name="connsiteY3078" fmla="*/ 522587 h 2271214"/>
              <a:gd name="connsiteX3079" fmla="*/ 179668 w 6970921"/>
              <a:gd name="connsiteY3079" fmla="*/ 519829 h 2271214"/>
              <a:gd name="connsiteX3080" fmla="*/ 178673 w 6970921"/>
              <a:gd name="connsiteY3080" fmla="*/ 522283 h 2271214"/>
              <a:gd name="connsiteX3081" fmla="*/ 172571 w 6970921"/>
              <a:gd name="connsiteY3081" fmla="*/ 533957 h 2271214"/>
              <a:gd name="connsiteX3082" fmla="*/ 171510 w 6970921"/>
              <a:gd name="connsiteY3082" fmla="*/ 533095 h 2271214"/>
              <a:gd name="connsiteX3083" fmla="*/ 179735 w 6970921"/>
              <a:gd name="connsiteY3083" fmla="*/ 519630 h 2271214"/>
              <a:gd name="connsiteX3084" fmla="*/ 179735 w 6970921"/>
              <a:gd name="connsiteY3084" fmla="*/ 519696 h 2271214"/>
              <a:gd name="connsiteX3085" fmla="*/ 179667 w 6970921"/>
              <a:gd name="connsiteY3085" fmla="*/ 519828 h 2271214"/>
              <a:gd name="connsiteX3086" fmla="*/ 179735 w 6970921"/>
              <a:gd name="connsiteY3086" fmla="*/ 519630 h 2271214"/>
              <a:gd name="connsiteX3087" fmla="*/ 2592980 w 6970921"/>
              <a:gd name="connsiteY3087" fmla="*/ 511652 h 2271214"/>
              <a:gd name="connsiteX3088" fmla="*/ 2588848 w 6970921"/>
              <a:gd name="connsiteY3088" fmla="*/ 521739 h 2271214"/>
              <a:gd name="connsiteX3089" fmla="*/ 2581452 w 6970921"/>
              <a:gd name="connsiteY3089" fmla="*/ 529525 h 2271214"/>
              <a:gd name="connsiteX3090" fmla="*/ 2589950 w 6970921"/>
              <a:gd name="connsiteY3090" fmla="*/ 515241 h 2271214"/>
              <a:gd name="connsiteX3091" fmla="*/ 2592980 w 6970921"/>
              <a:gd name="connsiteY3091" fmla="*/ 511652 h 2271214"/>
              <a:gd name="connsiteX3092" fmla="*/ 4913527 w 6970921"/>
              <a:gd name="connsiteY3092" fmla="*/ 499308 h 2271214"/>
              <a:gd name="connsiteX3093" fmla="*/ 4907310 w 6970921"/>
              <a:gd name="connsiteY3093" fmla="*/ 510515 h 2271214"/>
              <a:gd name="connsiteX3094" fmla="*/ 4890569 w 6970921"/>
              <a:gd name="connsiteY3094" fmla="*/ 533137 h 2271214"/>
              <a:gd name="connsiteX3095" fmla="*/ 4874764 w 6970921"/>
              <a:gd name="connsiteY3095" fmla="*/ 556334 h 2271214"/>
              <a:gd name="connsiteX3096" fmla="*/ 4894573 w 6970921"/>
              <a:gd name="connsiteY3096" fmla="*/ 524964 h 2271214"/>
              <a:gd name="connsiteX3097" fmla="*/ 4902341 w 6970921"/>
              <a:gd name="connsiteY3097" fmla="*/ 512977 h 2271214"/>
              <a:gd name="connsiteX3098" fmla="*/ 4910567 w 6970921"/>
              <a:gd name="connsiteY3098" fmla="*/ 501326 h 2271214"/>
              <a:gd name="connsiteX3099" fmla="*/ 4913527 w 6970921"/>
              <a:gd name="connsiteY3099" fmla="*/ 499308 h 2271214"/>
              <a:gd name="connsiteX3100" fmla="*/ 197517 w 6970921"/>
              <a:gd name="connsiteY3100" fmla="*/ 491972 h 2271214"/>
              <a:gd name="connsiteX3101" fmla="*/ 184452 w 6970921"/>
              <a:gd name="connsiteY3101" fmla="*/ 516314 h 2271214"/>
              <a:gd name="connsiteX3102" fmla="*/ 179809 w 6970921"/>
              <a:gd name="connsiteY3102" fmla="*/ 519630 h 2271214"/>
              <a:gd name="connsiteX3103" fmla="*/ 194798 w 6970921"/>
              <a:gd name="connsiteY3103" fmla="*/ 494227 h 2271214"/>
              <a:gd name="connsiteX3104" fmla="*/ 197517 w 6970921"/>
              <a:gd name="connsiteY3104" fmla="*/ 491972 h 2271214"/>
              <a:gd name="connsiteX3105" fmla="*/ 190682 w 6970921"/>
              <a:gd name="connsiteY3105" fmla="*/ 489717 h 2271214"/>
              <a:gd name="connsiteX3106" fmla="*/ 185177 w 6970921"/>
              <a:gd name="connsiteY3106" fmla="*/ 500462 h 2271214"/>
              <a:gd name="connsiteX3107" fmla="*/ 177882 w 6970921"/>
              <a:gd name="connsiteY3107" fmla="*/ 508421 h 2271214"/>
              <a:gd name="connsiteX3108" fmla="*/ 181265 w 6970921"/>
              <a:gd name="connsiteY3108" fmla="*/ 501456 h 2271214"/>
              <a:gd name="connsiteX3109" fmla="*/ 190682 w 6970921"/>
              <a:gd name="connsiteY3109" fmla="*/ 489717 h 2271214"/>
              <a:gd name="connsiteX3110" fmla="*/ 6692863 w 6970921"/>
              <a:gd name="connsiteY3110" fmla="*/ 481079 h 2271214"/>
              <a:gd name="connsiteX3111" fmla="*/ 6699655 w 6970921"/>
              <a:gd name="connsiteY3111" fmla="*/ 492171 h 2271214"/>
              <a:gd name="connsiteX3112" fmla="*/ 6705313 w 6970921"/>
              <a:gd name="connsiteY3112" fmla="*/ 497662 h 2271214"/>
              <a:gd name="connsiteX3113" fmla="*/ 6702612 w 6970921"/>
              <a:gd name="connsiteY3113" fmla="*/ 492692 h 2271214"/>
              <a:gd name="connsiteX3114" fmla="*/ 6692863 w 6970921"/>
              <a:gd name="connsiteY3114" fmla="*/ 481079 h 2271214"/>
              <a:gd name="connsiteX3115" fmla="*/ 4310449 w 6970921"/>
              <a:gd name="connsiteY3115" fmla="*/ 469808 h 2271214"/>
              <a:gd name="connsiteX3116" fmla="*/ 4318084 w 6970921"/>
              <a:gd name="connsiteY3116" fmla="*/ 475570 h 2271214"/>
              <a:gd name="connsiteX3117" fmla="*/ 4315514 w 6970921"/>
              <a:gd name="connsiteY3117" fmla="*/ 476259 h 2271214"/>
              <a:gd name="connsiteX3118" fmla="*/ 4315692 w 6970921"/>
              <a:gd name="connsiteY3118" fmla="*/ 476856 h 2271214"/>
              <a:gd name="connsiteX3119" fmla="*/ 4315605 w 6970921"/>
              <a:gd name="connsiteY3119" fmla="*/ 476718 h 2271214"/>
              <a:gd name="connsiteX3120" fmla="*/ 4316013 w 6970921"/>
              <a:gd name="connsiteY3120" fmla="*/ 477937 h 2271214"/>
              <a:gd name="connsiteX3121" fmla="*/ 4315692 w 6970921"/>
              <a:gd name="connsiteY3121" fmla="*/ 476856 h 2271214"/>
              <a:gd name="connsiteX3122" fmla="*/ 4322520 w 6970921"/>
              <a:gd name="connsiteY3122" fmla="*/ 487704 h 2271214"/>
              <a:gd name="connsiteX3123" fmla="*/ 4326858 w 6970921"/>
              <a:gd name="connsiteY3123" fmla="*/ 494636 h 2271214"/>
              <a:gd name="connsiteX3124" fmla="*/ 4327644 w 6970921"/>
              <a:gd name="connsiteY3124" fmla="*/ 496681 h 2271214"/>
              <a:gd name="connsiteX3125" fmla="*/ 4326244 w 6970921"/>
              <a:gd name="connsiteY3125" fmla="*/ 495694 h 2271214"/>
              <a:gd name="connsiteX3126" fmla="*/ 4311940 w 6970921"/>
              <a:gd name="connsiteY3126" fmla="*/ 475682 h 2271214"/>
              <a:gd name="connsiteX3127" fmla="*/ 4310449 w 6970921"/>
              <a:gd name="connsiteY3127" fmla="*/ 469808 h 2271214"/>
              <a:gd name="connsiteX3128" fmla="*/ 2657977 w 6970921"/>
              <a:gd name="connsiteY3128" fmla="*/ 467010 h 2271214"/>
              <a:gd name="connsiteX3129" fmla="*/ 2653064 w 6970921"/>
              <a:gd name="connsiteY3129" fmla="*/ 472452 h 2271214"/>
              <a:gd name="connsiteX3130" fmla="*/ 2641231 w 6970921"/>
              <a:gd name="connsiteY3130" fmla="*/ 482420 h 2271214"/>
              <a:gd name="connsiteX3131" fmla="*/ 2638131 w 6970921"/>
              <a:gd name="connsiteY3131" fmla="*/ 484207 h 2271214"/>
              <a:gd name="connsiteX3132" fmla="*/ 2617810 w 6970921"/>
              <a:gd name="connsiteY3132" fmla="*/ 511898 h 2271214"/>
              <a:gd name="connsiteX3133" fmla="*/ 2598463 w 6970921"/>
              <a:gd name="connsiteY3133" fmla="*/ 540163 h 2271214"/>
              <a:gd name="connsiteX3134" fmla="*/ 2577544 w 6970921"/>
              <a:gd name="connsiteY3134" fmla="*/ 568556 h 2271214"/>
              <a:gd name="connsiteX3135" fmla="*/ 2567798 w 6970921"/>
              <a:gd name="connsiteY3135" fmla="*/ 586297 h 2271214"/>
              <a:gd name="connsiteX3136" fmla="*/ 2558619 w 6970921"/>
              <a:gd name="connsiteY3136" fmla="*/ 601240 h 2271214"/>
              <a:gd name="connsiteX3137" fmla="*/ 2556850 w 6970921"/>
              <a:gd name="connsiteY3137" fmla="*/ 603616 h 2271214"/>
              <a:gd name="connsiteX3138" fmla="*/ 2546898 w 6970921"/>
              <a:gd name="connsiteY3138" fmla="*/ 630213 h 2271214"/>
              <a:gd name="connsiteX3139" fmla="*/ 2544844 w 6970921"/>
              <a:gd name="connsiteY3139" fmla="*/ 635989 h 2271214"/>
              <a:gd name="connsiteX3140" fmla="*/ 2529818 w 6970921"/>
              <a:gd name="connsiteY3140" fmla="*/ 662954 h 2271214"/>
              <a:gd name="connsiteX3141" fmla="*/ 2528412 w 6970921"/>
              <a:gd name="connsiteY3141" fmla="*/ 665765 h 2271214"/>
              <a:gd name="connsiteX3142" fmla="*/ 2517158 w 6970921"/>
              <a:gd name="connsiteY3142" fmla="*/ 695274 h 2271214"/>
              <a:gd name="connsiteX3143" fmla="*/ 2503181 w 6970921"/>
              <a:gd name="connsiteY3143" fmla="*/ 723838 h 2271214"/>
              <a:gd name="connsiteX3144" fmla="*/ 2488129 w 6970921"/>
              <a:gd name="connsiteY3144" fmla="*/ 765780 h 2271214"/>
              <a:gd name="connsiteX3145" fmla="*/ 2486789 w 6970921"/>
              <a:gd name="connsiteY3145" fmla="*/ 770393 h 2271214"/>
              <a:gd name="connsiteX3146" fmla="*/ 2487736 w 6970921"/>
              <a:gd name="connsiteY3146" fmla="*/ 769079 h 2271214"/>
              <a:gd name="connsiteX3147" fmla="*/ 2499728 w 6970921"/>
              <a:gd name="connsiteY3147" fmla="*/ 748515 h 2271214"/>
              <a:gd name="connsiteX3148" fmla="*/ 2512492 w 6970921"/>
              <a:gd name="connsiteY3148" fmla="*/ 727751 h 2271214"/>
              <a:gd name="connsiteX3149" fmla="*/ 2518583 w 6970921"/>
              <a:gd name="connsiteY3149" fmla="*/ 709601 h 2271214"/>
              <a:gd name="connsiteX3150" fmla="*/ 2540530 w 6970921"/>
              <a:gd name="connsiteY3150" fmla="*/ 668063 h 2271214"/>
              <a:gd name="connsiteX3151" fmla="*/ 2548489 w 6970921"/>
              <a:gd name="connsiteY3151" fmla="*/ 657269 h 2271214"/>
              <a:gd name="connsiteX3152" fmla="*/ 2553592 w 6970921"/>
              <a:gd name="connsiteY3152" fmla="*/ 640518 h 2271214"/>
              <a:gd name="connsiteX3153" fmla="*/ 2570734 w 6970921"/>
              <a:gd name="connsiteY3153" fmla="*/ 612182 h 2271214"/>
              <a:gd name="connsiteX3154" fmla="*/ 2599927 w 6970921"/>
              <a:gd name="connsiteY3154" fmla="*/ 564244 h 2271214"/>
              <a:gd name="connsiteX3155" fmla="*/ 2597122 w 6970921"/>
              <a:gd name="connsiteY3155" fmla="*/ 563257 h 2271214"/>
              <a:gd name="connsiteX3156" fmla="*/ 2595276 w 6970921"/>
              <a:gd name="connsiteY3156" fmla="*/ 560389 h 2271214"/>
              <a:gd name="connsiteX3157" fmla="*/ 2599821 w 6970921"/>
              <a:gd name="connsiteY3157" fmla="*/ 554092 h 2271214"/>
              <a:gd name="connsiteX3158" fmla="*/ 2614819 w 6970921"/>
              <a:gd name="connsiteY3158" fmla="*/ 535498 h 2271214"/>
              <a:gd name="connsiteX3159" fmla="*/ 2627031 w 6970921"/>
              <a:gd name="connsiteY3159" fmla="*/ 514155 h 2271214"/>
              <a:gd name="connsiteX3160" fmla="*/ 2630031 w 6970921"/>
              <a:gd name="connsiteY3160" fmla="*/ 511279 h 2271214"/>
              <a:gd name="connsiteX3161" fmla="*/ 2632783 w 6970921"/>
              <a:gd name="connsiteY3161" fmla="*/ 508701 h 2271214"/>
              <a:gd name="connsiteX3162" fmla="*/ 2654059 w 6970921"/>
              <a:gd name="connsiteY3162" fmla="*/ 473087 h 2271214"/>
              <a:gd name="connsiteX3163" fmla="*/ 2657977 w 6970921"/>
              <a:gd name="connsiteY3163" fmla="*/ 467010 h 2271214"/>
              <a:gd name="connsiteX3164" fmla="*/ 201762 w 6970921"/>
              <a:gd name="connsiteY3164" fmla="*/ 462590 h 2271214"/>
              <a:gd name="connsiteX3165" fmla="*/ 199640 w 6970921"/>
              <a:gd name="connsiteY3165" fmla="*/ 475590 h 2271214"/>
              <a:gd name="connsiteX3166" fmla="*/ 195064 w 6970921"/>
              <a:gd name="connsiteY3166" fmla="*/ 477845 h 2271214"/>
              <a:gd name="connsiteX3167" fmla="*/ 190885 w 6970921"/>
              <a:gd name="connsiteY3167" fmla="*/ 483350 h 2271214"/>
              <a:gd name="connsiteX3168" fmla="*/ 200038 w 6970921"/>
              <a:gd name="connsiteY3168" fmla="*/ 463386 h 2271214"/>
              <a:gd name="connsiteX3169" fmla="*/ 220729 w 6970921"/>
              <a:gd name="connsiteY3169" fmla="*/ 460799 h 2271214"/>
              <a:gd name="connsiteX3170" fmla="*/ 211974 w 6970921"/>
              <a:gd name="connsiteY3170" fmla="*/ 476319 h 2271214"/>
              <a:gd name="connsiteX3171" fmla="*/ 206005 w 6970921"/>
              <a:gd name="connsiteY3171" fmla="*/ 482355 h 2271214"/>
              <a:gd name="connsiteX3172" fmla="*/ 214429 w 6970921"/>
              <a:gd name="connsiteY3172" fmla="*/ 466238 h 2271214"/>
              <a:gd name="connsiteX3173" fmla="*/ 220729 w 6970921"/>
              <a:gd name="connsiteY3173" fmla="*/ 460799 h 2271214"/>
              <a:gd name="connsiteX3174" fmla="*/ 2613519 w 6970921"/>
              <a:gd name="connsiteY3174" fmla="*/ 445382 h 2271214"/>
              <a:gd name="connsiteX3175" fmla="*/ 2614940 w 6970921"/>
              <a:gd name="connsiteY3175" fmla="*/ 446430 h 2271214"/>
              <a:gd name="connsiteX3176" fmla="*/ 2600297 w 6970921"/>
              <a:gd name="connsiteY3176" fmla="*/ 465040 h 2271214"/>
              <a:gd name="connsiteX3177" fmla="*/ 2591272 w 6970921"/>
              <a:gd name="connsiteY3177" fmla="*/ 477612 h 2271214"/>
              <a:gd name="connsiteX3178" fmla="*/ 2577913 w 6970921"/>
              <a:gd name="connsiteY3178" fmla="*/ 495069 h 2271214"/>
              <a:gd name="connsiteX3179" fmla="*/ 2565252 w 6970921"/>
              <a:gd name="connsiteY3179" fmla="*/ 512917 h 2271214"/>
              <a:gd name="connsiteX3180" fmla="*/ 2558026 w 6970921"/>
              <a:gd name="connsiteY3180" fmla="*/ 520783 h 2271214"/>
              <a:gd name="connsiteX3181" fmla="*/ 2563314 w 6970921"/>
              <a:gd name="connsiteY3181" fmla="*/ 512399 h 2271214"/>
              <a:gd name="connsiteX3182" fmla="*/ 2581192 w 6970921"/>
              <a:gd name="connsiteY3182" fmla="*/ 486967 h 2271214"/>
              <a:gd name="connsiteX3183" fmla="*/ 2601419 w 6970921"/>
              <a:gd name="connsiteY3183" fmla="*/ 461415 h 2271214"/>
              <a:gd name="connsiteX3184" fmla="*/ 2613519 w 6970921"/>
              <a:gd name="connsiteY3184" fmla="*/ 445382 h 2271214"/>
              <a:gd name="connsiteX3185" fmla="*/ 238378 w 6970921"/>
              <a:gd name="connsiteY3185" fmla="*/ 444218 h 2271214"/>
              <a:gd name="connsiteX3186" fmla="*/ 237383 w 6970921"/>
              <a:gd name="connsiteY3186" fmla="*/ 447998 h 2271214"/>
              <a:gd name="connsiteX3187" fmla="*/ 226241 w 6970921"/>
              <a:gd name="connsiteY3187" fmla="*/ 467565 h 2271214"/>
              <a:gd name="connsiteX3188" fmla="*/ 223919 w 6970921"/>
              <a:gd name="connsiteY3188" fmla="*/ 470947 h 2271214"/>
              <a:gd name="connsiteX3189" fmla="*/ 201369 w 6970921"/>
              <a:gd name="connsiteY3189" fmla="*/ 506100 h 2271214"/>
              <a:gd name="connsiteX3190" fmla="*/ 196858 w 6970921"/>
              <a:gd name="connsiteY3190" fmla="*/ 514324 h 2271214"/>
              <a:gd name="connsiteX3191" fmla="*/ 181802 w 6970921"/>
              <a:gd name="connsiteY3191" fmla="*/ 536411 h 2271214"/>
              <a:gd name="connsiteX3192" fmla="*/ 173114 w 6970921"/>
              <a:gd name="connsiteY3192" fmla="*/ 550074 h 2271214"/>
              <a:gd name="connsiteX3193" fmla="*/ 156333 w 6970921"/>
              <a:gd name="connsiteY3193" fmla="*/ 586686 h 2271214"/>
              <a:gd name="connsiteX3194" fmla="*/ 154211 w 6970921"/>
              <a:gd name="connsiteY3194" fmla="*/ 589007 h 2271214"/>
              <a:gd name="connsiteX3195" fmla="*/ 154476 w 6970921"/>
              <a:gd name="connsiteY3195" fmla="*/ 585027 h 2271214"/>
              <a:gd name="connsiteX3196" fmla="*/ 154543 w 6970921"/>
              <a:gd name="connsiteY3196" fmla="*/ 576007 h 2271214"/>
              <a:gd name="connsiteX3197" fmla="*/ 148309 w 6970921"/>
              <a:gd name="connsiteY3197" fmla="*/ 587482 h 2271214"/>
              <a:gd name="connsiteX3198" fmla="*/ 150564 w 6970921"/>
              <a:gd name="connsiteY3198" fmla="*/ 575676 h 2271214"/>
              <a:gd name="connsiteX3199" fmla="*/ 152089 w 6970921"/>
              <a:gd name="connsiteY3199" fmla="*/ 573088 h 2271214"/>
              <a:gd name="connsiteX3200" fmla="*/ 152089 w 6970921"/>
              <a:gd name="connsiteY3200" fmla="*/ 575012 h 2271214"/>
              <a:gd name="connsiteX3201" fmla="*/ 154609 w 6970921"/>
              <a:gd name="connsiteY3201" fmla="*/ 575941 h 2271214"/>
              <a:gd name="connsiteX3202" fmla="*/ 169996 w 6970921"/>
              <a:gd name="connsiteY3202" fmla="*/ 544635 h 2271214"/>
              <a:gd name="connsiteX3203" fmla="*/ 185185 w 6970921"/>
              <a:gd name="connsiteY3203" fmla="*/ 520625 h 2271214"/>
              <a:gd name="connsiteX3204" fmla="*/ 199047 w 6970921"/>
              <a:gd name="connsiteY3204" fmla="*/ 500528 h 2271214"/>
              <a:gd name="connsiteX3205" fmla="*/ 213506 w 6970921"/>
              <a:gd name="connsiteY3205" fmla="*/ 480896 h 2271214"/>
              <a:gd name="connsiteX3206" fmla="*/ 234531 w 6970921"/>
              <a:gd name="connsiteY3206" fmla="*/ 449126 h 2271214"/>
              <a:gd name="connsiteX3207" fmla="*/ 238378 w 6970921"/>
              <a:gd name="connsiteY3207" fmla="*/ 444218 h 2271214"/>
              <a:gd name="connsiteX3208" fmla="*/ 4303777 w 6970921"/>
              <a:gd name="connsiteY3208" fmla="*/ 443896 h 2271214"/>
              <a:gd name="connsiteX3209" fmla="*/ 4320287 w 6970921"/>
              <a:gd name="connsiteY3209" fmla="*/ 458359 h 2271214"/>
              <a:gd name="connsiteX3210" fmla="*/ 4321604 w 6970921"/>
              <a:gd name="connsiteY3210" fmla="*/ 460919 h 2271214"/>
              <a:gd name="connsiteX3211" fmla="*/ 4305760 w 6970921"/>
              <a:gd name="connsiteY3211" fmla="*/ 448964 h 2271214"/>
              <a:gd name="connsiteX3212" fmla="*/ 4305150 w 6970921"/>
              <a:gd name="connsiteY3212" fmla="*/ 447420 h 2271214"/>
              <a:gd name="connsiteX3213" fmla="*/ 4303777 w 6970921"/>
              <a:gd name="connsiteY3213" fmla="*/ 443896 h 2271214"/>
              <a:gd name="connsiteX3214" fmla="*/ 235392 w 6970921"/>
              <a:gd name="connsiteY3214" fmla="*/ 433009 h 2271214"/>
              <a:gd name="connsiteX3215" fmla="*/ 235060 w 6970921"/>
              <a:gd name="connsiteY3215" fmla="*/ 435529 h 2271214"/>
              <a:gd name="connsiteX3216" fmla="*/ 233070 w 6970921"/>
              <a:gd name="connsiteY3216" fmla="*/ 437718 h 2271214"/>
              <a:gd name="connsiteX3217" fmla="*/ 219805 w 6970921"/>
              <a:gd name="connsiteY3217" fmla="*/ 450651 h 2271214"/>
              <a:gd name="connsiteX3218" fmla="*/ 212841 w 6970921"/>
              <a:gd name="connsiteY3218" fmla="*/ 456753 h 2271214"/>
              <a:gd name="connsiteX3219" fmla="*/ 214234 w 6970921"/>
              <a:gd name="connsiteY3219" fmla="*/ 453437 h 2271214"/>
              <a:gd name="connsiteX3220" fmla="*/ 235392 w 6970921"/>
              <a:gd name="connsiteY3220" fmla="*/ 433009 h 2271214"/>
              <a:gd name="connsiteX3221" fmla="*/ 6691936 w 6970921"/>
              <a:gd name="connsiteY3221" fmla="*/ 432211 h 2271214"/>
              <a:gd name="connsiteX3222" fmla="*/ 6696854 w 6970921"/>
              <a:gd name="connsiteY3222" fmla="*/ 435967 h 2271214"/>
              <a:gd name="connsiteX3223" fmla="*/ 6697473 w 6970921"/>
              <a:gd name="connsiteY3223" fmla="*/ 438970 h 2271214"/>
              <a:gd name="connsiteX3224" fmla="*/ 6694356 w 6970921"/>
              <a:gd name="connsiteY3224" fmla="*/ 437842 h 2271214"/>
              <a:gd name="connsiteX3225" fmla="*/ 6691936 w 6970921"/>
              <a:gd name="connsiteY3225" fmla="*/ 432211 h 2271214"/>
              <a:gd name="connsiteX3226" fmla="*/ 2626380 w 6970921"/>
              <a:gd name="connsiteY3226" fmla="*/ 430343 h 2271214"/>
              <a:gd name="connsiteX3227" fmla="*/ 2622150 w 6970921"/>
              <a:gd name="connsiteY3227" fmla="*/ 437935 h 2271214"/>
              <a:gd name="connsiteX3228" fmla="*/ 2617557 w 6970921"/>
              <a:gd name="connsiteY3228" fmla="*/ 442491 h 2271214"/>
              <a:gd name="connsiteX3229" fmla="*/ 2620620 w 6970921"/>
              <a:gd name="connsiteY3229" fmla="*/ 435167 h 2271214"/>
              <a:gd name="connsiteX3230" fmla="*/ 2626380 w 6970921"/>
              <a:gd name="connsiteY3230" fmla="*/ 430343 h 2271214"/>
              <a:gd name="connsiteX3231" fmla="*/ 6685433 w 6970921"/>
              <a:gd name="connsiteY3231" fmla="*/ 424101 h 2271214"/>
              <a:gd name="connsiteX3232" fmla="*/ 6691003 w 6970921"/>
              <a:gd name="connsiteY3232" fmla="*/ 426795 h 2271214"/>
              <a:gd name="connsiteX3233" fmla="*/ 6692462 w 6970921"/>
              <a:gd name="connsiteY3233" fmla="*/ 430597 h 2271214"/>
              <a:gd name="connsiteX3234" fmla="*/ 6686501 w 6970921"/>
              <a:gd name="connsiteY3234" fmla="*/ 428636 h 2271214"/>
              <a:gd name="connsiteX3235" fmla="*/ 6685433 w 6970921"/>
              <a:gd name="connsiteY3235" fmla="*/ 424101 h 2271214"/>
              <a:gd name="connsiteX3236" fmla="*/ 2689092 w 6970921"/>
              <a:gd name="connsiteY3236" fmla="*/ 410109 h 2271214"/>
              <a:gd name="connsiteX3237" fmla="*/ 2680263 w 6970921"/>
              <a:gd name="connsiteY3237" fmla="*/ 417411 h 2271214"/>
              <a:gd name="connsiteX3238" fmla="*/ 2670889 w 6970921"/>
              <a:gd name="connsiteY3238" fmla="*/ 427575 h 2271214"/>
              <a:gd name="connsiteX3239" fmla="*/ 2661984 w 6970921"/>
              <a:gd name="connsiteY3239" fmla="*/ 438277 h 2271214"/>
              <a:gd name="connsiteX3240" fmla="*/ 2658471 w 6970921"/>
              <a:gd name="connsiteY3240" fmla="*/ 441894 h 2271214"/>
              <a:gd name="connsiteX3241" fmla="*/ 2661165 w 6970921"/>
              <a:gd name="connsiteY3241" fmla="*/ 441162 h 2271214"/>
              <a:gd name="connsiteX3242" fmla="*/ 2667333 w 6970921"/>
              <a:gd name="connsiteY3242" fmla="*/ 435492 h 2271214"/>
              <a:gd name="connsiteX3243" fmla="*/ 2670292 w 6970921"/>
              <a:gd name="connsiteY3243" fmla="*/ 432701 h 2271214"/>
              <a:gd name="connsiteX3244" fmla="*/ 2683549 w 6970921"/>
              <a:gd name="connsiteY3244" fmla="*/ 418369 h 2271214"/>
              <a:gd name="connsiteX3245" fmla="*/ 2691342 w 6970921"/>
              <a:gd name="connsiteY3245" fmla="*/ 411922 h 2271214"/>
              <a:gd name="connsiteX3246" fmla="*/ 2689092 w 6970921"/>
              <a:gd name="connsiteY3246" fmla="*/ 410109 h 2271214"/>
              <a:gd name="connsiteX3247" fmla="*/ 4297449 w 6970921"/>
              <a:gd name="connsiteY3247" fmla="*/ 409922 h 2271214"/>
              <a:gd name="connsiteX3248" fmla="*/ 4298682 w 6970921"/>
              <a:gd name="connsiteY3248" fmla="*/ 411038 h 2271214"/>
              <a:gd name="connsiteX3249" fmla="*/ 4299184 w 6970921"/>
              <a:gd name="connsiteY3249" fmla="*/ 418099 h 2271214"/>
              <a:gd name="connsiteX3250" fmla="*/ 4292660 w 6970921"/>
              <a:gd name="connsiteY3250" fmla="*/ 412300 h 2271214"/>
              <a:gd name="connsiteX3251" fmla="*/ 4297449 w 6970921"/>
              <a:gd name="connsiteY3251" fmla="*/ 409922 h 2271214"/>
              <a:gd name="connsiteX3252" fmla="*/ 2635369 w 6970921"/>
              <a:gd name="connsiteY3252" fmla="*/ 396355 h 2271214"/>
              <a:gd name="connsiteX3253" fmla="*/ 2634293 w 6970921"/>
              <a:gd name="connsiteY3253" fmla="*/ 398909 h 2271214"/>
              <a:gd name="connsiteX3254" fmla="*/ 2625771 w 6970921"/>
              <a:gd name="connsiteY3254" fmla="*/ 407088 h 2271214"/>
              <a:gd name="connsiteX3255" fmla="*/ 2625947 w 6970921"/>
              <a:gd name="connsiteY3255" fmla="*/ 401967 h 2271214"/>
              <a:gd name="connsiteX3256" fmla="*/ 2635369 w 6970921"/>
              <a:gd name="connsiteY3256" fmla="*/ 396355 h 2271214"/>
              <a:gd name="connsiteX3257" fmla="*/ 2711936 w 6970921"/>
              <a:gd name="connsiteY3257" fmla="*/ 361509 h 2271214"/>
              <a:gd name="connsiteX3258" fmla="*/ 2712484 w 6970921"/>
              <a:gd name="connsiteY3258" fmla="*/ 364479 h 2271214"/>
              <a:gd name="connsiteX3259" fmla="*/ 2717426 w 6970921"/>
              <a:gd name="connsiteY3259" fmla="*/ 363945 h 2271214"/>
              <a:gd name="connsiteX3260" fmla="*/ 2717456 w 6970921"/>
              <a:gd name="connsiteY3260" fmla="*/ 361617 h 2271214"/>
              <a:gd name="connsiteX3261" fmla="*/ 2711936 w 6970921"/>
              <a:gd name="connsiteY3261" fmla="*/ 361509 h 2271214"/>
              <a:gd name="connsiteX3262" fmla="*/ 2744686 w 6970921"/>
              <a:gd name="connsiteY3262" fmla="*/ 360526 h 2271214"/>
              <a:gd name="connsiteX3263" fmla="*/ 2742373 w 6970921"/>
              <a:gd name="connsiteY3263" fmla="*/ 361546 h 2271214"/>
              <a:gd name="connsiteX3264" fmla="*/ 2739873 w 6970921"/>
              <a:gd name="connsiteY3264" fmla="*/ 368463 h 2271214"/>
              <a:gd name="connsiteX3265" fmla="*/ 2742200 w 6970921"/>
              <a:gd name="connsiteY3265" fmla="*/ 366876 h 2271214"/>
              <a:gd name="connsiteX3266" fmla="*/ 2744686 w 6970921"/>
              <a:gd name="connsiteY3266" fmla="*/ 360526 h 2271214"/>
              <a:gd name="connsiteX3267" fmla="*/ 2685704 w 6970921"/>
              <a:gd name="connsiteY3267" fmla="*/ 360275 h 2271214"/>
              <a:gd name="connsiteX3268" fmla="*/ 2684540 w 6970921"/>
              <a:gd name="connsiteY3268" fmla="*/ 363774 h 2271214"/>
              <a:gd name="connsiteX3269" fmla="*/ 2680125 w 6970921"/>
              <a:gd name="connsiteY3269" fmla="*/ 364615 h 2271214"/>
              <a:gd name="connsiteX3270" fmla="*/ 2681542 w 6970921"/>
              <a:gd name="connsiteY3270" fmla="*/ 361029 h 2271214"/>
              <a:gd name="connsiteX3271" fmla="*/ 2685704 w 6970921"/>
              <a:gd name="connsiteY3271" fmla="*/ 360275 h 2271214"/>
              <a:gd name="connsiteX3272" fmla="*/ 298936 w 6970921"/>
              <a:gd name="connsiteY3272" fmla="*/ 351162 h 2271214"/>
              <a:gd name="connsiteX3273" fmla="*/ 294956 w 6970921"/>
              <a:gd name="connsiteY3273" fmla="*/ 357795 h 2271214"/>
              <a:gd name="connsiteX3274" fmla="*/ 280099 w 6970921"/>
              <a:gd name="connsiteY3274" fmla="*/ 373182 h 2271214"/>
              <a:gd name="connsiteX3275" fmla="*/ 294823 w 6970921"/>
              <a:gd name="connsiteY3275" fmla="*/ 354280 h 2271214"/>
              <a:gd name="connsiteX3276" fmla="*/ 298936 w 6970921"/>
              <a:gd name="connsiteY3276" fmla="*/ 351162 h 2271214"/>
              <a:gd name="connsiteX3277" fmla="*/ 375999 w 6970921"/>
              <a:gd name="connsiteY3277" fmla="*/ 336703 h 2271214"/>
              <a:gd name="connsiteX3278" fmla="*/ 369299 w 6970921"/>
              <a:gd name="connsiteY3278" fmla="*/ 344132 h 2271214"/>
              <a:gd name="connsiteX3279" fmla="*/ 362600 w 6970921"/>
              <a:gd name="connsiteY3279" fmla="*/ 347913 h 2271214"/>
              <a:gd name="connsiteX3280" fmla="*/ 367043 w 6970921"/>
              <a:gd name="connsiteY3280" fmla="*/ 343071 h 2271214"/>
              <a:gd name="connsiteX3281" fmla="*/ 375999 w 6970921"/>
              <a:gd name="connsiteY3281" fmla="*/ 336703 h 2271214"/>
              <a:gd name="connsiteX3282" fmla="*/ 6583728 w 6970921"/>
              <a:gd name="connsiteY3282" fmla="*/ 325724 h 2271214"/>
              <a:gd name="connsiteX3283" fmla="*/ 6586419 w 6970921"/>
              <a:gd name="connsiteY3283" fmla="*/ 327291 h 2271214"/>
              <a:gd name="connsiteX3284" fmla="*/ 6604957 w 6970921"/>
              <a:gd name="connsiteY3284" fmla="*/ 346150 h 2271214"/>
              <a:gd name="connsiteX3285" fmla="*/ 6609060 w 6970921"/>
              <a:gd name="connsiteY3285" fmla="*/ 352898 h 2271214"/>
              <a:gd name="connsiteX3286" fmla="*/ 6603463 w 6970921"/>
              <a:gd name="connsiteY3286" fmla="*/ 346652 h 2271214"/>
              <a:gd name="connsiteX3287" fmla="*/ 6592336 w 6970921"/>
              <a:gd name="connsiteY3287" fmla="*/ 334991 h 2271214"/>
              <a:gd name="connsiteX3288" fmla="*/ 6590902 w 6970921"/>
              <a:gd name="connsiteY3288" fmla="*/ 334741 h 2271214"/>
              <a:gd name="connsiteX3289" fmla="*/ 6618608 w 6970921"/>
              <a:gd name="connsiteY3289" fmla="*/ 314214 h 2271214"/>
              <a:gd name="connsiteX3290" fmla="*/ 6621793 w 6970921"/>
              <a:gd name="connsiteY3290" fmla="*/ 316172 h 2271214"/>
              <a:gd name="connsiteX3291" fmla="*/ 6640262 w 6970921"/>
              <a:gd name="connsiteY3291" fmla="*/ 337381 h 2271214"/>
              <a:gd name="connsiteX3292" fmla="*/ 6640403 w 6970921"/>
              <a:gd name="connsiteY3292" fmla="*/ 337441 h 2271214"/>
              <a:gd name="connsiteX3293" fmla="*/ 6645161 w 6970921"/>
              <a:gd name="connsiteY3293" fmla="*/ 340588 h 2271214"/>
              <a:gd name="connsiteX3294" fmla="*/ 6644999 w 6970921"/>
              <a:gd name="connsiteY3294" fmla="*/ 344578 h 2271214"/>
              <a:gd name="connsiteX3295" fmla="*/ 6642157 w 6970921"/>
              <a:gd name="connsiteY3295" fmla="*/ 343507 h 2271214"/>
              <a:gd name="connsiteX3296" fmla="*/ 6639771 w 6970921"/>
              <a:gd name="connsiteY3296" fmla="*/ 337232 h 2271214"/>
              <a:gd name="connsiteX3297" fmla="*/ 6639688 w 6970921"/>
              <a:gd name="connsiteY3297" fmla="*/ 337196 h 2271214"/>
              <a:gd name="connsiteX3298" fmla="*/ 6622368 w 6970921"/>
              <a:gd name="connsiteY3298" fmla="*/ 320077 h 2271214"/>
              <a:gd name="connsiteX3299" fmla="*/ 6618608 w 6970921"/>
              <a:gd name="connsiteY3299" fmla="*/ 314214 h 2271214"/>
              <a:gd name="connsiteX3300" fmla="*/ 6504027 w 6970921"/>
              <a:gd name="connsiteY3300" fmla="*/ 285876 h 2271214"/>
              <a:gd name="connsiteX3301" fmla="*/ 6508768 w 6970921"/>
              <a:gd name="connsiteY3301" fmla="*/ 291175 h 2271214"/>
              <a:gd name="connsiteX3302" fmla="*/ 6520767 w 6970921"/>
              <a:gd name="connsiteY3302" fmla="*/ 304169 h 2271214"/>
              <a:gd name="connsiteX3303" fmla="*/ 6537811 w 6970921"/>
              <a:gd name="connsiteY3303" fmla="*/ 318931 h 2271214"/>
              <a:gd name="connsiteX3304" fmla="*/ 6560371 w 6970921"/>
              <a:gd name="connsiteY3304" fmla="*/ 340785 h 2271214"/>
              <a:gd name="connsiteX3305" fmla="*/ 6582932 w 6970921"/>
              <a:gd name="connsiteY3305" fmla="*/ 362638 h 2271214"/>
              <a:gd name="connsiteX3306" fmla="*/ 6623457 w 6970921"/>
              <a:gd name="connsiteY3306" fmla="*/ 403566 h 2271214"/>
              <a:gd name="connsiteX3307" fmla="*/ 6642877 w 6970921"/>
              <a:gd name="connsiteY3307" fmla="*/ 424860 h 2271214"/>
              <a:gd name="connsiteX3308" fmla="*/ 6661945 w 6970921"/>
              <a:gd name="connsiteY3308" fmla="*/ 446464 h 2271214"/>
              <a:gd name="connsiteX3309" fmla="*/ 6680706 w 6970921"/>
              <a:gd name="connsiteY3309" fmla="*/ 469538 h 2271214"/>
              <a:gd name="connsiteX3310" fmla="*/ 6685386 w 6970921"/>
              <a:gd name="connsiteY3310" fmla="*/ 473052 h 2271214"/>
              <a:gd name="connsiteX3311" fmla="*/ 6680543 w 6970921"/>
              <a:gd name="connsiteY3311" fmla="*/ 462271 h 2271214"/>
              <a:gd name="connsiteX3312" fmla="*/ 6677448 w 6970921"/>
              <a:gd name="connsiteY3312" fmla="*/ 460571 h 2271214"/>
              <a:gd name="connsiteX3313" fmla="*/ 6675375 w 6970921"/>
              <a:gd name="connsiteY3313" fmla="*/ 459947 h 2271214"/>
              <a:gd name="connsiteX3314" fmla="*/ 6674622 w 6970921"/>
              <a:gd name="connsiteY3314" fmla="*/ 457587 h 2271214"/>
              <a:gd name="connsiteX3315" fmla="*/ 6662901 w 6970921"/>
              <a:gd name="connsiteY3315" fmla="*/ 437514 h 2271214"/>
              <a:gd name="connsiteX3316" fmla="*/ 6632359 w 6970921"/>
              <a:gd name="connsiteY3316" fmla="*/ 403841 h 2271214"/>
              <a:gd name="connsiteX3317" fmla="*/ 6624664 w 6970921"/>
              <a:gd name="connsiteY3317" fmla="*/ 395481 h 2271214"/>
              <a:gd name="connsiteX3318" fmla="*/ 6616597 w 6970921"/>
              <a:gd name="connsiteY3318" fmla="*/ 387525 h 2271214"/>
              <a:gd name="connsiteX3319" fmla="*/ 6600539 w 6970921"/>
              <a:gd name="connsiteY3319" fmla="*/ 371482 h 2271214"/>
              <a:gd name="connsiteX3320" fmla="*/ 6582870 w 6970921"/>
              <a:gd name="connsiteY3320" fmla="*/ 352134 h 2271214"/>
              <a:gd name="connsiteX3321" fmla="*/ 6555909 w 6970921"/>
              <a:gd name="connsiteY3321" fmla="*/ 328404 h 2271214"/>
              <a:gd name="connsiteX3322" fmla="*/ 6534387 w 6970921"/>
              <a:gd name="connsiteY3322" fmla="*/ 310074 h 2271214"/>
              <a:gd name="connsiteX3323" fmla="*/ 6512549 w 6970921"/>
              <a:gd name="connsiteY3323" fmla="*/ 292108 h 2271214"/>
              <a:gd name="connsiteX3324" fmla="*/ 6504027 w 6970921"/>
              <a:gd name="connsiteY3324" fmla="*/ 285876 h 2271214"/>
              <a:gd name="connsiteX3325" fmla="*/ 5210210 w 6970921"/>
              <a:gd name="connsiteY3325" fmla="*/ 284433 h 2271214"/>
              <a:gd name="connsiteX3326" fmla="*/ 5206961 w 6970921"/>
              <a:gd name="connsiteY3326" fmla="*/ 288068 h 2271214"/>
              <a:gd name="connsiteX3327" fmla="*/ 5191698 w 6970921"/>
              <a:gd name="connsiteY3327" fmla="*/ 298779 h 2271214"/>
              <a:gd name="connsiteX3328" fmla="*/ 5198069 w 6970921"/>
              <a:gd name="connsiteY3328" fmla="*/ 291197 h 2271214"/>
              <a:gd name="connsiteX3329" fmla="*/ 5210210 w 6970921"/>
              <a:gd name="connsiteY3329" fmla="*/ 284433 h 2271214"/>
              <a:gd name="connsiteX3330" fmla="*/ 408440 w 6970921"/>
              <a:gd name="connsiteY3330" fmla="*/ 275685 h 2271214"/>
              <a:gd name="connsiteX3331" fmla="*/ 402205 w 6970921"/>
              <a:gd name="connsiteY3331" fmla="*/ 282981 h 2271214"/>
              <a:gd name="connsiteX3332" fmla="*/ 389270 w 6970921"/>
              <a:gd name="connsiteY3332" fmla="*/ 295516 h 2271214"/>
              <a:gd name="connsiteX3333" fmla="*/ 390596 w 6970921"/>
              <a:gd name="connsiteY3333" fmla="*/ 292267 h 2271214"/>
              <a:gd name="connsiteX3334" fmla="*/ 403532 w 6970921"/>
              <a:gd name="connsiteY3334" fmla="*/ 278736 h 2271214"/>
              <a:gd name="connsiteX3335" fmla="*/ 408440 w 6970921"/>
              <a:gd name="connsiteY3335" fmla="*/ 275685 h 2271214"/>
              <a:gd name="connsiteX3336" fmla="*/ 6534418 w 6970921"/>
              <a:gd name="connsiteY3336" fmla="*/ 272234 h 2271214"/>
              <a:gd name="connsiteX3337" fmla="*/ 6537364 w 6970921"/>
              <a:gd name="connsiteY3337" fmla="*/ 274189 h 2271214"/>
              <a:gd name="connsiteX3338" fmla="*/ 6544644 w 6970921"/>
              <a:gd name="connsiteY3338" fmla="*/ 286150 h 2271214"/>
              <a:gd name="connsiteX3339" fmla="*/ 6544588 w 6970921"/>
              <a:gd name="connsiteY3339" fmla="*/ 286187 h 2271214"/>
              <a:gd name="connsiteX3340" fmla="*/ 6558227 w 6970921"/>
              <a:gd name="connsiteY3340" fmla="*/ 296599 h 2271214"/>
              <a:gd name="connsiteX3341" fmla="*/ 6561254 w 6970921"/>
              <a:gd name="connsiteY3341" fmla="*/ 300008 h 2271214"/>
              <a:gd name="connsiteX3342" fmla="*/ 6551641 w 6970921"/>
              <a:gd name="connsiteY3342" fmla="*/ 294412 h 2271214"/>
              <a:gd name="connsiteX3343" fmla="*/ 6543835 w 6970921"/>
              <a:gd name="connsiteY3343" fmla="*/ 286125 h 2271214"/>
              <a:gd name="connsiteX3344" fmla="*/ 6542457 w 6970921"/>
              <a:gd name="connsiteY3344" fmla="*/ 285838 h 2271214"/>
              <a:gd name="connsiteX3345" fmla="*/ 6534418 w 6970921"/>
              <a:gd name="connsiteY3345" fmla="*/ 272234 h 2271214"/>
              <a:gd name="connsiteX3346" fmla="*/ 6543873 w 6970921"/>
              <a:gd name="connsiteY3346" fmla="*/ 249627 h 2271214"/>
              <a:gd name="connsiteX3347" fmla="*/ 6554298 w 6970921"/>
              <a:gd name="connsiteY3347" fmla="*/ 254770 h 2271214"/>
              <a:gd name="connsiteX3348" fmla="*/ 6554575 w 6970921"/>
              <a:gd name="connsiteY3348" fmla="*/ 261488 h 2271214"/>
              <a:gd name="connsiteX3349" fmla="*/ 6550636 w 6970921"/>
              <a:gd name="connsiteY3349" fmla="*/ 259469 h 2271214"/>
              <a:gd name="connsiteX3350" fmla="*/ 6543873 w 6970921"/>
              <a:gd name="connsiteY3350" fmla="*/ 249627 h 2271214"/>
              <a:gd name="connsiteX3351" fmla="*/ 2861437 w 6970921"/>
              <a:gd name="connsiteY3351" fmla="*/ 230467 h 2271214"/>
              <a:gd name="connsiteX3352" fmla="*/ 2853688 w 6970921"/>
              <a:gd name="connsiteY3352" fmla="*/ 238446 h 2271214"/>
              <a:gd name="connsiteX3353" fmla="*/ 2843763 w 6970921"/>
              <a:gd name="connsiteY3353" fmla="*/ 244023 h 2271214"/>
              <a:gd name="connsiteX3354" fmla="*/ 2843152 w 6970921"/>
              <a:gd name="connsiteY3354" fmla="*/ 245291 h 2271214"/>
              <a:gd name="connsiteX3355" fmla="*/ 2828012 w 6970921"/>
              <a:gd name="connsiteY3355" fmla="*/ 249813 h 2271214"/>
              <a:gd name="connsiteX3356" fmla="*/ 2830619 w 6970921"/>
              <a:gd name="connsiteY3356" fmla="*/ 247425 h 2271214"/>
              <a:gd name="connsiteX3357" fmla="*/ 2843983 w 6970921"/>
              <a:gd name="connsiteY3357" fmla="*/ 243244 h 2271214"/>
              <a:gd name="connsiteX3358" fmla="*/ 2844005 w 6970921"/>
              <a:gd name="connsiteY3358" fmla="*/ 243307 h 2271214"/>
              <a:gd name="connsiteX3359" fmla="*/ 2857399 w 6970921"/>
              <a:gd name="connsiteY3359" fmla="*/ 232581 h 2271214"/>
              <a:gd name="connsiteX3360" fmla="*/ 2861437 w 6970921"/>
              <a:gd name="connsiteY3360" fmla="*/ 230467 h 2271214"/>
              <a:gd name="connsiteX3361" fmla="*/ 2815860 w 6970921"/>
              <a:gd name="connsiteY3361" fmla="*/ 226307 h 2271214"/>
              <a:gd name="connsiteX3362" fmla="*/ 2822446 w 6970921"/>
              <a:gd name="connsiteY3362" fmla="*/ 227659 h 2271214"/>
              <a:gd name="connsiteX3363" fmla="*/ 2819537 w 6970921"/>
              <a:gd name="connsiteY3363" fmla="*/ 230995 h 2271214"/>
              <a:gd name="connsiteX3364" fmla="*/ 2808355 w 6970921"/>
              <a:gd name="connsiteY3364" fmla="*/ 235185 h 2271214"/>
              <a:gd name="connsiteX3365" fmla="*/ 2815860 w 6970921"/>
              <a:gd name="connsiteY3365" fmla="*/ 226307 h 2271214"/>
              <a:gd name="connsiteX3366" fmla="*/ 6398012 w 6970921"/>
              <a:gd name="connsiteY3366" fmla="*/ 215297 h 2271214"/>
              <a:gd name="connsiteX3367" fmla="*/ 6400113 w 6970921"/>
              <a:gd name="connsiteY3367" fmla="*/ 217172 h 2271214"/>
              <a:gd name="connsiteX3368" fmla="*/ 6406875 w 6970921"/>
              <a:gd name="connsiteY3368" fmla="*/ 218054 h 2271214"/>
              <a:gd name="connsiteX3369" fmla="*/ 6405327 w 6970921"/>
              <a:gd name="connsiteY3369" fmla="*/ 216055 h 2271214"/>
              <a:gd name="connsiteX3370" fmla="*/ 6398012 w 6970921"/>
              <a:gd name="connsiteY3370" fmla="*/ 215297 h 2271214"/>
              <a:gd name="connsiteX3371" fmla="*/ 5188510 w 6970921"/>
              <a:gd name="connsiteY3371" fmla="*/ 212937 h 2271214"/>
              <a:gd name="connsiteX3372" fmla="*/ 5184561 w 6970921"/>
              <a:gd name="connsiteY3372" fmla="*/ 216713 h 2271214"/>
              <a:gd name="connsiteX3373" fmla="*/ 5172912 w 6970921"/>
              <a:gd name="connsiteY3373" fmla="*/ 224106 h 2271214"/>
              <a:gd name="connsiteX3374" fmla="*/ 5180692 w 6970921"/>
              <a:gd name="connsiteY3374" fmla="*/ 217344 h 2271214"/>
              <a:gd name="connsiteX3375" fmla="*/ 5188510 w 6970921"/>
              <a:gd name="connsiteY3375" fmla="*/ 212937 h 2271214"/>
              <a:gd name="connsiteX3376" fmla="*/ 1764862 w 6970921"/>
              <a:gd name="connsiteY3376" fmla="*/ 209889 h 2271214"/>
              <a:gd name="connsiteX3377" fmla="*/ 1775211 w 6970921"/>
              <a:gd name="connsiteY3377" fmla="*/ 218378 h 2271214"/>
              <a:gd name="connsiteX3378" fmla="*/ 1785427 w 6970921"/>
              <a:gd name="connsiteY3378" fmla="*/ 223221 h 2271214"/>
              <a:gd name="connsiteX3379" fmla="*/ 1773620 w 6970921"/>
              <a:gd name="connsiteY3379" fmla="*/ 214664 h 2271214"/>
              <a:gd name="connsiteX3380" fmla="*/ 1764862 w 6970921"/>
              <a:gd name="connsiteY3380" fmla="*/ 209889 h 2271214"/>
              <a:gd name="connsiteX3381" fmla="*/ 4130500 w 6970921"/>
              <a:gd name="connsiteY3381" fmla="*/ 204528 h 2271214"/>
              <a:gd name="connsiteX3382" fmla="*/ 4138443 w 6970921"/>
              <a:gd name="connsiteY3382" fmla="*/ 212573 h 2271214"/>
              <a:gd name="connsiteX3383" fmla="*/ 4149871 w 6970921"/>
              <a:gd name="connsiteY3383" fmla="*/ 219537 h 2271214"/>
              <a:gd name="connsiteX3384" fmla="*/ 4142474 w 6970921"/>
              <a:gd name="connsiteY3384" fmla="*/ 212850 h 2271214"/>
              <a:gd name="connsiteX3385" fmla="*/ 4130500 w 6970921"/>
              <a:gd name="connsiteY3385" fmla="*/ 204528 h 2271214"/>
              <a:gd name="connsiteX3386" fmla="*/ 2924303 w 6970921"/>
              <a:gd name="connsiteY3386" fmla="*/ 196825 h 2271214"/>
              <a:gd name="connsiteX3387" fmla="*/ 2916890 w 6970921"/>
              <a:gd name="connsiteY3387" fmla="*/ 200751 h 2271214"/>
              <a:gd name="connsiteX3388" fmla="*/ 2902886 w 6970921"/>
              <a:gd name="connsiteY3388" fmla="*/ 208738 h 2271214"/>
              <a:gd name="connsiteX3389" fmla="*/ 2902296 w 6970921"/>
              <a:gd name="connsiteY3389" fmla="*/ 210069 h 2271214"/>
              <a:gd name="connsiteX3390" fmla="*/ 2891816 w 6970921"/>
              <a:gd name="connsiteY3390" fmla="*/ 214857 h 2271214"/>
              <a:gd name="connsiteX3391" fmla="*/ 2893987 w 6970921"/>
              <a:gd name="connsiteY3391" fmla="*/ 212623 h 2271214"/>
              <a:gd name="connsiteX3392" fmla="*/ 2916765 w 6970921"/>
              <a:gd name="connsiteY3392" fmla="*/ 199180 h 2271214"/>
              <a:gd name="connsiteX3393" fmla="*/ 2924303 w 6970921"/>
              <a:gd name="connsiteY3393" fmla="*/ 196825 h 2271214"/>
              <a:gd name="connsiteX3394" fmla="*/ 6398024 w 6970921"/>
              <a:gd name="connsiteY3394" fmla="*/ 186507 h 2271214"/>
              <a:gd name="connsiteX3395" fmla="*/ 6395273 w 6970921"/>
              <a:gd name="connsiteY3395" fmla="*/ 187754 h 2271214"/>
              <a:gd name="connsiteX3396" fmla="*/ 6396983 w 6970921"/>
              <a:gd name="connsiteY3396" fmla="*/ 192423 h 2271214"/>
              <a:gd name="connsiteX3397" fmla="*/ 6399250 w 6970921"/>
              <a:gd name="connsiteY3397" fmla="*/ 191890 h 2271214"/>
              <a:gd name="connsiteX3398" fmla="*/ 6398024 w 6970921"/>
              <a:gd name="connsiteY3398" fmla="*/ 186507 h 2271214"/>
              <a:gd name="connsiteX3399" fmla="*/ 500829 w 6970921"/>
              <a:gd name="connsiteY3399" fmla="*/ 174803 h 2271214"/>
              <a:gd name="connsiteX3400" fmla="*/ 477084 w 6970921"/>
              <a:gd name="connsiteY3400" fmla="*/ 193175 h 2271214"/>
              <a:gd name="connsiteX3401" fmla="*/ 475094 w 6970921"/>
              <a:gd name="connsiteY3401" fmla="*/ 193639 h 2271214"/>
              <a:gd name="connsiteX3402" fmla="*/ 491212 w 6970921"/>
              <a:gd name="connsiteY3402" fmla="*/ 179380 h 2271214"/>
              <a:gd name="connsiteX3403" fmla="*/ 500829 w 6970921"/>
              <a:gd name="connsiteY3403" fmla="*/ 174803 h 2271214"/>
              <a:gd name="connsiteX3404" fmla="*/ 700341 w 6970921"/>
              <a:gd name="connsiteY3404" fmla="*/ 164456 h 2271214"/>
              <a:gd name="connsiteX3405" fmla="*/ 689135 w 6970921"/>
              <a:gd name="connsiteY3405" fmla="*/ 166578 h 2271214"/>
              <a:gd name="connsiteX3406" fmla="*/ 686947 w 6970921"/>
              <a:gd name="connsiteY3406" fmla="*/ 168103 h 2271214"/>
              <a:gd name="connsiteX3407" fmla="*/ 696428 w 6970921"/>
              <a:gd name="connsiteY3407" fmla="*/ 167042 h 2271214"/>
              <a:gd name="connsiteX3408" fmla="*/ 700341 w 6970921"/>
              <a:gd name="connsiteY3408" fmla="*/ 164456 h 2271214"/>
              <a:gd name="connsiteX3409" fmla="*/ 5421574 w 6970921"/>
              <a:gd name="connsiteY3409" fmla="*/ 162395 h 2271214"/>
              <a:gd name="connsiteX3410" fmla="*/ 5413149 w 6970921"/>
              <a:gd name="connsiteY3410" fmla="*/ 164662 h 2271214"/>
              <a:gd name="connsiteX3411" fmla="*/ 5412883 w 6970921"/>
              <a:gd name="connsiteY3411" fmla="*/ 165709 h 2271214"/>
              <a:gd name="connsiteX3412" fmla="*/ 5368835 w 6970921"/>
              <a:gd name="connsiteY3412" fmla="*/ 184889 h 2271214"/>
              <a:gd name="connsiteX3413" fmla="*/ 5363745 w 6970921"/>
              <a:gd name="connsiteY3413" fmla="*/ 188619 h 2271214"/>
              <a:gd name="connsiteX3414" fmla="*/ 5356588 w 6970921"/>
              <a:gd name="connsiteY3414" fmla="*/ 193307 h 2271214"/>
              <a:gd name="connsiteX3415" fmla="*/ 5327861 w 6970921"/>
              <a:gd name="connsiteY3415" fmla="*/ 206100 h 2271214"/>
              <a:gd name="connsiteX3416" fmla="*/ 5316039 w 6970921"/>
              <a:gd name="connsiteY3416" fmla="*/ 209720 h 2271214"/>
              <a:gd name="connsiteX3417" fmla="*/ 5313527 w 6970921"/>
              <a:gd name="connsiteY3417" fmla="*/ 210969 h 2271214"/>
              <a:gd name="connsiteX3418" fmla="*/ 5279020 w 6970921"/>
              <a:gd name="connsiteY3418" fmla="*/ 231035 h 2271214"/>
              <a:gd name="connsiteX3419" fmla="*/ 5238895 w 6970921"/>
              <a:gd name="connsiteY3419" fmla="*/ 256447 h 2271214"/>
              <a:gd name="connsiteX3420" fmla="*/ 5212500 w 6970921"/>
              <a:gd name="connsiteY3420" fmla="*/ 274132 h 2271214"/>
              <a:gd name="connsiteX3421" fmla="*/ 5204813 w 6970921"/>
              <a:gd name="connsiteY3421" fmla="*/ 280674 h 2271214"/>
              <a:gd name="connsiteX3422" fmla="*/ 5175364 w 6970921"/>
              <a:gd name="connsiteY3422" fmla="*/ 302897 h 2271214"/>
              <a:gd name="connsiteX3423" fmla="*/ 5158821 w 6970921"/>
              <a:gd name="connsiteY3423" fmla="*/ 314923 h 2271214"/>
              <a:gd name="connsiteX3424" fmla="*/ 5150494 w 6970921"/>
              <a:gd name="connsiteY3424" fmla="*/ 320852 h 2271214"/>
              <a:gd name="connsiteX3425" fmla="*/ 5142515 w 6970921"/>
              <a:gd name="connsiteY3425" fmla="*/ 327190 h 2271214"/>
              <a:gd name="connsiteX3426" fmla="*/ 5141472 w 6970921"/>
              <a:gd name="connsiteY3426" fmla="*/ 328745 h 2271214"/>
              <a:gd name="connsiteX3427" fmla="*/ 5127245 w 6970921"/>
              <a:gd name="connsiteY3427" fmla="*/ 343219 h 2271214"/>
              <a:gd name="connsiteX3428" fmla="*/ 5108853 w 6970921"/>
              <a:gd name="connsiteY3428" fmla="*/ 360895 h 2271214"/>
              <a:gd name="connsiteX3429" fmla="*/ 5091429 w 6970921"/>
              <a:gd name="connsiteY3429" fmla="*/ 379444 h 2271214"/>
              <a:gd name="connsiteX3430" fmla="*/ 5074170 w 6970921"/>
              <a:gd name="connsiteY3430" fmla="*/ 398123 h 2271214"/>
              <a:gd name="connsiteX3431" fmla="*/ 5057678 w 6970921"/>
              <a:gd name="connsiteY3431" fmla="*/ 417490 h 2271214"/>
              <a:gd name="connsiteX3432" fmla="*/ 5042921 w 6970921"/>
              <a:gd name="connsiteY3432" fmla="*/ 431517 h 2271214"/>
              <a:gd name="connsiteX3433" fmla="*/ 5039297 w 6970921"/>
              <a:gd name="connsiteY3433" fmla="*/ 436032 h 2271214"/>
              <a:gd name="connsiteX3434" fmla="*/ 5020192 w 6970921"/>
              <a:gd name="connsiteY3434" fmla="*/ 459884 h 2271214"/>
              <a:gd name="connsiteX3435" fmla="*/ 5017146 w 6970921"/>
              <a:gd name="connsiteY3435" fmla="*/ 463465 h 2271214"/>
              <a:gd name="connsiteX3436" fmla="*/ 5004838 w 6970921"/>
              <a:gd name="connsiteY3436" fmla="*/ 481834 h 2271214"/>
              <a:gd name="connsiteX3437" fmla="*/ 4989411 w 6970921"/>
              <a:gd name="connsiteY3437" fmla="*/ 499075 h 2271214"/>
              <a:gd name="connsiteX3438" fmla="*/ 4986704 w 6970921"/>
              <a:gd name="connsiteY3438" fmla="*/ 501722 h 2271214"/>
              <a:gd name="connsiteX3439" fmla="*/ 4973517 w 6970921"/>
              <a:gd name="connsiteY3439" fmla="*/ 521777 h 2271214"/>
              <a:gd name="connsiteX3440" fmla="*/ 4960915 w 6970921"/>
              <a:gd name="connsiteY3440" fmla="*/ 542241 h 2271214"/>
              <a:gd name="connsiteX3441" fmla="*/ 4940026 w 6970921"/>
              <a:gd name="connsiteY3441" fmla="*/ 570751 h 2271214"/>
              <a:gd name="connsiteX3442" fmla="*/ 4923653 w 6970921"/>
              <a:gd name="connsiteY3442" fmla="*/ 600347 h 2271214"/>
              <a:gd name="connsiteX3443" fmla="*/ 4916926 w 6970921"/>
              <a:gd name="connsiteY3443" fmla="*/ 611017 h 2271214"/>
              <a:gd name="connsiteX3444" fmla="*/ 4900783 w 6970921"/>
              <a:gd name="connsiteY3444" fmla="*/ 637211 h 2271214"/>
              <a:gd name="connsiteX3445" fmla="*/ 4899633 w 6970921"/>
              <a:gd name="connsiteY3445" fmla="*/ 642960 h 2271214"/>
              <a:gd name="connsiteX3446" fmla="*/ 4898795 w 6970921"/>
              <a:gd name="connsiteY3446" fmla="*/ 646522 h 2271214"/>
              <a:gd name="connsiteX3447" fmla="*/ 4882335 w 6970921"/>
              <a:gd name="connsiteY3447" fmla="*/ 675380 h 2271214"/>
              <a:gd name="connsiteX3448" fmla="*/ 4862705 w 6970921"/>
              <a:gd name="connsiteY3448" fmla="*/ 709807 h 2271214"/>
              <a:gd name="connsiteX3449" fmla="*/ 4854530 w 6970921"/>
              <a:gd name="connsiteY3449" fmla="*/ 733398 h 2271214"/>
              <a:gd name="connsiteX3450" fmla="*/ 4847338 w 6970921"/>
              <a:gd name="connsiteY3450" fmla="*/ 751349 h 2271214"/>
              <a:gd name="connsiteX3451" fmla="*/ 4843697 w 6970921"/>
              <a:gd name="connsiteY3451" fmla="*/ 760316 h 2271214"/>
              <a:gd name="connsiteX3452" fmla="*/ 4840495 w 6970921"/>
              <a:gd name="connsiteY3452" fmla="*/ 769469 h 2271214"/>
              <a:gd name="connsiteX3453" fmla="*/ 4827525 w 6970921"/>
              <a:gd name="connsiteY3453" fmla="*/ 805953 h 2271214"/>
              <a:gd name="connsiteX3454" fmla="*/ 4802348 w 6970921"/>
              <a:gd name="connsiteY3454" fmla="*/ 891347 h 2271214"/>
              <a:gd name="connsiteX3455" fmla="*/ 4798738 w 6970921"/>
              <a:gd name="connsiteY3455" fmla="*/ 914643 h 2271214"/>
              <a:gd name="connsiteX3456" fmla="*/ 4794332 w 6970921"/>
              <a:gd name="connsiteY3456" fmla="*/ 924983 h 2271214"/>
              <a:gd name="connsiteX3457" fmla="*/ 4793310 w 6970921"/>
              <a:gd name="connsiteY3457" fmla="*/ 926208 h 2271214"/>
              <a:gd name="connsiteX3458" fmla="*/ 4793589 w 6970921"/>
              <a:gd name="connsiteY3458" fmla="*/ 928087 h 2271214"/>
              <a:gd name="connsiteX3459" fmla="*/ 4793054 w 6970921"/>
              <a:gd name="connsiteY3459" fmla="*/ 941916 h 2271214"/>
              <a:gd name="connsiteX3460" fmla="*/ 4787737 w 6970921"/>
              <a:gd name="connsiteY3460" fmla="*/ 969264 h 2271214"/>
              <a:gd name="connsiteX3461" fmla="*/ 4783485 w 6970921"/>
              <a:gd name="connsiteY3461" fmla="*/ 996787 h 2271214"/>
              <a:gd name="connsiteX3462" fmla="*/ 4780995 w 6970921"/>
              <a:gd name="connsiteY3462" fmla="*/ 1018162 h 2271214"/>
              <a:gd name="connsiteX3463" fmla="*/ 4779624 w 6970921"/>
              <a:gd name="connsiteY3463" fmla="*/ 1039674 h 2271214"/>
              <a:gd name="connsiteX3464" fmla="*/ 4779623 w 6970921"/>
              <a:gd name="connsiteY3464" fmla="*/ 1042212 h 2271214"/>
              <a:gd name="connsiteX3465" fmla="*/ 4780766 w 6970921"/>
              <a:gd name="connsiteY3465" fmla="*/ 1039481 h 2271214"/>
              <a:gd name="connsiteX3466" fmla="*/ 4784210 w 6970921"/>
              <a:gd name="connsiteY3466" fmla="*/ 1018593 h 2271214"/>
              <a:gd name="connsiteX3467" fmla="*/ 4788760 w 6970921"/>
              <a:gd name="connsiteY3467" fmla="*/ 995156 h 2271214"/>
              <a:gd name="connsiteX3468" fmla="*/ 4794605 w 6970921"/>
              <a:gd name="connsiteY3468" fmla="*/ 966192 h 2271214"/>
              <a:gd name="connsiteX3469" fmla="*/ 4800037 w 6970921"/>
              <a:gd name="connsiteY3469" fmla="*/ 938293 h 2271214"/>
              <a:gd name="connsiteX3470" fmla="*/ 4805544 w 6970921"/>
              <a:gd name="connsiteY3470" fmla="*/ 907965 h 2271214"/>
              <a:gd name="connsiteX3471" fmla="*/ 4813758 w 6970921"/>
              <a:gd name="connsiteY3471" fmla="*/ 879592 h 2271214"/>
              <a:gd name="connsiteX3472" fmla="*/ 4819505 w 6970921"/>
              <a:gd name="connsiteY3472" fmla="*/ 853626 h 2271214"/>
              <a:gd name="connsiteX3473" fmla="*/ 4831849 w 6970921"/>
              <a:gd name="connsiteY3473" fmla="*/ 824054 h 2271214"/>
              <a:gd name="connsiteX3474" fmla="*/ 4833766 w 6970921"/>
              <a:gd name="connsiteY3474" fmla="*/ 818992 h 2271214"/>
              <a:gd name="connsiteX3475" fmla="*/ 4831801 w 6970921"/>
              <a:gd name="connsiteY3475" fmla="*/ 820834 h 2271214"/>
              <a:gd name="connsiteX3476" fmla="*/ 4828857 w 6970921"/>
              <a:gd name="connsiteY3476" fmla="*/ 823238 h 2271214"/>
              <a:gd name="connsiteX3477" fmla="*/ 4831329 w 6970921"/>
              <a:gd name="connsiteY3477" fmla="*/ 815514 h 2271214"/>
              <a:gd name="connsiteX3478" fmla="*/ 4846111 w 6970921"/>
              <a:gd name="connsiteY3478" fmla="*/ 787119 h 2271214"/>
              <a:gd name="connsiteX3479" fmla="*/ 4851744 w 6970921"/>
              <a:gd name="connsiteY3479" fmla="*/ 770664 h 2271214"/>
              <a:gd name="connsiteX3480" fmla="*/ 4853476 w 6970921"/>
              <a:gd name="connsiteY3480" fmla="*/ 765803 h 2271214"/>
              <a:gd name="connsiteX3481" fmla="*/ 4862584 w 6970921"/>
              <a:gd name="connsiteY3481" fmla="*/ 751987 h 2271214"/>
              <a:gd name="connsiteX3482" fmla="*/ 4865384 w 6970921"/>
              <a:gd name="connsiteY3482" fmla="*/ 744523 h 2271214"/>
              <a:gd name="connsiteX3483" fmla="*/ 4878030 w 6970921"/>
              <a:gd name="connsiteY3483" fmla="*/ 720857 h 2271214"/>
              <a:gd name="connsiteX3484" fmla="*/ 4891683 w 6970921"/>
              <a:gd name="connsiteY3484" fmla="*/ 697881 h 2271214"/>
              <a:gd name="connsiteX3485" fmla="*/ 4893735 w 6970921"/>
              <a:gd name="connsiteY3485" fmla="*/ 694236 h 2271214"/>
              <a:gd name="connsiteX3486" fmla="*/ 4906815 w 6970921"/>
              <a:gd name="connsiteY3486" fmla="*/ 671477 h 2271214"/>
              <a:gd name="connsiteX3487" fmla="*/ 4918291 w 6970921"/>
              <a:gd name="connsiteY3487" fmla="*/ 646992 h 2271214"/>
              <a:gd name="connsiteX3488" fmla="*/ 4931879 w 6970921"/>
              <a:gd name="connsiteY3488" fmla="*/ 622709 h 2271214"/>
              <a:gd name="connsiteX3489" fmla="*/ 4947006 w 6970921"/>
              <a:gd name="connsiteY3489" fmla="*/ 599321 h 2271214"/>
              <a:gd name="connsiteX3490" fmla="*/ 4960474 w 6970921"/>
              <a:gd name="connsiteY3490" fmla="*/ 578606 h 2271214"/>
              <a:gd name="connsiteX3491" fmla="*/ 4984295 w 6970921"/>
              <a:gd name="connsiteY3491" fmla="*/ 540168 h 2271214"/>
              <a:gd name="connsiteX3492" fmla="*/ 5002531 w 6970921"/>
              <a:gd name="connsiteY3492" fmla="*/ 514505 h 2271214"/>
              <a:gd name="connsiteX3493" fmla="*/ 5021225 w 6970921"/>
              <a:gd name="connsiteY3493" fmla="*/ 489178 h 2271214"/>
              <a:gd name="connsiteX3494" fmla="*/ 5053337 w 6970921"/>
              <a:gd name="connsiteY3494" fmla="*/ 449114 h 2271214"/>
              <a:gd name="connsiteX3495" fmla="*/ 5089886 w 6970921"/>
              <a:gd name="connsiteY3495" fmla="*/ 408681 h 2271214"/>
              <a:gd name="connsiteX3496" fmla="*/ 5128517 w 6970921"/>
              <a:gd name="connsiteY3496" fmla="*/ 370215 h 2271214"/>
              <a:gd name="connsiteX3497" fmla="*/ 5171010 w 6970921"/>
              <a:gd name="connsiteY3497" fmla="*/ 331836 h 2271214"/>
              <a:gd name="connsiteX3498" fmla="*/ 5177549 w 6970921"/>
              <a:gd name="connsiteY3498" fmla="*/ 323904 h 2271214"/>
              <a:gd name="connsiteX3499" fmla="*/ 5188522 w 6970921"/>
              <a:gd name="connsiteY3499" fmla="*/ 311484 h 2271214"/>
              <a:gd name="connsiteX3500" fmla="*/ 5192551 w 6970921"/>
              <a:gd name="connsiteY3500" fmla="*/ 306863 h 2271214"/>
              <a:gd name="connsiteX3501" fmla="*/ 5188153 w 6970921"/>
              <a:gd name="connsiteY3501" fmla="*/ 309348 h 2271214"/>
              <a:gd name="connsiteX3502" fmla="*/ 5174009 w 6970921"/>
              <a:gd name="connsiteY3502" fmla="*/ 315837 h 2271214"/>
              <a:gd name="connsiteX3503" fmla="*/ 5172761 w 6970921"/>
              <a:gd name="connsiteY3503" fmla="*/ 315385 h 2271214"/>
              <a:gd name="connsiteX3504" fmla="*/ 5169037 w 6970921"/>
              <a:gd name="connsiteY3504" fmla="*/ 314178 h 2271214"/>
              <a:gd name="connsiteX3505" fmla="*/ 5164651 w 6970921"/>
              <a:gd name="connsiteY3505" fmla="*/ 315228 h 2271214"/>
              <a:gd name="connsiteX3506" fmla="*/ 5170887 w 6970921"/>
              <a:gd name="connsiteY3506" fmla="*/ 310587 h 2271214"/>
              <a:gd name="connsiteX3507" fmla="*/ 5188194 w 6970921"/>
              <a:gd name="connsiteY3507" fmla="*/ 302026 h 2271214"/>
              <a:gd name="connsiteX3508" fmla="*/ 5198430 w 6970921"/>
              <a:gd name="connsiteY3508" fmla="*/ 296590 h 2271214"/>
              <a:gd name="connsiteX3509" fmla="*/ 5209274 w 6970921"/>
              <a:gd name="connsiteY3509" fmla="*/ 290754 h 2271214"/>
              <a:gd name="connsiteX3510" fmla="*/ 5228017 w 6970921"/>
              <a:gd name="connsiteY3510" fmla="*/ 277606 h 2271214"/>
              <a:gd name="connsiteX3511" fmla="*/ 5253905 w 6970921"/>
              <a:gd name="connsiteY3511" fmla="*/ 263265 h 2271214"/>
              <a:gd name="connsiteX3512" fmla="*/ 5257215 w 6970921"/>
              <a:gd name="connsiteY3512" fmla="*/ 261175 h 2271214"/>
              <a:gd name="connsiteX3513" fmla="*/ 5263597 w 6970921"/>
              <a:gd name="connsiteY3513" fmla="*/ 256757 h 2271214"/>
              <a:gd name="connsiteX3514" fmla="*/ 5276429 w 6970921"/>
              <a:gd name="connsiteY3514" fmla="*/ 251048 h 2271214"/>
              <a:gd name="connsiteX3515" fmla="*/ 5297660 w 6970921"/>
              <a:gd name="connsiteY3515" fmla="*/ 237220 h 2271214"/>
              <a:gd name="connsiteX3516" fmla="*/ 5330903 w 6970921"/>
              <a:gd name="connsiteY3516" fmla="*/ 218854 h 2271214"/>
              <a:gd name="connsiteX3517" fmla="*/ 5368887 w 6970921"/>
              <a:gd name="connsiteY3517" fmla="*/ 198890 h 2271214"/>
              <a:gd name="connsiteX3518" fmla="*/ 5386926 w 6970921"/>
              <a:gd name="connsiteY3518" fmla="*/ 188421 h 2271214"/>
              <a:gd name="connsiteX3519" fmla="*/ 5404910 w 6970921"/>
              <a:gd name="connsiteY3519" fmla="*/ 177988 h 2271214"/>
              <a:gd name="connsiteX3520" fmla="*/ 5410228 w 6970921"/>
              <a:gd name="connsiteY3520" fmla="*/ 175455 h 2271214"/>
              <a:gd name="connsiteX3521" fmla="*/ 5417862 w 6970921"/>
              <a:gd name="connsiteY3521" fmla="*/ 171011 h 2271214"/>
              <a:gd name="connsiteX3522" fmla="*/ 5421574 w 6970921"/>
              <a:gd name="connsiteY3522" fmla="*/ 162395 h 2271214"/>
              <a:gd name="connsiteX3523" fmla="*/ 2921055 w 6970921"/>
              <a:gd name="connsiteY3523" fmla="*/ 158821 h 2271214"/>
              <a:gd name="connsiteX3524" fmla="*/ 2924887 w 6970921"/>
              <a:gd name="connsiteY3524" fmla="*/ 159941 h 2271214"/>
              <a:gd name="connsiteX3525" fmla="*/ 2923164 w 6970921"/>
              <a:gd name="connsiteY3525" fmla="*/ 162440 h 2271214"/>
              <a:gd name="connsiteX3526" fmla="*/ 2916505 w 6970921"/>
              <a:gd name="connsiteY3526" fmla="*/ 163242 h 2271214"/>
              <a:gd name="connsiteX3527" fmla="*/ 2916451 w 6970921"/>
              <a:gd name="connsiteY3527" fmla="*/ 163315 h 2271214"/>
              <a:gd name="connsiteX3528" fmla="*/ 2895655 w 6970921"/>
              <a:gd name="connsiteY3528" fmla="*/ 175995 h 2271214"/>
              <a:gd name="connsiteX3529" fmla="*/ 2889058 w 6970921"/>
              <a:gd name="connsiteY3529" fmla="*/ 178231 h 2271214"/>
              <a:gd name="connsiteX3530" fmla="*/ 2891727 w 6970921"/>
              <a:gd name="connsiteY3530" fmla="*/ 175612 h 2271214"/>
              <a:gd name="connsiteX3531" fmla="*/ 2916755 w 6970921"/>
              <a:gd name="connsiteY3531" fmla="*/ 162807 h 2271214"/>
              <a:gd name="connsiteX3532" fmla="*/ 2916854 w 6970921"/>
              <a:gd name="connsiteY3532" fmla="*/ 162680 h 2271214"/>
              <a:gd name="connsiteX3533" fmla="*/ 6387342 w 6970921"/>
              <a:gd name="connsiteY3533" fmla="*/ 156398 h 2271214"/>
              <a:gd name="connsiteX3534" fmla="*/ 6391163 w 6970921"/>
              <a:gd name="connsiteY3534" fmla="*/ 156908 h 2271214"/>
              <a:gd name="connsiteX3535" fmla="*/ 6392899 w 6970921"/>
              <a:gd name="connsiteY3535" fmla="*/ 160766 h 2271214"/>
              <a:gd name="connsiteX3536" fmla="*/ 6389222 w 6970921"/>
              <a:gd name="connsiteY3536" fmla="*/ 160480 h 2271214"/>
              <a:gd name="connsiteX3537" fmla="*/ 6387342 w 6970921"/>
              <a:gd name="connsiteY3537" fmla="*/ 156398 h 2271214"/>
              <a:gd name="connsiteX3538" fmla="*/ 6307116 w 6970921"/>
              <a:gd name="connsiteY3538" fmla="*/ 154001 h 2271214"/>
              <a:gd name="connsiteX3539" fmla="*/ 6308477 w 6970921"/>
              <a:gd name="connsiteY3539" fmla="*/ 156440 h 2271214"/>
              <a:gd name="connsiteX3540" fmla="*/ 6315467 w 6970921"/>
              <a:gd name="connsiteY3540" fmla="*/ 161059 h 2271214"/>
              <a:gd name="connsiteX3541" fmla="*/ 6318889 w 6970921"/>
              <a:gd name="connsiteY3541" fmla="*/ 163257 h 2271214"/>
              <a:gd name="connsiteX3542" fmla="*/ 6335995 w 6970921"/>
              <a:gd name="connsiteY3542" fmla="*/ 172667 h 2271214"/>
              <a:gd name="connsiteX3543" fmla="*/ 6344132 w 6970921"/>
              <a:gd name="connsiteY3543" fmla="*/ 178676 h 2271214"/>
              <a:gd name="connsiteX3544" fmla="*/ 6345349 w 6970921"/>
              <a:gd name="connsiteY3544" fmla="*/ 176055 h 2271214"/>
              <a:gd name="connsiteX3545" fmla="*/ 6336132 w 6970921"/>
              <a:gd name="connsiteY3545" fmla="*/ 169247 h 2271214"/>
              <a:gd name="connsiteX3546" fmla="*/ 6324008 w 6970921"/>
              <a:gd name="connsiteY3546" fmla="*/ 162600 h 2271214"/>
              <a:gd name="connsiteX3547" fmla="*/ 6311474 w 6970921"/>
              <a:gd name="connsiteY3547" fmla="*/ 156539 h 2271214"/>
              <a:gd name="connsiteX3548" fmla="*/ 6307116 w 6970921"/>
              <a:gd name="connsiteY3548" fmla="*/ 154001 h 2271214"/>
              <a:gd name="connsiteX3549" fmla="*/ 3059326 w 6970921"/>
              <a:gd name="connsiteY3549" fmla="*/ 151727 h 2271214"/>
              <a:gd name="connsiteX3550" fmla="*/ 3047694 w 6970921"/>
              <a:gd name="connsiteY3550" fmla="*/ 153828 h 2271214"/>
              <a:gd name="connsiteX3551" fmla="*/ 3045298 w 6970921"/>
              <a:gd name="connsiteY3551" fmla="*/ 156421 h 2271214"/>
              <a:gd name="connsiteX3552" fmla="*/ 3044192 w 6970921"/>
              <a:gd name="connsiteY3552" fmla="*/ 158283 h 2271214"/>
              <a:gd name="connsiteX3553" fmla="*/ 3041719 w 6970921"/>
              <a:gd name="connsiteY3553" fmla="*/ 158445 h 2271214"/>
              <a:gd name="connsiteX3554" fmla="*/ 3019409 w 6970921"/>
              <a:gd name="connsiteY3554" fmla="*/ 164980 h 2271214"/>
              <a:gd name="connsiteX3555" fmla="*/ 2979360 w 6970921"/>
              <a:gd name="connsiteY3555" fmla="*/ 186499 h 2271214"/>
              <a:gd name="connsiteX3556" fmla="*/ 2969391 w 6970921"/>
              <a:gd name="connsiteY3556" fmla="*/ 191951 h 2271214"/>
              <a:gd name="connsiteX3557" fmla="*/ 2959722 w 6970921"/>
              <a:gd name="connsiteY3557" fmla="*/ 197862 h 2271214"/>
              <a:gd name="connsiteX3558" fmla="*/ 2940279 w 6970921"/>
              <a:gd name="connsiteY3558" fmla="*/ 209578 h 2271214"/>
              <a:gd name="connsiteX3559" fmla="*/ 2917252 w 6970921"/>
              <a:gd name="connsiteY3559" fmla="*/ 222059 h 2271214"/>
              <a:gd name="connsiteX3560" fmla="*/ 2887714 w 6970921"/>
              <a:gd name="connsiteY3560" fmla="*/ 242502 h 2271214"/>
              <a:gd name="connsiteX3561" fmla="*/ 2864734 w 6970921"/>
              <a:gd name="connsiteY3561" fmla="*/ 258968 h 2271214"/>
              <a:gd name="connsiteX3562" fmla="*/ 2842034 w 6970921"/>
              <a:gd name="connsiteY3562" fmla="*/ 275829 h 2271214"/>
              <a:gd name="connsiteX3563" fmla="*/ 2833931 w 6970921"/>
              <a:gd name="connsiteY3563" fmla="*/ 282597 h 2271214"/>
              <a:gd name="connsiteX3564" fmla="*/ 2840217 w 6970921"/>
              <a:gd name="connsiteY3564" fmla="*/ 279274 h 2271214"/>
              <a:gd name="connsiteX3565" fmla="*/ 2855719 w 6970921"/>
              <a:gd name="connsiteY3565" fmla="*/ 270763 h 2271214"/>
              <a:gd name="connsiteX3566" fmla="*/ 2874157 w 6970921"/>
              <a:gd name="connsiteY3566" fmla="*/ 257782 h 2271214"/>
              <a:gd name="connsiteX3567" fmla="*/ 2900805 w 6970921"/>
              <a:gd name="connsiteY3567" fmla="*/ 241157 h 2271214"/>
              <a:gd name="connsiteX3568" fmla="*/ 2927457 w 6970921"/>
              <a:gd name="connsiteY3568" fmla="*/ 224532 h 2271214"/>
              <a:gd name="connsiteX3569" fmla="*/ 2976946 w 6970921"/>
              <a:gd name="connsiteY3569" fmla="*/ 195072 h 2271214"/>
              <a:gd name="connsiteX3570" fmla="*/ 3002299 w 6970921"/>
              <a:gd name="connsiteY3570" fmla="*/ 181360 h 2271214"/>
              <a:gd name="connsiteX3571" fmla="*/ 3027866 w 6970921"/>
              <a:gd name="connsiteY3571" fmla="*/ 168066 h 2271214"/>
              <a:gd name="connsiteX3572" fmla="*/ 3054786 w 6970921"/>
              <a:gd name="connsiteY3572" fmla="*/ 155422 h 2271214"/>
              <a:gd name="connsiteX3573" fmla="*/ 3059326 w 6970921"/>
              <a:gd name="connsiteY3573" fmla="*/ 151727 h 2271214"/>
              <a:gd name="connsiteX3574" fmla="*/ 3088019 w 6970921"/>
              <a:gd name="connsiteY3574" fmla="*/ 138324 h 2271214"/>
              <a:gd name="connsiteX3575" fmla="*/ 3082544 w 6970921"/>
              <a:gd name="connsiteY3575" fmla="*/ 139747 h 2271214"/>
              <a:gd name="connsiteX3576" fmla="*/ 3068920 w 6970921"/>
              <a:gd name="connsiteY3576" fmla="*/ 146407 h 2271214"/>
              <a:gd name="connsiteX3577" fmla="*/ 3081324 w 6970921"/>
              <a:gd name="connsiteY3577" fmla="*/ 142491 h 2271214"/>
              <a:gd name="connsiteX3578" fmla="*/ 3088019 w 6970921"/>
              <a:gd name="connsiteY3578" fmla="*/ 138324 h 2271214"/>
              <a:gd name="connsiteX3579" fmla="*/ 3019813 w 6970921"/>
              <a:gd name="connsiteY3579" fmla="*/ 134621 h 2271214"/>
              <a:gd name="connsiteX3580" fmla="*/ 3016472 w 6970921"/>
              <a:gd name="connsiteY3580" fmla="*/ 139934 h 2271214"/>
              <a:gd name="connsiteX3581" fmla="*/ 3011813 w 6970921"/>
              <a:gd name="connsiteY3581" fmla="*/ 139877 h 2271214"/>
              <a:gd name="connsiteX3582" fmla="*/ 3015772 w 6970921"/>
              <a:gd name="connsiteY3582" fmla="*/ 135120 h 2271214"/>
              <a:gd name="connsiteX3583" fmla="*/ 3019813 w 6970921"/>
              <a:gd name="connsiteY3583" fmla="*/ 134621 h 2271214"/>
              <a:gd name="connsiteX3584" fmla="*/ 1444568 w 6970921"/>
              <a:gd name="connsiteY3584" fmla="*/ 133548 h 2271214"/>
              <a:gd name="connsiteX3585" fmla="*/ 1446757 w 6970921"/>
              <a:gd name="connsiteY3585" fmla="*/ 133615 h 2271214"/>
              <a:gd name="connsiteX3586" fmla="*/ 1467384 w 6970921"/>
              <a:gd name="connsiteY3586" fmla="*/ 138323 h 2271214"/>
              <a:gd name="connsiteX3587" fmla="*/ 1467850 w 6970921"/>
              <a:gd name="connsiteY3587" fmla="*/ 138257 h 2271214"/>
              <a:gd name="connsiteX3588" fmla="*/ 1467650 w 6970921"/>
              <a:gd name="connsiteY3588" fmla="*/ 135604 h 2271214"/>
              <a:gd name="connsiteX3589" fmla="*/ 1475610 w 6970921"/>
              <a:gd name="connsiteY3589" fmla="*/ 140910 h 2271214"/>
              <a:gd name="connsiteX3590" fmla="*/ 1469572 w 6970921"/>
              <a:gd name="connsiteY3590" fmla="*/ 141441 h 2271214"/>
              <a:gd name="connsiteX3591" fmla="*/ 1445961 w 6970921"/>
              <a:gd name="connsiteY3591" fmla="*/ 134543 h 2271214"/>
              <a:gd name="connsiteX3592" fmla="*/ 1444568 w 6970921"/>
              <a:gd name="connsiteY3592" fmla="*/ 133548 h 2271214"/>
              <a:gd name="connsiteX3593" fmla="*/ 1534967 w 6970921"/>
              <a:gd name="connsiteY3593" fmla="*/ 132620 h 2271214"/>
              <a:gd name="connsiteX3594" fmla="*/ 1536427 w 6970921"/>
              <a:gd name="connsiteY3594" fmla="*/ 133416 h 2271214"/>
              <a:gd name="connsiteX3595" fmla="*/ 1535762 w 6970921"/>
              <a:gd name="connsiteY3595" fmla="*/ 138722 h 2271214"/>
              <a:gd name="connsiteX3596" fmla="*/ 1528137 w 6970921"/>
              <a:gd name="connsiteY3596" fmla="*/ 134477 h 2271214"/>
              <a:gd name="connsiteX3597" fmla="*/ 1534967 w 6970921"/>
              <a:gd name="connsiteY3597" fmla="*/ 132620 h 2271214"/>
              <a:gd name="connsiteX3598" fmla="*/ 3026083 w 6970921"/>
              <a:gd name="connsiteY3598" fmla="*/ 131656 h 2271214"/>
              <a:gd name="connsiteX3599" fmla="*/ 3029148 w 6970921"/>
              <a:gd name="connsiteY3599" fmla="*/ 131779 h 2271214"/>
              <a:gd name="connsiteX3600" fmla="*/ 3027301 w 6970921"/>
              <a:gd name="connsiteY3600" fmla="*/ 134532 h 2271214"/>
              <a:gd name="connsiteX3601" fmla="*/ 3021252 w 6970921"/>
              <a:gd name="connsiteY3601" fmla="*/ 135523 h 2271214"/>
              <a:gd name="connsiteX3602" fmla="*/ 3026083 w 6970921"/>
              <a:gd name="connsiteY3602" fmla="*/ 131656 h 2271214"/>
              <a:gd name="connsiteX3603" fmla="*/ 1480316 w 6970921"/>
              <a:gd name="connsiteY3603" fmla="*/ 127446 h 2271214"/>
              <a:gd name="connsiteX3604" fmla="*/ 1483167 w 6970921"/>
              <a:gd name="connsiteY3604" fmla="*/ 127844 h 2271214"/>
              <a:gd name="connsiteX3605" fmla="*/ 1502267 w 6970921"/>
              <a:gd name="connsiteY3605" fmla="*/ 138656 h 2271214"/>
              <a:gd name="connsiteX3606" fmla="*/ 1498488 w 6970921"/>
              <a:gd name="connsiteY3606" fmla="*/ 138522 h 2271214"/>
              <a:gd name="connsiteX3607" fmla="*/ 1496829 w 6970921"/>
              <a:gd name="connsiteY3607" fmla="*/ 138457 h 2271214"/>
              <a:gd name="connsiteX3608" fmla="*/ 1480316 w 6970921"/>
              <a:gd name="connsiteY3608" fmla="*/ 127446 h 2271214"/>
              <a:gd name="connsiteX3609" fmla="*/ 5374142 w 6970921"/>
              <a:gd name="connsiteY3609" fmla="*/ 120124 h 2271214"/>
              <a:gd name="connsiteX3610" fmla="*/ 5368592 w 6970921"/>
              <a:gd name="connsiteY3610" fmla="*/ 123997 h 2271214"/>
              <a:gd name="connsiteX3611" fmla="*/ 5360809 w 6970921"/>
              <a:gd name="connsiteY3611" fmla="*/ 126399 h 2271214"/>
              <a:gd name="connsiteX3612" fmla="*/ 5368779 w 6970921"/>
              <a:gd name="connsiteY3612" fmla="*/ 121258 h 2271214"/>
              <a:gd name="connsiteX3613" fmla="*/ 5374142 w 6970921"/>
              <a:gd name="connsiteY3613" fmla="*/ 120124 h 2271214"/>
              <a:gd name="connsiteX3614" fmla="*/ 782849 w 6970921"/>
              <a:gd name="connsiteY3614" fmla="*/ 119421 h 2271214"/>
              <a:gd name="connsiteX3615" fmla="*/ 779400 w 6970921"/>
              <a:gd name="connsiteY3615" fmla="*/ 121809 h 2271214"/>
              <a:gd name="connsiteX3616" fmla="*/ 755458 w 6970921"/>
              <a:gd name="connsiteY3616" fmla="*/ 134278 h 2271214"/>
              <a:gd name="connsiteX3617" fmla="*/ 751942 w 6970921"/>
              <a:gd name="connsiteY3617" fmla="*/ 135007 h 2271214"/>
              <a:gd name="connsiteX3618" fmla="*/ 753799 w 6970921"/>
              <a:gd name="connsiteY3618" fmla="*/ 131426 h 2271214"/>
              <a:gd name="connsiteX3619" fmla="*/ 776879 w 6970921"/>
              <a:gd name="connsiteY3619" fmla="*/ 121211 h 2271214"/>
              <a:gd name="connsiteX3620" fmla="*/ 782849 w 6970921"/>
              <a:gd name="connsiteY3620" fmla="*/ 119421 h 2271214"/>
              <a:gd name="connsiteX3621" fmla="*/ 5356014 w 6970921"/>
              <a:gd name="connsiteY3621" fmla="*/ 116537 h 2271214"/>
              <a:gd name="connsiteX3622" fmla="*/ 5349988 w 6970921"/>
              <a:gd name="connsiteY3622" fmla="*/ 120167 h 2271214"/>
              <a:gd name="connsiteX3623" fmla="*/ 5317850 w 6970921"/>
              <a:gd name="connsiteY3623" fmla="*/ 135985 h 2271214"/>
              <a:gd name="connsiteX3624" fmla="*/ 5317693 w 6970921"/>
              <a:gd name="connsiteY3624" fmla="*/ 137198 h 2271214"/>
              <a:gd name="connsiteX3625" fmla="*/ 5307338 w 6970921"/>
              <a:gd name="connsiteY3625" fmla="*/ 141603 h 2271214"/>
              <a:gd name="connsiteX3626" fmla="*/ 5309287 w 6970921"/>
              <a:gd name="connsiteY3626" fmla="*/ 139374 h 2271214"/>
              <a:gd name="connsiteX3627" fmla="*/ 5329575 w 6970921"/>
              <a:gd name="connsiteY3627" fmla="*/ 128464 h 2271214"/>
              <a:gd name="connsiteX3628" fmla="*/ 5350134 w 6970921"/>
              <a:gd name="connsiteY3628" fmla="*/ 118090 h 2271214"/>
              <a:gd name="connsiteX3629" fmla="*/ 5356014 w 6970921"/>
              <a:gd name="connsiteY3629" fmla="*/ 116537 h 2271214"/>
              <a:gd name="connsiteX3630" fmla="*/ 6152648 w 6970921"/>
              <a:gd name="connsiteY3630" fmla="*/ 115002 h 2271214"/>
              <a:gd name="connsiteX3631" fmla="*/ 6159810 w 6970921"/>
              <a:gd name="connsiteY3631" fmla="*/ 116495 h 2271214"/>
              <a:gd name="connsiteX3632" fmla="*/ 6166039 w 6970921"/>
              <a:gd name="connsiteY3632" fmla="*/ 119709 h 2271214"/>
              <a:gd name="connsiteX3633" fmla="*/ 6161719 w 6970921"/>
              <a:gd name="connsiteY3633" fmla="*/ 119287 h 2271214"/>
              <a:gd name="connsiteX3634" fmla="*/ 6152648 w 6970921"/>
              <a:gd name="connsiteY3634" fmla="*/ 115002 h 2271214"/>
              <a:gd name="connsiteX3635" fmla="*/ 652914 w 6970921"/>
              <a:gd name="connsiteY3635" fmla="*/ 114645 h 2271214"/>
              <a:gd name="connsiteX3636" fmla="*/ 654969 w 6970921"/>
              <a:gd name="connsiteY3636" fmla="*/ 114712 h 2271214"/>
              <a:gd name="connsiteX3637" fmla="*/ 646411 w 6970921"/>
              <a:gd name="connsiteY3637" fmla="*/ 125257 h 2271214"/>
              <a:gd name="connsiteX3638" fmla="*/ 637987 w 6970921"/>
              <a:gd name="connsiteY3638" fmla="*/ 126120 h 2271214"/>
              <a:gd name="connsiteX3639" fmla="*/ 652914 w 6970921"/>
              <a:gd name="connsiteY3639" fmla="*/ 114645 h 2271214"/>
              <a:gd name="connsiteX3640" fmla="*/ 6296675 w 6970921"/>
              <a:gd name="connsiteY3640" fmla="*/ 114457 h 2271214"/>
              <a:gd name="connsiteX3641" fmla="*/ 6304521 w 6970921"/>
              <a:gd name="connsiteY3641" fmla="*/ 115661 h 2271214"/>
              <a:gd name="connsiteX3642" fmla="*/ 6310592 w 6970921"/>
              <a:gd name="connsiteY3642" fmla="*/ 120090 h 2271214"/>
              <a:gd name="connsiteX3643" fmla="*/ 6302204 w 6970921"/>
              <a:gd name="connsiteY3643" fmla="*/ 117814 h 2271214"/>
              <a:gd name="connsiteX3644" fmla="*/ 6296675 w 6970921"/>
              <a:gd name="connsiteY3644" fmla="*/ 114457 h 2271214"/>
              <a:gd name="connsiteX3645" fmla="*/ 623003 w 6970921"/>
              <a:gd name="connsiteY3645" fmla="*/ 112988 h 2271214"/>
              <a:gd name="connsiteX3646" fmla="*/ 623865 w 6970921"/>
              <a:gd name="connsiteY3646" fmla="*/ 114314 h 2271214"/>
              <a:gd name="connsiteX3647" fmla="*/ 616239 w 6970921"/>
              <a:gd name="connsiteY3647" fmla="*/ 119555 h 2271214"/>
              <a:gd name="connsiteX3648" fmla="*/ 613785 w 6970921"/>
              <a:gd name="connsiteY3648" fmla="*/ 122871 h 2271214"/>
              <a:gd name="connsiteX3649" fmla="*/ 608546 w 6970921"/>
              <a:gd name="connsiteY3649" fmla="*/ 127778 h 2271214"/>
              <a:gd name="connsiteX3650" fmla="*/ 602511 w 6970921"/>
              <a:gd name="connsiteY3650" fmla="*/ 130033 h 2271214"/>
              <a:gd name="connsiteX3651" fmla="*/ 608612 w 6970921"/>
              <a:gd name="connsiteY3651" fmla="*/ 125722 h 2271214"/>
              <a:gd name="connsiteX3652" fmla="*/ 610469 w 6970921"/>
              <a:gd name="connsiteY3652" fmla="*/ 123400 h 2271214"/>
              <a:gd name="connsiteX3653" fmla="*/ 602311 w 6970921"/>
              <a:gd name="connsiteY3653" fmla="*/ 126120 h 2271214"/>
              <a:gd name="connsiteX3654" fmla="*/ 594884 w 6970921"/>
              <a:gd name="connsiteY3654" fmla="*/ 128906 h 2271214"/>
              <a:gd name="connsiteX3655" fmla="*/ 602179 w 6970921"/>
              <a:gd name="connsiteY3655" fmla="*/ 124131 h 2271214"/>
              <a:gd name="connsiteX3656" fmla="*/ 603705 w 6970921"/>
              <a:gd name="connsiteY3656" fmla="*/ 124263 h 2271214"/>
              <a:gd name="connsiteX3657" fmla="*/ 612525 w 6970921"/>
              <a:gd name="connsiteY3657" fmla="*/ 118294 h 2271214"/>
              <a:gd name="connsiteX3658" fmla="*/ 623003 w 6970921"/>
              <a:gd name="connsiteY3658" fmla="*/ 112988 h 2271214"/>
              <a:gd name="connsiteX3659" fmla="*/ 796713 w 6970921"/>
              <a:gd name="connsiteY3659" fmla="*/ 112922 h 2271214"/>
              <a:gd name="connsiteX3660" fmla="*/ 801819 w 6970921"/>
              <a:gd name="connsiteY3660" fmla="*/ 114846 h 2271214"/>
              <a:gd name="connsiteX3661" fmla="*/ 790543 w 6970921"/>
              <a:gd name="connsiteY3661" fmla="*/ 124397 h 2271214"/>
              <a:gd name="connsiteX3662" fmla="*/ 786100 w 6970921"/>
              <a:gd name="connsiteY3662" fmla="*/ 126054 h 2271214"/>
              <a:gd name="connsiteX3663" fmla="*/ 789681 w 6970921"/>
              <a:gd name="connsiteY3663" fmla="*/ 120748 h 2271214"/>
              <a:gd name="connsiteX3664" fmla="*/ 789018 w 6970921"/>
              <a:gd name="connsiteY3664" fmla="*/ 117764 h 2271214"/>
              <a:gd name="connsiteX3665" fmla="*/ 788487 w 6970921"/>
              <a:gd name="connsiteY3665" fmla="*/ 117167 h 2271214"/>
              <a:gd name="connsiteX3666" fmla="*/ 796713 w 6970921"/>
              <a:gd name="connsiteY3666" fmla="*/ 112922 h 2271214"/>
              <a:gd name="connsiteX3667" fmla="*/ 6338025 w 6970921"/>
              <a:gd name="connsiteY3667" fmla="*/ 112824 h 2271214"/>
              <a:gd name="connsiteX3668" fmla="*/ 6345743 w 6970921"/>
              <a:gd name="connsiteY3668" fmla="*/ 120613 h 2271214"/>
              <a:gd name="connsiteX3669" fmla="*/ 6343006 w 6970921"/>
              <a:gd name="connsiteY3669" fmla="*/ 120186 h 2271214"/>
              <a:gd name="connsiteX3670" fmla="*/ 6333012 w 6970921"/>
              <a:gd name="connsiteY3670" fmla="*/ 113887 h 2271214"/>
              <a:gd name="connsiteX3671" fmla="*/ 6338025 w 6970921"/>
              <a:gd name="connsiteY3671" fmla="*/ 112824 h 2271214"/>
              <a:gd name="connsiteX3672" fmla="*/ 6116790 w 6970921"/>
              <a:gd name="connsiteY3672" fmla="*/ 104079 h 2271214"/>
              <a:gd name="connsiteX3673" fmla="*/ 6126729 w 6970921"/>
              <a:gd name="connsiteY3673" fmla="*/ 105815 h 2271214"/>
              <a:gd name="connsiteX3674" fmla="*/ 6138354 w 6970921"/>
              <a:gd name="connsiteY3674" fmla="*/ 110489 h 2271214"/>
              <a:gd name="connsiteX3675" fmla="*/ 6123722 w 6970921"/>
              <a:gd name="connsiteY3675" fmla="*/ 106673 h 2271214"/>
              <a:gd name="connsiteX3676" fmla="*/ 6116790 w 6970921"/>
              <a:gd name="connsiteY3676" fmla="*/ 104079 h 2271214"/>
              <a:gd name="connsiteX3677" fmla="*/ 5381414 w 6970921"/>
              <a:gd name="connsiteY3677" fmla="*/ 103624 h 2271214"/>
              <a:gd name="connsiteX3678" fmla="*/ 5377697 w 6970921"/>
              <a:gd name="connsiteY3678" fmla="*/ 108359 h 2271214"/>
              <a:gd name="connsiteX3679" fmla="*/ 5363656 w 6970921"/>
              <a:gd name="connsiteY3679" fmla="*/ 113432 h 2271214"/>
              <a:gd name="connsiteX3680" fmla="*/ 5371615 w 6970921"/>
              <a:gd name="connsiteY3680" fmla="*/ 107427 h 2271214"/>
              <a:gd name="connsiteX3681" fmla="*/ 5381414 w 6970921"/>
              <a:gd name="connsiteY3681" fmla="*/ 103624 h 2271214"/>
              <a:gd name="connsiteX3682" fmla="*/ 6203503 w 6970921"/>
              <a:gd name="connsiteY3682" fmla="*/ 100403 h 2271214"/>
              <a:gd name="connsiteX3683" fmla="*/ 6219414 w 6970921"/>
              <a:gd name="connsiteY3683" fmla="*/ 105205 h 2271214"/>
              <a:gd name="connsiteX3684" fmla="*/ 6223628 w 6970921"/>
              <a:gd name="connsiteY3684" fmla="*/ 107280 h 2271214"/>
              <a:gd name="connsiteX3685" fmla="*/ 6212843 w 6970921"/>
              <a:gd name="connsiteY3685" fmla="*/ 105702 h 2271214"/>
              <a:gd name="connsiteX3686" fmla="*/ 6203503 w 6970921"/>
              <a:gd name="connsiteY3686" fmla="*/ 100403 h 2271214"/>
              <a:gd name="connsiteX3687" fmla="*/ 738282 w 6970921"/>
              <a:gd name="connsiteY3687" fmla="*/ 97467 h 2271214"/>
              <a:gd name="connsiteX3688" fmla="*/ 702262 w 6970921"/>
              <a:gd name="connsiteY3688" fmla="*/ 113585 h 2271214"/>
              <a:gd name="connsiteX3689" fmla="*/ 624533 w 6970921"/>
              <a:gd name="connsiteY3689" fmla="*/ 151855 h 2271214"/>
              <a:gd name="connsiteX3690" fmla="*/ 619293 w 6970921"/>
              <a:gd name="connsiteY3690" fmla="*/ 153181 h 2271214"/>
              <a:gd name="connsiteX3691" fmla="*/ 619823 w 6970921"/>
              <a:gd name="connsiteY3691" fmla="*/ 151391 h 2271214"/>
              <a:gd name="connsiteX3692" fmla="*/ 655110 w 6970921"/>
              <a:gd name="connsiteY3692" fmla="*/ 131293 h 2271214"/>
              <a:gd name="connsiteX3693" fmla="*/ 670229 w 6970921"/>
              <a:gd name="connsiteY3693" fmla="*/ 122804 h 2271214"/>
              <a:gd name="connsiteX3694" fmla="*/ 679052 w 6970921"/>
              <a:gd name="connsiteY3694" fmla="*/ 119820 h 2271214"/>
              <a:gd name="connsiteX3695" fmla="*/ 707435 w 6970921"/>
              <a:gd name="connsiteY3695" fmla="*/ 108677 h 2271214"/>
              <a:gd name="connsiteX3696" fmla="*/ 727340 w 6970921"/>
              <a:gd name="connsiteY3696" fmla="*/ 99789 h 2271214"/>
              <a:gd name="connsiteX3697" fmla="*/ 738282 w 6970921"/>
              <a:gd name="connsiteY3697" fmla="*/ 97467 h 2271214"/>
              <a:gd name="connsiteX3698" fmla="*/ 738548 w 6970921"/>
              <a:gd name="connsiteY3698" fmla="*/ 97334 h 2271214"/>
              <a:gd name="connsiteX3699" fmla="*/ 738415 w 6970921"/>
              <a:gd name="connsiteY3699" fmla="*/ 97467 h 2271214"/>
              <a:gd name="connsiteX3700" fmla="*/ 738283 w 6970921"/>
              <a:gd name="connsiteY3700" fmla="*/ 97467 h 2271214"/>
              <a:gd name="connsiteX3701" fmla="*/ 738548 w 6970921"/>
              <a:gd name="connsiteY3701" fmla="*/ 97334 h 2271214"/>
              <a:gd name="connsiteX3702" fmla="*/ 738679 w 6970921"/>
              <a:gd name="connsiteY3702" fmla="*/ 97202 h 2271214"/>
              <a:gd name="connsiteX3703" fmla="*/ 738414 w 6970921"/>
              <a:gd name="connsiteY3703" fmla="*/ 97335 h 2271214"/>
              <a:gd name="connsiteX3704" fmla="*/ 738547 w 6970921"/>
              <a:gd name="connsiteY3704" fmla="*/ 97268 h 2271214"/>
              <a:gd name="connsiteX3705" fmla="*/ 738679 w 6970921"/>
              <a:gd name="connsiteY3705" fmla="*/ 97202 h 2271214"/>
              <a:gd name="connsiteX3706" fmla="*/ 657429 w 6970921"/>
              <a:gd name="connsiteY3706" fmla="*/ 95544 h 2271214"/>
              <a:gd name="connsiteX3707" fmla="*/ 648871 w 6970921"/>
              <a:gd name="connsiteY3707" fmla="*/ 102641 h 2271214"/>
              <a:gd name="connsiteX3708" fmla="*/ 637331 w 6970921"/>
              <a:gd name="connsiteY3708" fmla="*/ 106024 h 2271214"/>
              <a:gd name="connsiteX3709" fmla="*/ 634148 w 6970921"/>
              <a:gd name="connsiteY3709" fmla="*/ 106687 h 2271214"/>
              <a:gd name="connsiteX3710" fmla="*/ 632755 w 6970921"/>
              <a:gd name="connsiteY3710" fmla="*/ 107815 h 2271214"/>
              <a:gd name="connsiteX3711" fmla="*/ 629638 w 6970921"/>
              <a:gd name="connsiteY3711" fmla="*/ 111462 h 2271214"/>
              <a:gd name="connsiteX3712" fmla="*/ 629307 w 6970921"/>
              <a:gd name="connsiteY3712" fmla="*/ 108544 h 2271214"/>
              <a:gd name="connsiteX3713" fmla="*/ 639653 w 6970921"/>
              <a:gd name="connsiteY3713" fmla="*/ 102575 h 2271214"/>
              <a:gd name="connsiteX3714" fmla="*/ 643498 w 6970921"/>
              <a:gd name="connsiteY3714" fmla="*/ 101314 h 2271214"/>
              <a:gd name="connsiteX3715" fmla="*/ 657429 w 6970921"/>
              <a:gd name="connsiteY3715" fmla="*/ 95544 h 2271214"/>
              <a:gd name="connsiteX3716" fmla="*/ 6132548 w 6970921"/>
              <a:gd name="connsiteY3716" fmla="*/ 91457 h 2271214"/>
              <a:gd name="connsiteX3717" fmla="*/ 6144059 w 6970921"/>
              <a:gd name="connsiteY3717" fmla="*/ 96683 h 2271214"/>
              <a:gd name="connsiteX3718" fmla="*/ 6151255 w 6970921"/>
              <a:gd name="connsiteY3718" fmla="*/ 98471 h 2271214"/>
              <a:gd name="connsiteX3719" fmla="*/ 6146028 w 6970921"/>
              <a:gd name="connsiteY3719" fmla="*/ 94124 h 2271214"/>
              <a:gd name="connsiteX3720" fmla="*/ 6132548 w 6970921"/>
              <a:gd name="connsiteY3720" fmla="*/ 91457 h 2271214"/>
              <a:gd name="connsiteX3721" fmla="*/ 5426588 w 6970921"/>
              <a:gd name="connsiteY3721" fmla="*/ 86166 h 2271214"/>
              <a:gd name="connsiteX3722" fmla="*/ 5426913 w 6970921"/>
              <a:gd name="connsiteY3722" fmla="*/ 89203 h 2271214"/>
              <a:gd name="connsiteX3723" fmla="*/ 5417510 w 6970921"/>
              <a:gd name="connsiteY3723" fmla="*/ 91795 h 2271214"/>
              <a:gd name="connsiteX3724" fmla="*/ 5408336 w 6970921"/>
              <a:gd name="connsiteY3724" fmla="*/ 95584 h 2271214"/>
              <a:gd name="connsiteX3725" fmla="*/ 5388036 w 6970921"/>
              <a:gd name="connsiteY3725" fmla="*/ 101269 h 2271214"/>
              <a:gd name="connsiteX3726" fmla="*/ 5400539 w 6970921"/>
              <a:gd name="connsiteY3726" fmla="*/ 95300 h 2271214"/>
              <a:gd name="connsiteX3727" fmla="*/ 5409588 w 6970921"/>
              <a:gd name="connsiteY3727" fmla="*/ 90958 h 2271214"/>
              <a:gd name="connsiteX3728" fmla="*/ 5409973 w 6970921"/>
              <a:gd name="connsiteY3728" fmla="*/ 91182 h 2271214"/>
              <a:gd name="connsiteX3729" fmla="*/ 5414830 w 6970921"/>
              <a:gd name="connsiteY3729" fmla="*/ 88793 h 2271214"/>
              <a:gd name="connsiteX3730" fmla="*/ 5426588 w 6970921"/>
              <a:gd name="connsiteY3730" fmla="*/ 86166 h 2271214"/>
              <a:gd name="connsiteX3731" fmla="*/ 6140004 w 6970921"/>
              <a:gd name="connsiteY3731" fmla="*/ 83957 h 2271214"/>
              <a:gd name="connsiteX3732" fmla="*/ 6147108 w 6970921"/>
              <a:gd name="connsiteY3732" fmla="*/ 85964 h 2271214"/>
              <a:gd name="connsiteX3733" fmla="*/ 6175892 w 6970921"/>
              <a:gd name="connsiteY3733" fmla="*/ 95653 h 2271214"/>
              <a:gd name="connsiteX3734" fmla="*/ 6205766 w 6970921"/>
              <a:gd name="connsiteY3734" fmla="*/ 107245 h 2271214"/>
              <a:gd name="connsiteX3735" fmla="*/ 6206111 w 6970921"/>
              <a:gd name="connsiteY3735" fmla="*/ 107652 h 2271214"/>
              <a:gd name="connsiteX3736" fmla="*/ 6203003 w 6970921"/>
              <a:gd name="connsiteY3736" fmla="*/ 109927 h 2271214"/>
              <a:gd name="connsiteX3737" fmla="*/ 6191220 w 6970921"/>
              <a:gd name="connsiteY3737" fmla="*/ 104166 h 2271214"/>
              <a:gd name="connsiteX3738" fmla="*/ 6177073 w 6970921"/>
              <a:gd name="connsiteY3738" fmla="*/ 97336 h 2271214"/>
              <a:gd name="connsiteX3739" fmla="*/ 6180171 w 6970921"/>
              <a:gd name="connsiteY3739" fmla="*/ 101096 h 2271214"/>
              <a:gd name="connsiteX3740" fmla="*/ 6179500 w 6970921"/>
              <a:gd name="connsiteY3740" fmla="*/ 102249 h 2271214"/>
              <a:gd name="connsiteX3741" fmla="*/ 6171232 w 6970921"/>
              <a:gd name="connsiteY3741" fmla="*/ 98706 h 2271214"/>
              <a:gd name="connsiteX3742" fmla="*/ 6146433 w 6970921"/>
              <a:gd name="connsiteY3742" fmla="*/ 87357 h 2271214"/>
              <a:gd name="connsiteX3743" fmla="*/ 6139683 w 6970921"/>
              <a:gd name="connsiteY3743" fmla="*/ 85039 h 2271214"/>
              <a:gd name="connsiteX3744" fmla="*/ 6140004 w 6970921"/>
              <a:gd name="connsiteY3744" fmla="*/ 83957 h 2271214"/>
              <a:gd name="connsiteX3745" fmla="*/ 704449 w 6970921"/>
              <a:gd name="connsiteY3745" fmla="*/ 80288 h 2271214"/>
              <a:gd name="connsiteX3746" fmla="*/ 706042 w 6970921"/>
              <a:gd name="connsiteY3746" fmla="*/ 81085 h 2271214"/>
              <a:gd name="connsiteX3747" fmla="*/ 691784 w 6970921"/>
              <a:gd name="connsiteY3747" fmla="*/ 88380 h 2271214"/>
              <a:gd name="connsiteX3748" fmla="*/ 689199 w 6970921"/>
              <a:gd name="connsiteY3748" fmla="*/ 88116 h 2271214"/>
              <a:gd name="connsiteX3749" fmla="*/ 669631 w 6970921"/>
              <a:gd name="connsiteY3749" fmla="*/ 100584 h 2271214"/>
              <a:gd name="connsiteX3750" fmla="*/ 664391 w 6970921"/>
              <a:gd name="connsiteY3750" fmla="*/ 102906 h 2271214"/>
              <a:gd name="connsiteX3751" fmla="*/ 656567 w 6970921"/>
              <a:gd name="connsiteY3751" fmla="*/ 104763 h 2271214"/>
              <a:gd name="connsiteX3752" fmla="*/ 664191 w 6970921"/>
              <a:gd name="connsiteY3752" fmla="*/ 100320 h 2271214"/>
              <a:gd name="connsiteX3753" fmla="*/ 689796 w 6970921"/>
              <a:gd name="connsiteY3753" fmla="*/ 86390 h 2271214"/>
              <a:gd name="connsiteX3754" fmla="*/ 704449 w 6970921"/>
              <a:gd name="connsiteY3754" fmla="*/ 80288 h 2271214"/>
              <a:gd name="connsiteX3755" fmla="*/ 6156478 w 6970921"/>
              <a:gd name="connsiteY3755" fmla="*/ 79333 h 2271214"/>
              <a:gd name="connsiteX3756" fmla="*/ 6166098 w 6970921"/>
              <a:gd name="connsiteY3756" fmla="*/ 82881 h 2271214"/>
              <a:gd name="connsiteX3757" fmla="*/ 6171182 w 6970921"/>
              <a:gd name="connsiteY3757" fmla="*/ 86528 h 2271214"/>
              <a:gd name="connsiteX3758" fmla="*/ 6178700 w 6970921"/>
              <a:gd name="connsiteY3758" fmla="*/ 89532 h 2271214"/>
              <a:gd name="connsiteX3759" fmla="*/ 6168624 w 6970921"/>
              <a:gd name="connsiteY3759" fmla="*/ 86857 h 2271214"/>
              <a:gd name="connsiteX3760" fmla="*/ 6159816 w 6970921"/>
              <a:gd name="connsiteY3760" fmla="*/ 81763 h 2271214"/>
              <a:gd name="connsiteX3761" fmla="*/ 3145825 w 6970921"/>
              <a:gd name="connsiteY3761" fmla="*/ 78201 h 2271214"/>
              <a:gd name="connsiteX3762" fmla="*/ 3135838 w 6970921"/>
              <a:gd name="connsiteY3762" fmla="*/ 79375 h 2271214"/>
              <a:gd name="connsiteX3763" fmla="*/ 3137097 w 6970921"/>
              <a:gd name="connsiteY3763" fmla="*/ 80762 h 2271214"/>
              <a:gd name="connsiteX3764" fmla="*/ 3145825 w 6970921"/>
              <a:gd name="connsiteY3764" fmla="*/ 78201 h 2271214"/>
              <a:gd name="connsiteX3765" fmla="*/ 5450973 w 6970921"/>
              <a:gd name="connsiteY3765" fmla="*/ 78121 h 2271214"/>
              <a:gd name="connsiteX3766" fmla="*/ 5445331 w 6970921"/>
              <a:gd name="connsiteY3766" fmla="*/ 81975 h 2271214"/>
              <a:gd name="connsiteX3767" fmla="*/ 5434248 w 6970921"/>
              <a:gd name="connsiteY3767" fmla="*/ 85271 h 2271214"/>
              <a:gd name="connsiteX3768" fmla="*/ 5438725 w 6970921"/>
              <a:gd name="connsiteY3768" fmla="*/ 82179 h 2271214"/>
              <a:gd name="connsiteX3769" fmla="*/ 5450973 w 6970921"/>
              <a:gd name="connsiteY3769" fmla="*/ 78121 h 2271214"/>
              <a:gd name="connsiteX3770" fmla="*/ 6148497 w 6970921"/>
              <a:gd name="connsiteY3770" fmla="*/ 76389 h 2271214"/>
              <a:gd name="connsiteX3771" fmla="*/ 6152995 w 6970921"/>
              <a:gd name="connsiteY3771" fmla="*/ 76796 h 2271214"/>
              <a:gd name="connsiteX3772" fmla="*/ 6156478 w 6970921"/>
              <a:gd name="connsiteY3772" fmla="*/ 79333 h 2271214"/>
              <a:gd name="connsiteX3773" fmla="*/ 6206335 w 6970921"/>
              <a:gd name="connsiteY3773" fmla="*/ 75554 h 2271214"/>
              <a:gd name="connsiteX3774" fmla="*/ 6215747 w 6970921"/>
              <a:gd name="connsiteY3774" fmla="*/ 78665 h 2271214"/>
              <a:gd name="connsiteX3775" fmla="*/ 6244740 w 6970921"/>
              <a:gd name="connsiteY3775" fmla="*/ 89883 h 2271214"/>
              <a:gd name="connsiteX3776" fmla="*/ 6274415 w 6970921"/>
              <a:gd name="connsiteY3776" fmla="*/ 103350 h 2271214"/>
              <a:gd name="connsiteX3777" fmla="*/ 6292893 w 6970921"/>
              <a:gd name="connsiteY3777" fmla="*/ 111226 h 2271214"/>
              <a:gd name="connsiteX3778" fmla="*/ 6292219 w 6970921"/>
              <a:gd name="connsiteY3778" fmla="*/ 112857 h 2271214"/>
              <a:gd name="connsiteX3779" fmla="*/ 6270627 w 6970921"/>
              <a:gd name="connsiteY3779" fmla="*/ 103134 h 2271214"/>
              <a:gd name="connsiteX3780" fmla="*/ 6256250 w 6970921"/>
              <a:gd name="connsiteY3780" fmla="*/ 97408 h 2271214"/>
              <a:gd name="connsiteX3781" fmla="*/ 6236086 w 6970921"/>
              <a:gd name="connsiteY3781" fmla="*/ 88653 h 2271214"/>
              <a:gd name="connsiteX3782" fmla="*/ 6215712 w 6970921"/>
              <a:gd name="connsiteY3782" fmla="*/ 80671 h 2271214"/>
              <a:gd name="connsiteX3783" fmla="*/ 6206335 w 6970921"/>
              <a:gd name="connsiteY3783" fmla="*/ 75554 h 2271214"/>
              <a:gd name="connsiteX3784" fmla="*/ 6139228 w 6970921"/>
              <a:gd name="connsiteY3784" fmla="*/ 72970 h 2271214"/>
              <a:gd name="connsiteX3785" fmla="*/ 6148497 w 6970921"/>
              <a:gd name="connsiteY3785" fmla="*/ 76389 h 2271214"/>
              <a:gd name="connsiteX3786" fmla="*/ 6143638 w 6970921"/>
              <a:gd name="connsiteY3786" fmla="*/ 75948 h 2271214"/>
              <a:gd name="connsiteX3787" fmla="*/ 6139936 w 6970921"/>
              <a:gd name="connsiteY3787" fmla="*/ 76470 h 2271214"/>
              <a:gd name="connsiteX3788" fmla="*/ 6134623 w 6970921"/>
              <a:gd name="connsiteY3788" fmla="*/ 73686 h 2271214"/>
              <a:gd name="connsiteX3789" fmla="*/ 6139228 w 6970921"/>
              <a:gd name="connsiteY3789" fmla="*/ 72970 h 2271214"/>
              <a:gd name="connsiteX3790" fmla="*/ 804342 w 6970921"/>
              <a:gd name="connsiteY3790" fmla="*/ 69212 h 2271214"/>
              <a:gd name="connsiteX3791" fmla="*/ 790611 w 6970921"/>
              <a:gd name="connsiteY3791" fmla="*/ 76441 h 2271214"/>
              <a:gd name="connsiteX3792" fmla="*/ 751545 w 6970921"/>
              <a:gd name="connsiteY3792" fmla="*/ 93022 h 2271214"/>
              <a:gd name="connsiteX3793" fmla="*/ 738745 w 6970921"/>
              <a:gd name="connsiteY3793" fmla="*/ 97267 h 2271214"/>
              <a:gd name="connsiteX3794" fmla="*/ 764878 w 6970921"/>
              <a:gd name="connsiteY3794" fmla="*/ 84334 h 2271214"/>
              <a:gd name="connsiteX3795" fmla="*/ 791872 w 6970921"/>
              <a:gd name="connsiteY3795" fmla="*/ 71798 h 2271214"/>
              <a:gd name="connsiteX3796" fmla="*/ 804342 w 6970921"/>
              <a:gd name="connsiteY3796" fmla="*/ 69212 h 2271214"/>
              <a:gd name="connsiteX3797" fmla="*/ 1108439 w 6970921"/>
              <a:gd name="connsiteY3797" fmla="*/ 69014 h 2271214"/>
              <a:gd name="connsiteX3798" fmla="*/ 1113946 w 6970921"/>
              <a:gd name="connsiteY3798" fmla="*/ 69610 h 2271214"/>
              <a:gd name="connsiteX3799" fmla="*/ 1097962 w 6970921"/>
              <a:gd name="connsiteY3799" fmla="*/ 73855 h 2271214"/>
              <a:gd name="connsiteX3800" fmla="*/ 1093254 w 6970921"/>
              <a:gd name="connsiteY3800" fmla="*/ 72463 h 2271214"/>
              <a:gd name="connsiteX3801" fmla="*/ 1108439 w 6970921"/>
              <a:gd name="connsiteY3801" fmla="*/ 69014 h 2271214"/>
              <a:gd name="connsiteX3802" fmla="*/ 5946913 w 6970921"/>
              <a:gd name="connsiteY3802" fmla="*/ 66610 h 2271214"/>
              <a:gd name="connsiteX3803" fmla="*/ 5948416 w 6970921"/>
              <a:gd name="connsiteY3803" fmla="*/ 67211 h 2271214"/>
              <a:gd name="connsiteX3804" fmla="*/ 5971265 w 6970921"/>
              <a:gd name="connsiteY3804" fmla="*/ 73891 h 2271214"/>
              <a:gd name="connsiteX3805" fmla="*/ 5994494 w 6970921"/>
              <a:gd name="connsiteY3805" fmla="*/ 81271 h 2271214"/>
              <a:gd name="connsiteX3806" fmla="*/ 6013577 w 6970921"/>
              <a:gd name="connsiteY3806" fmla="*/ 82806 h 2271214"/>
              <a:gd name="connsiteX3807" fmla="*/ 6059181 w 6970921"/>
              <a:gd name="connsiteY3807" fmla="*/ 94083 h 2271214"/>
              <a:gd name="connsiteX3808" fmla="*/ 6071576 w 6970921"/>
              <a:gd name="connsiteY3808" fmla="*/ 99206 h 2271214"/>
              <a:gd name="connsiteX3809" fmla="*/ 6089063 w 6970921"/>
              <a:gd name="connsiteY3809" fmla="*/ 100119 h 2271214"/>
              <a:gd name="connsiteX3810" fmla="*/ 6120698 w 6970921"/>
              <a:gd name="connsiteY3810" fmla="*/ 109924 h 2271214"/>
              <a:gd name="connsiteX3811" fmla="*/ 6174261 w 6970921"/>
              <a:gd name="connsiteY3811" fmla="*/ 126693 h 2271214"/>
              <a:gd name="connsiteX3812" fmla="*/ 6174542 w 6970921"/>
              <a:gd name="connsiteY3812" fmla="*/ 123734 h 2271214"/>
              <a:gd name="connsiteX3813" fmla="*/ 6176880 w 6970921"/>
              <a:gd name="connsiteY3813" fmla="*/ 121250 h 2271214"/>
              <a:gd name="connsiteX3814" fmla="*/ 6184087 w 6970921"/>
              <a:gd name="connsiteY3814" fmla="*/ 124142 h 2271214"/>
              <a:gd name="connsiteX3815" fmla="*/ 6205750 w 6970921"/>
              <a:gd name="connsiteY3815" fmla="*/ 134214 h 2271214"/>
              <a:gd name="connsiteX3816" fmla="*/ 6229407 w 6970921"/>
              <a:gd name="connsiteY3816" fmla="*/ 140918 h 2271214"/>
              <a:gd name="connsiteX3817" fmla="*/ 6232921 w 6970921"/>
              <a:gd name="connsiteY3817" fmla="*/ 143136 h 2271214"/>
              <a:gd name="connsiteX3818" fmla="*/ 6236088 w 6970921"/>
              <a:gd name="connsiteY3818" fmla="*/ 145185 h 2271214"/>
              <a:gd name="connsiteX3819" fmla="*/ 6275780 w 6970921"/>
              <a:gd name="connsiteY3819" fmla="*/ 157243 h 2271214"/>
              <a:gd name="connsiteX3820" fmla="*/ 6282623 w 6970921"/>
              <a:gd name="connsiteY3820" fmla="*/ 159579 h 2271214"/>
              <a:gd name="connsiteX3821" fmla="*/ 6276157 w 6970921"/>
              <a:gd name="connsiteY3821" fmla="*/ 156124 h 2271214"/>
              <a:gd name="connsiteX3822" fmla="*/ 6263630 w 6970921"/>
              <a:gd name="connsiteY3822" fmla="*/ 147045 h 2271214"/>
              <a:gd name="connsiteX3823" fmla="*/ 6261148 w 6970921"/>
              <a:gd name="connsiteY3823" fmla="*/ 144468 h 2271214"/>
              <a:gd name="connsiteX3824" fmla="*/ 6229374 w 6970921"/>
              <a:gd name="connsiteY3824" fmla="*/ 131426 h 2271214"/>
              <a:gd name="connsiteX3825" fmla="*/ 6197278 w 6970921"/>
              <a:gd name="connsiteY3825" fmla="*/ 119466 h 2271214"/>
              <a:gd name="connsiteX3826" fmla="*/ 6164678 w 6970921"/>
              <a:gd name="connsiteY3826" fmla="*/ 106012 h 2271214"/>
              <a:gd name="connsiteX3827" fmla="*/ 6145110 w 6970921"/>
              <a:gd name="connsiteY3827" fmla="*/ 100832 h 2271214"/>
              <a:gd name="connsiteX3828" fmla="*/ 6128394 w 6970921"/>
              <a:gd name="connsiteY3828" fmla="*/ 95526 h 2271214"/>
              <a:gd name="connsiteX3829" fmla="*/ 6125662 w 6970921"/>
              <a:gd name="connsiteY3829" fmla="*/ 94382 h 2271214"/>
              <a:gd name="connsiteX3830" fmla="*/ 6097450 w 6970921"/>
              <a:gd name="connsiteY3830" fmla="*/ 91137 h 2271214"/>
              <a:gd name="connsiteX3831" fmla="*/ 6091349 w 6970921"/>
              <a:gd name="connsiteY3831" fmla="*/ 90536 h 2271214"/>
              <a:gd name="connsiteX3832" fmla="*/ 6061556 w 6970921"/>
              <a:gd name="connsiteY3832" fmla="*/ 82457 h 2271214"/>
              <a:gd name="connsiteX3833" fmla="*/ 6058490 w 6970921"/>
              <a:gd name="connsiteY3833" fmla="*/ 81771 h 2271214"/>
              <a:gd name="connsiteX3834" fmla="*/ 6027138 w 6970921"/>
              <a:gd name="connsiteY3834" fmla="*/ 77966 h 2271214"/>
              <a:gd name="connsiteX3835" fmla="*/ 5996047 w 6970921"/>
              <a:gd name="connsiteY3835" fmla="*/ 71293 h 2271214"/>
              <a:gd name="connsiteX3836" fmla="*/ 5951712 w 6970921"/>
              <a:gd name="connsiteY3836" fmla="*/ 66796 h 2271214"/>
              <a:gd name="connsiteX3837" fmla="*/ 5946913 w 6970921"/>
              <a:gd name="connsiteY3837" fmla="*/ 66610 h 2271214"/>
              <a:gd name="connsiteX3838" fmla="*/ 6121810 w 6970921"/>
              <a:gd name="connsiteY3838" fmla="*/ 65745 h 2271214"/>
              <a:gd name="connsiteX3839" fmla="*/ 6131301 w 6970921"/>
              <a:gd name="connsiteY3839" fmla="*/ 70550 h 2271214"/>
              <a:gd name="connsiteX3840" fmla="*/ 6118426 w 6970921"/>
              <a:gd name="connsiteY3840" fmla="*/ 70262 h 2271214"/>
              <a:gd name="connsiteX3841" fmla="*/ 6115826 w 6970921"/>
              <a:gd name="connsiteY3841" fmla="*/ 68714 h 2271214"/>
              <a:gd name="connsiteX3842" fmla="*/ 6121810 w 6970921"/>
              <a:gd name="connsiteY3842" fmla="*/ 65745 h 2271214"/>
              <a:gd name="connsiteX3843" fmla="*/ 753863 w 6970921"/>
              <a:gd name="connsiteY3843" fmla="*/ 64835 h 2271214"/>
              <a:gd name="connsiteX3844" fmla="*/ 732110 w 6970921"/>
              <a:gd name="connsiteY3844" fmla="*/ 74320 h 2271214"/>
              <a:gd name="connsiteX3845" fmla="*/ 729191 w 6970921"/>
              <a:gd name="connsiteY3845" fmla="*/ 75249 h 2271214"/>
              <a:gd name="connsiteX3846" fmla="*/ 729324 w 6970921"/>
              <a:gd name="connsiteY3846" fmla="*/ 74386 h 2271214"/>
              <a:gd name="connsiteX3847" fmla="*/ 753863 w 6970921"/>
              <a:gd name="connsiteY3847" fmla="*/ 64835 h 2271214"/>
              <a:gd name="connsiteX3848" fmla="*/ 754661 w 6970921"/>
              <a:gd name="connsiteY3848" fmla="*/ 64504 h 2271214"/>
              <a:gd name="connsiteX3849" fmla="*/ 754793 w 6970921"/>
              <a:gd name="connsiteY3849" fmla="*/ 64504 h 2271214"/>
              <a:gd name="connsiteX3850" fmla="*/ 754528 w 6970921"/>
              <a:gd name="connsiteY3850" fmla="*/ 64570 h 2271214"/>
              <a:gd name="connsiteX3851" fmla="*/ 753799 w 6970921"/>
              <a:gd name="connsiteY3851" fmla="*/ 64835 h 2271214"/>
              <a:gd name="connsiteX3852" fmla="*/ 754661 w 6970921"/>
              <a:gd name="connsiteY3852" fmla="*/ 64504 h 2271214"/>
              <a:gd name="connsiteX3853" fmla="*/ 1008494 w 6970921"/>
              <a:gd name="connsiteY3853" fmla="*/ 61452 h 2271214"/>
              <a:gd name="connsiteX3854" fmla="*/ 1002459 w 6970921"/>
              <a:gd name="connsiteY3854" fmla="*/ 63972 h 2271214"/>
              <a:gd name="connsiteX3855" fmla="*/ 1005774 w 6970921"/>
              <a:gd name="connsiteY3855" fmla="*/ 64968 h 2271214"/>
              <a:gd name="connsiteX3856" fmla="*/ 1010682 w 6970921"/>
              <a:gd name="connsiteY3856" fmla="*/ 61584 h 2271214"/>
              <a:gd name="connsiteX3857" fmla="*/ 1008494 w 6970921"/>
              <a:gd name="connsiteY3857" fmla="*/ 61452 h 2271214"/>
              <a:gd name="connsiteX3858" fmla="*/ 5501039 w 6970921"/>
              <a:gd name="connsiteY3858" fmla="*/ 60866 h 2271214"/>
              <a:gd name="connsiteX3859" fmla="*/ 5494318 w 6970921"/>
              <a:gd name="connsiteY3859" fmla="*/ 63920 h 2271214"/>
              <a:gd name="connsiteX3860" fmla="*/ 5481292 w 6970921"/>
              <a:gd name="connsiteY3860" fmla="*/ 68727 h 2271214"/>
              <a:gd name="connsiteX3861" fmla="*/ 5462166 w 6970921"/>
              <a:gd name="connsiteY3861" fmla="*/ 74754 h 2271214"/>
              <a:gd name="connsiteX3862" fmla="*/ 5453726 w 6970921"/>
              <a:gd name="connsiteY3862" fmla="*/ 74336 h 2271214"/>
              <a:gd name="connsiteX3863" fmla="*/ 5464793 w 6970921"/>
              <a:gd name="connsiteY3863" fmla="*/ 70654 h 2271214"/>
              <a:gd name="connsiteX3864" fmla="*/ 5493759 w 6970921"/>
              <a:gd name="connsiteY3864" fmla="*/ 62463 h 2271214"/>
              <a:gd name="connsiteX3865" fmla="*/ 863435 w 6970921"/>
              <a:gd name="connsiteY3865" fmla="*/ 57141 h 2271214"/>
              <a:gd name="connsiteX3866" fmla="*/ 866420 w 6970921"/>
              <a:gd name="connsiteY3866" fmla="*/ 58136 h 2271214"/>
              <a:gd name="connsiteX3867" fmla="*/ 842081 w 6970921"/>
              <a:gd name="connsiteY3867" fmla="*/ 65697 h 2271214"/>
              <a:gd name="connsiteX3868" fmla="*/ 838698 w 6970921"/>
              <a:gd name="connsiteY3868" fmla="*/ 65498 h 2271214"/>
              <a:gd name="connsiteX3869" fmla="*/ 843937 w 6970921"/>
              <a:gd name="connsiteY3869" fmla="*/ 63375 h 2271214"/>
              <a:gd name="connsiteX3870" fmla="*/ 846193 w 6970921"/>
              <a:gd name="connsiteY3870" fmla="*/ 63773 h 2271214"/>
              <a:gd name="connsiteX3871" fmla="*/ 857201 w 6970921"/>
              <a:gd name="connsiteY3871" fmla="*/ 58865 h 2271214"/>
              <a:gd name="connsiteX3872" fmla="*/ 863435 w 6970921"/>
              <a:gd name="connsiteY3872" fmla="*/ 57141 h 2271214"/>
              <a:gd name="connsiteX3873" fmla="*/ 5489885 w 6970921"/>
              <a:gd name="connsiteY3873" fmla="*/ 54614 h 2271214"/>
              <a:gd name="connsiteX3874" fmla="*/ 5487769 w 6970921"/>
              <a:gd name="connsiteY3874" fmla="*/ 56951 h 2271214"/>
              <a:gd name="connsiteX3875" fmla="*/ 5481236 w 6970921"/>
              <a:gd name="connsiteY3875" fmla="*/ 59565 h 2271214"/>
              <a:gd name="connsiteX3876" fmla="*/ 5477035 w 6970921"/>
              <a:gd name="connsiteY3876" fmla="*/ 60414 h 2271214"/>
              <a:gd name="connsiteX3877" fmla="*/ 5482622 w 6970921"/>
              <a:gd name="connsiteY3877" fmla="*/ 56597 h 2271214"/>
              <a:gd name="connsiteX3878" fmla="*/ 5489885 w 6970921"/>
              <a:gd name="connsiteY3878" fmla="*/ 54614 h 2271214"/>
              <a:gd name="connsiteX3879" fmla="*/ 1359406 w 6970921"/>
              <a:gd name="connsiteY3879" fmla="*/ 51901 h 2271214"/>
              <a:gd name="connsiteX3880" fmla="*/ 1369555 w 6970921"/>
              <a:gd name="connsiteY3880" fmla="*/ 57406 h 2271214"/>
              <a:gd name="connsiteX3881" fmla="*/ 1381627 w 6970921"/>
              <a:gd name="connsiteY3881" fmla="*/ 63243 h 2271214"/>
              <a:gd name="connsiteX3882" fmla="*/ 1392173 w 6970921"/>
              <a:gd name="connsiteY3882" fmla="*/ 62182 h 2271214"/>
              <a:gd name="connsiteX3883" fmla="*/ 1384612 w 6970921"/>
              <a:gd name="connsiteY3883" fmla="*/ 59329 h 2271214"/>
              <a:gd name="connsiteX3884" fmla="*/ 1375060 w 6970921"/>
              <a:gd name="connsiteY3884" fmla="*/ 56278 h 2271214"/>
              <a:gd name="connsiteX3885" fmla="*/ 5563327 w 6970921"/>
              <a:gd name="connsiteY3885" fmla="*/ 51860 h 2271214"/>
              <a:gd name="connsiteX3886" fmla="*/ 5561603 w 6970921"/>
              <a:gd name="connsiteY3886" fmla="*/ 53466 h 2271214"/>
              <a:gd name="connsiteX3887" fmla="*/ 5542962 w 6970921"/>
              <a:gd name="connsiteY3887" fmla="*/ 58778 h 2271214"/>
              <a:gd name="connsiteX3888" fmla="*/ 5533517 w 6970921"/>
              <a:gd name="connsiteY3888" fmla="*/ 59732 h 2271214"/>
              <a:gd name="connsiteX3889" fmla="*/ 5544196 w 6970921"/>
              <a:gd name="connsiteY3889" fmla="*/ 56305 h 2271214"/>
              <a:gd name="connsiteX3890" fmla="*/ 5553956 w 6970921"/>
              <a:gd name="connsiteY3890" fmla="*/ 52686 h 2271214"/>
              <a:gd name="connsiteX3891" fmla="*/ 5563327 w 6970921"/>
              <a:gd name="connsiteY3891" fmla="*/ 51860 h 2271214"/>
              <a:gd name="connsiteX3892" fmla="*/ 6046644 w 6970921"/>
              <a:gd name="connsiteY3892" fmla="*/ 49887 h 2271214"/>
              <a:gd name="connsiteX3893" fmla="*/ 6056962 w 6970921"/>
              <a:gd name="connsiteY3893" fmla="*/ 54625 h 2271214"/>
              <a:gd name="connsiteX3894" fmla="*/ 6052674 w 6970921"/>
              <a:gd name="connsiteY3894" fmla="*/ 54737 h 2271214"/>
              <a:gd name="connsiteX3895" fmla="*/ 6041695 w 6970921"/>
              <a:gd name="connsiteY3895" fmla="*/ 49957 h 2271214"/>
              <a:gd name="connsiteX3896" fmla="*/ 6046644 w 6970921"/>
              <a:gd name="connsiteY3896" fmla="*/ 49887 h 2271214"/>
              <a:gd name="connsiteX3897" fmla="*/ 5512114 w 6970921"/>
              <a:gd name="connsiteY3897" fmla="*/ 49569 h 2271214"/>
              <a:gd name="connsiteX3898" fmla="*/ 5498417 w 6970921"/>
              <a:gd name="connsiteY3898" fmla="*/ 55289 h 2271214"/>
              <a:gd name="connsiteX3899" fmla="*/ 5491314 w 6970921"/>
              <a:gd name="connsiteY3899" fmla="*/ 55582 h 2271214"/>
              <a:gd name="connsiteX3900" fmla="*/ 5500212 w 6970921"/>
              <a:gd name="connsiteY3900" fmla="*/ 51735 h 2271214"/>
              <a:gd name="connsiteX3901" fmla="*/ 5512114 w 6970921"/>
              <a:gd name="connsiteY3901" fmla="*/ 49569 h 2271214"/>
              <a:gd name="connsiteX3902" fmla="*/ 792134 w 6970921"/>
              <a:gd name="connsiteY3902" fmla="*/ 48983 h 2271214"/>
              <a:gd name="connsiteX3903" fmla="*/ 788552 w 6970921"/>
              <a:gd name="connsiteY3903" fmla="*/ 51570 h 2271214"/>
              <a:gd name="connsiteX3904" fmla="*/ 760563 w 6970921"/>
              <a:gd name="connsiteY3904" fmla="*/ 63707 h 2271214"/>
              <a:gd name="connsiteX3905" fmla="*/ 754793 w 6970921"/>
              <a:gd name="connsiteY3905" fmla="*/ 64437 h 2271214"/>
              <a:gd name="connsiteX3906" fmla="*/ 789679 w 6970921"/>
              <a:gd name="connsiteY3906" fmla="*/ 49182 h 2271214"/>
              <a:gd name="connsiteX3907" fmla="*/ 792134 w 6970921"/>
              <a:gd name="connsiteY3907" fmla="*/ 48983 h 2271214"/>
              <a:gd name="connsiteX3908" fmla="*/ 3211782 w 6970921"/>
              <a:gd name="connsiteY3908" fmla="*/ 47618 h 2271214"/>
              <a:gd name="connsiteX3909" fmla="*/ 3191426 w 6970921"/>
              <a:gd name="connsiteY3909" fmla="*/ 54104 h 2271214"/>
              <a:gd name="connsiteX3910" fmla="*/ 3191035 w 6970921"/>
              <a:gd name="connsiteY3910" fmla="*/ 53186 h 2271214"/>
              <a:gd name="connsiteX3911" fmla="*/ 3196227 w 6970921"/>
              <a:gd name="connsiteY3911" fmla="*/ 49755 h 2271214"/>
              <a:gd name="connsiteX3912" fmla="*/ 3211782 w 6970921"/>
              <a:gd name="connsiteY3912" fmla="*/ 47618 h 2271214"/>
              <a:gd name="connsiteX3913" fmla="*/ 5587668 w 6970921"/>
              <a:gd name="connsiteY3913" fmla="*/ 47016 h 2271214"/>
              <a:gd name="connsiteX3914" fmla="*/ 5576099 w 6970921"/>
              <a:gd name="connsiteY3914" fmla="*/ 51264 h 2271214"/>
              <a:gd name="connsiteX3915" fmla="*/ 5571278 w 6970921"/>
              <a:gd name="connsiteY3915" fmla="*/ 51409 h 2271214"/>
              <a:gd name="connsiteX3916" fmla="*/ 5576457 w 6970921"/>
              <a:gd name="connsiteY3916" fmla="*/ 47937 h 2271214"/>
              <a:gd name="connsiteX3917" fmla="*/ 5587668 w 6970921"/>
              <a:gd name="connsiteY3917" fmla="*/ 47016 h 2271214"/>
              <a:gd name="connsiteX3918" fmla="*/ 5914146 w 6970921"/>
              <a:gd name="connsiteY3918" fmla="*/ 42007 h 2271214"/>
              <a:gd name="connsiteX3919" fmla="*/ 5916847 w 6970921"/>
              <a:gd name="connsiteY3919" fmla="*/ 42379 h 2271214"/>
              <a:gd name="connsiteX3920" fmla="*/ 5944777 w 6970921"/>
              <a:gd name="connsiteY3920" fmla="*/ 50883 h 2271214"/>
              <a:gd name="connsiteX3921" fmla="*/ 5956708 w 6970921"/>
              <a:gd name="connsiteY3921" fmla="*/ 51789 h 2271214"/>
              <a:gd name="connsiteX3922" fmla="*/ 5972386 w 6970921"/>
              <a:gd name="connsiteY3922" fmla="*/ 53572 h 2271214"/>
              <a:gd name="connsiteX3923" fmla="*/ 6022845 w 6970921"/>
              <a:gd name="connsiteY3923" fmla="*/ 62939 h 2271214"/>
              <a:gd name="connsiteX3924" fmla="*/ 6053080 w 6970921"/>
              <a:gd name="connsiteY3924" fmla="*/ 68426 h 2271214"/>
              <a:gd name="connsiteX3925" fmla="*/ 6070368 w 6970921"/>
              <a:gd name="connsiteY3925" fmla="*/ 73515 h 2271214"/>
              <a:gd name="connsiteX3926" fmla="*/ 6077618 w 6970921"/>
              <a:gd name="connsiteY3926" fmla="*/ 75505 h 2271214"/>
              <a:gd name="connsiteX3927" fmla="*/ 6092067 w 6970921"/>
              <a:gd name="connsiteY3927" fmla="*/ 81344 h 2271214"/>
              <a:gd name="connsiteX3928" fmla="*/ 6109091 w 6970921"/>
              <a:gd name="connsiteY3928" fmla="*/ 82640 h 2271214"/>
              <a:gd name="connsiteX3929" fmla="*/ 6123406 w 6970921"/>
              <a:gd name="connsiteY3929" fmla="*/ 86822 h 2271214"/>
              <a:gd name="connsiteX3930" fmla="*/ 6146418 w 6970921"/>
              <a:gd name="connsiteY3930" fmla="*/ 91570 h 2271214"/>
              <a:gd name="connsiteX3931" fmla="*/ 6153375 w 6970921"/>
              <a:gd name="connsiteY3931" fmla="*/ 93356 h 2271214"/>
              <a:gd name="connsiteX3932" fmla="*/ 6168583 w 6970921"/>
              <a:gd name="connsiteY3932" fmla="*/ 100838 h 2271214"/>
              <a:gd name="connsiteX3933" fmla="*/ 6169352 w 6970921"/>
              <a:gd name="connsiteY3933" fmla="*/ 103584 h 2271214"/>
              <a:gd name="connsiteX3934" fmla="*/ 6174163 w 6970921"/>
              <a:gd name="connsiteY3934" fmla="*/ 102336 h 2271214"/>
              <a:gd name="connsiteX3935" fmla="*/ 6178321 w 6970921"/>
              <a:gd name="connsiteY3935" fmla="*/ 102388 h 2271214"/>
              <a:gd name="connsiteX3936" fmla="*/ 6209940 w 6970921"/>
              <a:gd name="connsiteY3936" fmla="*/ 114105 h 2271214"/>
              <a:gd name="connsiteX3937" fmla="*/ 6228522 w 6970921"/>
              <a:gd name="connsiteY3937" fmla="*/ 120804 h 2271214"/>
              <a:gd name="connsiteX3938" fmla="*/ 6246802 w 6970921"/>
              <a:gd name="connsiteY3938" fmla="*/ 128256 h 2271214"/>
              <a:gd name="connsiteX3939" fmla="*/ 6283250 w 6970921"/>
              <a:gd name="connsiteY3939" fmla="*/ 143470 h 2271214"/>
              <a:gd name="connsiteX3940" fmla="*/ 6286887 w 6970921"/>
              <a:gd name="connsiteY3940" fmla="*/ 144180 h 2271214"/>
              <a:gd name="connsiteX3941" fmla="*/ 6283863 w 6970921"/>
              <a:gd name="connsiteY3941" fmla="*/ 140531 h 2271214"/>
              <a:gd name="connsiteX3942" fmla="*/ 6281544 w 6970921"/>
              <a:gd name="connsiteY3942" fmla="*/ 140623 h 2271214"/>
              <a:gd name="connsiteX3943" fmla="*/ 6274906 w 6970921"/>
              <a:gd name="connsiteY3943" fmla="*/ 137993 h 2271214"/>
              <a:gd name="connsiteX3944" fmla="*/ 6228800 w 6970921"/>
              <a:gd name="connsiteY3944" fmla="*/ 111424 h 2271214"/>
              <a:gd name="connsiteX3945" fmla="*/ 6224207 w 6970921"/>
              <a:gd name="connsiteY3945" fmla="*/ 108407 h 2271214"/>
              <a:gd name="connsiteX3946" fmla="*/ 6231625 w 6970921"/>
              <a:gd name="connsiteY3946" fmla="*/ 110049 h 2271214"/>
              <a:gd name="connsiteX3947" fmla="*/ 6251859 w 6970921"/>
              <a:gd name="connsiteY3947" fmla="*/ 117093 h 2271214"/>
              <a:gd name="connsiteX3948" fmla="*/ 6261018 w 6970921"/>
              <a:gd name="connsiteY3948" fmla="*/ 121877 h 2271214"/>
              <a:gd name="connsiteX3949" fmla="*/ 6263592 w 6970921"/>
              <a:gd name="connsiteY3949" fmla="*/ 124473 h 2271214"/>
              <a:gd name="connsiteX3950" fmla="*/ 6269883 w 6970921"/>
              <a:gd name="connsiteY3950" fmla="*/ 124395 h 2271214"/>
              <a:gd name="connsiteX3951" fmla="*/ 6281588 w 6970921"/>
              <a:gd name="connsiteY3951" fmla="*/ 123864 h 2271214"/>
              <a:gd name="connsiteX3952" fmla="*/ 6312844 w 6970921"/>
              <a:gd name="connsiteY3952" fmla="*/ 137325 h 2271214"/>
              <a:gd name="connsiteX3953" fmla="*/ 6329096 w 6970921"/>
              <a:gd name="connsiteY3953" fmla="*/ 145313 h 2271214"/>
              <a:gd name="connsiteX3954" fmla="*/ 6370046 w 6970921"/>
              <a:gd name="connsiteY3954" fmla="*/ 168124 h 2271214"/>
              <a:gd name="connsiteX3955" fmla="*/ 6390635 w 6970921"/>
              <a:gd name="connsiteY3955" fmla="*/ 178978 h 2271214"/>
              <a:gd name="connsiteX3956" fmla="*/ 6396709 w 6970921"/>
              <a:gd name="connsiteY3956" fmla="*/ 180868 h 2271214"/>
              <a:gd name="connsiteX3957" fmla="*/ 6425090 w 6970921"/>
              <a:gd name="connsiteY3957" fmla="*/ 199384 h 2271214"/>
              <a:gd name="connsiteX3958" fmla="*/ 6444463 w 6970921"/>
              <a:gd name="connsiteY3958" fmla="*/ 215158 h 2271214"/>
              <a:gd name="connsiteX3959" fmla="*/ 6448107 w 6970921"/>
              <a:gd name="connsiteY3959" fmla="*/ 217211 h 2271214"/>
              <a:gd name="connsiteX3960" fmla="*/ 6450208 w 6970921"/>
              <a:gd name="connsiteY3960" fmla="*/ 216787 h 2271214"/>
              <a:gd name="connsiteX3961" fmla="*/ 6454913 w 6970921"/>
              <a:gd name="connsiteY3961" fmla="*/ 221792 h 2271214"/>
              <a:gd name="connsiteX3962" fmla="*/ 6458726 w 6970921"/>
              <a:gd name="connsiteY3962" fmla="*/ 225796 h 2271214"/>
              <a:gd name="connsiteX3963" fmla="*/ 6462080 w 6970921"/>
              <a:gd name="connsiteY3963" fmla="*/ 227405 h 2271214"/>
              <a:gd name="connsiteX3964" fmla="*/ 6474392 w 6970921"/>
              <a:gd name="connsiteY3964" fmla="*/ 231313 h 2271214"/>
              <a:gd name="connsiteX3965" fmla="*/ 6487625 w 6970921"/>
              <a:gd name="connsiteY3965" fmla="*/ 241832 h 2271214"/>
              <a:gd name="connsiteX3966" fmla="*/ 6505024 w 6970921"/>
              <a:gd name="connsiteY3966" fmla="*/ 258106 h 2271214"/>
              <a:gd name="connsiteX3967" fmla="*/ 6505903 w 6970921"/>
              <a:gd name="connsiteY3967" fmla="*/ 258721 h 2271214"/>
              <a:gd name="connsiteX3968" fmla="*/ 6516642 w 6970921"/>
              <a:gd name="connsiteY3968" fmla="*/ 263738 h 2271214"/>
              <a:gd name="connsiteX3969" fmla="*/ 6520441 w 6970921"/>
              <a:gd name="connsiteY3969" fmla="*/ 264817 h 2271214"/>
              <a:gd name="connsiteX3970" fmla="*/ 6525915 w 6970921"/>
              <a:gd name="connsiteY3970" fmla="*/ 270509 h 2271214"/>
              <a:gd name="connsiteX3971" fmla="*/ 6528041 w 6970921"/>
              <a:gd name="connsiteY3971" fmla="*/ 275935 h 2271214"/>
              <a:gd name="connsiteX3972" fmla="*/ 6552139 w 6970921"/>
              <a:gd name="connsiteY3972" fmla="*/ 303282 h 2271214"/>
              <a:gd name="connsiteX3973" fmla="*/ 6557428 w 6970921"/>
              <a:gd name="connsiteY3973" fmla="*/ 306636 h 2271214"/>
              <a:gd name="connsiteX3974" fmla="*/ 6582135 w 6970921"/>
              <a:gd name="connsiteY3974" fmla="*/ 326925 h 2271214"/>
              <a:gd name="connsiteX3975" fmla="*/ 6597021 w 6970921"/>
              <a:gd name="connsiteY3975" fmla="*/ 342388 h 2271214"/>
              <a:gd name="connsiteX3976" fmla="*/ 6605067 w 6970921"/>
              <a:gd name="connsiteY3976" fmla="*/ 350676 h 2271214"/>
              <a:gd name="connsiteX3977" fmla="*/ 6641873 w 6970921"/>
              <a:gd name="connsiteY3977" fmla="*/ 389918 h 2271214"/>
              <a:gd name="connsiteX3978" fmla="*/ 6666551 w 6970921"/>
              <a:gd name="connsiteY3978" fmla="*/ 411495 h 2271214"/>
              <a:gd name="connsiteX3979" fmla="*/ 6670263 w 6970921"/>
              <a:gd name="connsiteY3979" fmla="*/ 416436 h 2271214"/>
              <a:gd name="connsiteX3980" fmla="*/ 6690844 w 6970921"/>
              <a:gd name="connsiteY3980" fmla="*/ 439745 h 2271214"/>
              <a:gd name="connsiteX3981" fmla="*/ 6710700 w 6970921"/>
              <a:gd name="connsiteY3981" fmla="*/ 454806 h 2271214"/>
              <a:gd name="connsiteX3982" fmla="*/ 6717872 w 6970921"/>
              <a:gd name="connsiteY3982" fmla="*/ 459702 h 2271214"/>
              <a:gd name="connsiteX3983" fmla="*/ 6721126 w 6970921"/>
              <a:gd name="connsiteY3983" fmla="*/ 459950 h 2271214"/>
              <a:gd name="connsiteX3984" fmla="*/ 6721908 w 6970921"/>
              <a:gd name="connsiteY3984" fmla="*/ 465622 h 2271214"/>
              <a:gd name="connsiteX3985" fmla="*/ 6722147 w 6970921"/>
              <a:gd name="connsiteY3985" fmla="*/ 470223 h 2271214"/>
              <a:gd name="connsiteX3986" fmla="*/ 6723376 w 6970921"/>
              <a:gd name="connsiteY3986" fmla="*/ 468228 h 2271214"/>
              <a:gd name="connsiteX3987" fmla="*/ 6726210 w 6970921"/>
              <a:gd name="connsiteY3987" fmla="*/ 470495 h 2271214"/>
              <a:gd name="connsiteX3988" fmla="*/ 6729337 w 6970921"/>
              <a:gd name="connsiteY3988" fmla="*/ 472728 h 2271214"/>
              <a:gd name="connsiteX3989" fmla="*/ 6732499 w 6970921"/>
              <a:gd name="connsiteY3989" fmla="*/ 475256 h 2271214"/>
              <a:gd name="connsiteX3990" fmla="*/ 6745353 w 6970921"/>
              <a:gd name="connsiteY3990" fmla="*/ 494032 h 2271214"/>
              <a:gd name="connsiteX3991" fmla="*/ 6748683 w 6970921"/>
              <a:gd name="connsiteY3991" fmla="*/ 498509 h 2271214"/>
              <a:gd name="connsiteX3992" fmla="*/ 6755706 w 6970921"/>
              <a:gd name="connsiteY3992" fmla="*/ 508261 h 2271214"/>
              <a:gd name="connsiteX3993" fmla="*/ 6771374 w 6970921"/>
              <a:gd name="connsiteY3993" fmla="*/ 524798 h 2271214"/>
              <a:gd name="connsiteX3994" fmla="*/ 6776625 w 6970921"/>
              <a:gd name="connsiteY3994" fmla="*/ 528335 h 2271214"/>
              <a:gd name="connsiteX3995" fmla="*/ 6777892 w 6970921"/>
              <a:gd name="connsiteY3995" fmla="*/ 533055 h 2271214"/>
              <a:gd name="connsiteX3996" fmla="*/ 6777695 w 6970921"/>
              <a:gd name="connsiteY3996" fmla="*/ 539290 h 2271214"/>
              <a:gd name="connsiteX3997" fmla="*/ 6784249 w 6970921"/>
              <a:gd name="connsiteY3997" fmla="*/ 545542 h 2271214"/>
              <a:gd name="connsiteX3998" fmla="*/ 6792503 w 6970921"/>
              <a:gd name="connsiteY3998" fmla="*/ 553059 h 2271214"/>
              <a:gd name="connsiteX3999" fmla="*/ 6794116 w 6970921"/>
              <a:gd name="connsiteY3999" fmla="*/ 560486 h 2271214"/>
              <a:gd name="connsiteX4000" fmla="*/ 6795911 w 6970921"/>
              <a:gd name="connsiteY4000" fmla="*/ 563831 h 2271214"/>
              <a:gd name="connsiteX4001" fmla="*/ 6814186 w 6970921"/>
              <a:gd name="connsiteY4001" fmla="*/ 592456 h 2271214"/>
              <a:gd name="connsiteX4002" fmla="*/ 6814792 w 6970921"/>
              <a:gd name="connsiteY4002" fmla="*/ 597133 h 2271214"/>
              <a:gd name="connsiteX4003" fmla="*/ 6814507 w 6970921"/>
              <a:gd name="connsiteY4003" fmla="*/ 598271 h 2271214"/>
              <a:gd name="connsiteX4004" fmla="*/ 6815331 w 6970921"/>
              <a:gd name="connsiteY4004" fmla="*/ 598683 h 2271214"/>
              <a:gd name="connsiteX4005" fmla="*/ 6832454 w 6970921"/>
              <a:gd name="connsiteY4005" fmla="*/ 630996 h 2271214"/>
              <a:gd name="connsiteX4006" fmla="*/ 6833737 w 6970921"/>
              <a:gd name="connsiteY4006" fmla="*/ 633803 h 2271214"/>
              <a:gd name="connsiteX4007" fmla="*/ 6840807 w 6970921"/>
              <a:gd name="connsiteY4007" fmla="*/ 646773 h 2271214"/>
              <a:gd name="connsiteX4008" fmla="*/ 6865299 w 6970921"/>
              <a:gd name="connsiteY4008" fmla="*/ 702565 h 2271214"/>
              <a:gd name="connsiteX4009" fmla="*/ 6867262 w 6970921"/>
              <a:gd name="connsiteY4009" fmla="*/ 705561 h 2271214"/>
              <a:gd name="connsiteX4010" fmla="*/ 6874751 w 6970921"/>
              <a:gd name="connsiteY4010" fmla="*/ 719050 h 2271214"/>
              <a:gd name="connsiteX4011" fmla="*/ 6880138 w 6970921"/>
              <a:gd name="connsiteY4011" fmla="*/ 732965 h 2271214"/>
              <a:gd name="connsiteX4012" fmla="*/ 6884898 w 6970921"/>
              <a:gd name="connsiteY4012" fmla="*/ 747132 h 2271214"/>
              <a:gd name="connsiteX4013" fmla="*/ 6894125 w 6970921"/>
              <a:gd name="connsiteY4013" fmla="*/ 775499 h 2271214"/>
              <a:gd name="connsiteX4014" fmla="*/ 6895397 w 6970921"/>
              <a:gd name="connsiteY4014" fmla="*/ 777441 h 2271214"/>
              <a:gd name="connsiteX4015" fmla="*/ 6900930 w 6970921"/>
              <a:gd name="connsiteY4015" fmla="*/ 789278 h 2271214"/>
              <a:gd name="connsiteX4016" fmla="*/ 6912119 w 6970921"/>
              <a:gd name="connsiteY4016" fmla="*/ 827301 h 2271214"/>
              <a:gd name="connsiteX4017" fmla="*/ 6922293 w 6970921"/>
              <a:gd name="connsiteY4017" fmla="*/ 865831 h 2271214"/>
              <a:gd name="connsiteX4018" fmla="*/ 6927233 w 6970921"/>
              <a:gd name="connsiteY4018" fmla="*/ 885113 h 2271214"/>
              <a:gd name="connsiteX4019" fmla="*/ 6931306 w 6970921"/>
              <a:gd name="connsiteY4019" fmla="*/ 904646 h 2271214"/>
              <a:gd name="connsiteX4020" fmla="*/ 6940596 w 6970921"/>
              <a:gd name="connsiteY4020" fmla="*/ 954538 h 2271214"/>
              <a:gd name="connsiteX4021" fmla="*/ 6945029 w 6970921"/>
              <a:gd name="connsiteY4021" fmla="*/ 970505 h 2271214"/>
              <a:gd name="connsiteX4022" fmla="*/ 6947392 w 6970921"/>
              <a:gd name="connsiteY4022" fmla="*/ 992268 h 2271214"/>
              <a:gd name="connsiteX4023" fmla="*/ 6948778 w 6970921"/>
              <a:gd name="connsiteY4023" fmla="*/ 1014116 h 2271214"/>
              <a:gd name="connsiteX4024" fmla="*/ 6952212 w 6970921"/>
              <a:gd name="connsiteY4024" fmla="*/ 1019478 h 2271214"/>
              <a:gd name="connsiteX4025" fmla="*/ 6952977 w 6970921"/>
              <a:gd name="connsiteY4025" fmla="*/ 1013745 h 2271214"/>
              <a:gd name="connsiteX4026" fmla="*/ 6955354 w 6970921"/>
              <a:gd name="connsiteY4026" fmla="*/ 1020037 h 2271214"/>
              <a:gd name="connsiteX4027" fmla="*/ 6951879 w 6970921"/>
              <a:gd name="connsiteY4027" fmla="*/ 1026594 h 2271214"/>
              <a:gd name="connsiteX4028" fmla="*/ 6950499 w 6970921"/>
              <a:gd name="connsiteY4028" fmla="*/ 1031146 h 2271214"/>
              <a:gd name="connsiteX4029" fmla="*/ 6953375 w 6970921"/>
              <a:gd name="connsiteY4029" fmla="*/ 1069064 h 2271214"/>
              <a:gd name="connsiteX4030" fmla="*/ 6955386 w 6970921"/>
              <a:gd name="connsiteY4030" fmla="*/ 1106995 h 2271214"/>
              <a:gd name="connsiteX4031" fmla="*/ 6957283 w 6970921"/>
              <a:gd name="connsiteY4031" fmla="*/ 1117883 h 2271214"/>
              <a:gd name="connsiteX4032" fmla="*/ 6957957 w 6970921"/>
              <a:gd name="connsiteY4032" fmla="*/ 1121089 h 2271214"/>
              <a:gd name="connsiteX4033" fmla="*/ 6957314 w 6970921"/>
              <a:gd name="connsiteY4033" fmla="*/ 1125555 h 2271214"/>
              <a:gd name="connsiteX4034" fmla="*/ 6955790 w 6970921"/>
              <a:gd name="connsiteY4034" fmla="*/ 1136543 h 2271214"/>
              <a:gd name="connsiteX4035" fmla="*/ 6957202 w 6970921"/>
              <a:gd name="connsiteY4035" fmla="*/ 1152982 h 2271214"/>
              <a:gd name="connsiteX4036" fmla="*/ 6957402 w 6970921"/>
              <a:gd name="connsiteY4036" fmla="*/ 1203278 h 2271214"/>
              <a:gd name="connsiteX4037" fmla="*/ 6956842 w 6970921"/>
              <a:gd name="connsiteY4037" fmla="*/ 1224815 h 2271214"/>
              <a:gd name="connsiteX4038" fmla="*/ 6956535 w 6970921"/>
              <a:gd name="connsiteY4038" fmla="*/ 1230884 h 2271214"/>
              <a:gd name="connsiteX4039" fmla="*/ 6958395 w 6970921"/>
              <a:gd name="connsiteY4039" fmla="*/ 1226097 h 2271214"/>
              <a:gd name="connsiteX4040" fmla="*/ 6962275 w 6970921"/>
              <a:gd name="connsiteY4040" fmla="*/ 1205636 h 2271214"/>
              <a:gd name="connsiteX4041" fmla="*/ 6964966 w 6970921"/>
              <a:gd name="connsiteY4041" fmla="*/ 1184686 h 2271214"/>
              <a:gd name="connsiteX4042" fmla="*/ 6967215 w 6970921"/>
              <a:gd name="connsiteY4042" fmla="*/ 1147691 h 2271214"/>
              <a:gd name="connsiteX4043" fmla="*/ 6970558 w 6970921"/>
              <a:gd name="connsiteY4043" fmla="*/ 1132578 h 2271214"/>
              <a:gd name="connsiteX4044" fmla="*/ 6970912 w 6970921"/>
              <a:gd name="connsiteY4044" fmla="*/ 1136389 h 2271214"/>
              <a:gd name="connsiteX4045" fmla="*/ 6969432 w 6970921"/>
              <a:gd name="connsiteY4045" fmla="*/ 1169232 h 2271214"/>
              <a:gd name="connsiteX4046" fmla="*/ 6967474 w 6970921"/>
              <a:gd name="connsiteY4046" fmla="*/ 1202072 h 2271214"/>
              <a:gd name="connsiteX4047" fmla="*/ 6963906 w 6970921"/>
              <a:gd name="connsiteY4047" fmla="*/ 1245163 h 2271214"/>
              <a:gd name="connsiteX4048" fmla="*/ 6962417 w 6970921"/>
              <a:gd name="connsiteY4048" fmla="*/ 1256446 h 2271214"/>
              <a:gd name="connsiteX4049" fmla="*/ 6960248 w 6970921"/>
              <a:gd name="connsiteY4049" fmla="*/ 1267540 h 2271214"/>
              <a:gd name="connsiteX4050" fmla="*/ 6956003 w 6970921"/>
              <a:gd name="connsiteY4050" fmla="*/ 1289747 h 2271214"/>
              <a:gd name="connsiteX4051" fmla="*/ 6951878 w 6970921"/>
              <a:gd name="connsiteY4051" fmla="*/ 1315284 h 2271214"/>
              <a:gd name="connsiteX4052" fmla="*/ 6947182 w 6970921"/>
              <a:gd name="connsiteY4052" fmla="*/ 1340798 h 2271214"/>
              <a:gd name="connsiteX4053" fmla="*/ 6946891 w 6970921"/>
              <a:gd name="connsiteY4053" fmla="*/ 1349552 h 2271214"/>
              <a:gd name="connsiteX4054" fmla="*/ 6949610 w 6970921"/>
              <a:gd name="connsiteY4054" fmla="*/ 1343172 h 2271214"/>
              <a:gd name="connsiteX4055" fmla="*/ 6951807 w 6970921"/>
              <a:gd name="connsiteY4055" fmla="*/ 1337690 h 2271214"/>
              <a:gd name="connsiteX4056" fmla="*/ 6951378 w 6970921"/>
              <a:gd name="connsiteY4056" fmla="*/ 1342965 h 2271214"/>
              <a:gd name="connsiteX4057" fmla="*/ 6947144 w 6970921"/>
              <a:gd name="connsiteY4057" fmla="*/ 1366036 h 2271214"/>
              <a:gd name="connsiteX4058" fmla="*/ 6941252 w 6970921"/>
              <a:gd name="connsiteY4058" fmla="*/ 1387181 h 2271214"/>
              <a:gd name="connsiteX4059" fmla="*/ 6932247 w 6970921"/>
              <a:gd name="connsiteY4059" fmla="*/ 1415439 h 2271214"/>
              <a:gd name="connsiteX4060" fmla="*/ 6931488 w 6970921"/>
              <a:gd name="connsiteY4060" fmla="*/ 1418394 h 2271214"/>
              <a:gd name="connsiteX4061" fmla="*/ 6924744 w 6970921"/>
              <a:gd name="connsiteY4061" fmla="*/ 1435576 h 2271214"/>
              <a:gd name="connsiteX4062" fmla="*/ 6913796 w 6970921"/>
              <a:gd name="connsiteY4062" fmla="*/ 1463284 h 2271214"/>
              <a:gd name="connsiteX4063" fmla="*/ 6906250 w 6970921"/>
              <a:gd name="connsiteY4063" fmla="*/ 1484085 h 2271214"/>
              <a:gd name="connsiteX4064" fmla="*/ 6904746 w 6970921"/>
              <a:gd name="connsiteY4064" fmla="*/ 1488083 h 2271214"/>
              <a:gd name="connsiteX4065" fmla="*/ 6903525 w 6970921"/>
              <a:gd name="connsiteY4065" fmla="*/ 1509339 h 2271214"/>
              <a:gd name="connsiteX4066" fmla="*/ 6905424 w 6970921"/>
              <a:gd name="connsiteY4066" fmla="*/ 1511267 h 2271214"/>
              <a:gd name="connsiteX4067" fmla="*/ 6909642 w 6970921"/>
              <a:gd name="connsiteY4067" fmla="*/ 1501367 h 2271214"/>
              <a:gd name="connsiteX4068" fmla="*/ 6916086 w 6970921"/>
              <a:gd name="connsiteY4068" fmla="*/ 1489297 h 2271214"/>
              <a:gd name="connsiteX4069" fmla="*/ 6916549 w 6970921"/>
              <a:gd name="connsiteY4069" fmla="*/ 1493513 h 2271214"/>
              <a:gd name="connsiteX4070" fmla="*/ 6909640 w 6970921"/>
              <a:gd name="connsiteY4070" fmla="*/ 1508505 h 2271214"/>
              <a:gd name="connsiteX4071" fmla="*/ 6903995 w 6970921"/>
              <a:gd name="connsiteY4071" fmla="*/ 1521796 h 2271214"/>
              <a:gd name="connsiteX4072" fmla="*/ 6897818 w 6970921"/>
              <a:gd name="connsiteY4072" fmla="*/ 1534881 h 2271214"/>
              <a:gd name="connsiteX4073" fmla="*/ 6886033 w 6970921"/>
              <a:gd name="connsiteY4073" fmla="*/ 1561313 h 2271214"/>
              <a:gd name="connsiteX4074" fmla="*/ 6879317 w 6970921"/>
              <a:gd name="connsiteY4074" fmla="*/ 1575148 h 2271214"/>
              <a:gd name="connsiteX4075" fmla="*/ 6878311 w 6970921"/>
              <a:gd name="connsiteY4075" fmla="*/ 1576758 h 2271214"/>
              <a:gd name="connsiteX4076" fmla="*/ 6859623 w 6970921"/>
              <a:gd name="connsiteY4076" fmla="*/ 1610566 h 2271214"/>
              <a:gd name="connsiteX4077" fmla="*/ 6844162 w 6970921"/>
              <a:gd name="connsiteY4077" fmla="*/ 1643370 h 2271214"/>
              <a:gd name="connsiteX4078" fmla="*/ 6823285 w 6970921"/>
              <a:gd name="connsiteY4078" fmla="*/ 1674805 h 2271214"/>
              <a:gd name="connsiteX4079" fmla="*/ 6809714 w 6970921"/>
              <a:gd name="connsiteY4079" fmla="*/ 1696936 h 2271214"/>
              <a:gd name="connsiteX4080" fmla="*/ 6808978 w 6970921"/>
              <a:gd name="connsiteY4080" fmla="*/ 1701382 h 2271214"/>
              <a:gd name="connsiteX4081" fmla="*/ 6811505 w 6970921"/>
              <a:gd name="connsiteY4081" fmla="*/ 1700758 h 2271214"/>
              <a:gd name="connsiteX4082" fmla="*/ 6804997 w 6970921"/>
              <a:gd name="connsiteY4082" fmla="*/ 1709222 h 2271214"/>
              <a:gd name="connsiteX4083" fmla="*/ 6791753 w 6970921"/>
              <a:gd name="connsiteY4083" fmla="*/ 1727254 h 2271214"/>
              <a:gd name="connsiteX4084" fmla="*/ 6787576 w 6970921"/>
              <a:gd name="connsiteY4084" fmla="*/ 1731893 h 2271214"/>
              <a:gd name="connsiteX4085" fmla="*/ 6782291 w 6970921"/>
              <a:gd name="connsiteY4085" fmla="*/ 1730360 h 2271214"/>
              <a:gd name="connsiteX4086" fmla="*/ 6781058 w 6970921"/>
              <a:gd name="connsiteY4086" fmla="*/ 1728234 h 2271214"/>
              <a:gd name="connsiteX4087" fmla="*/ 6785511 w 6970921"/>
              <a:gd name="connsiteY4087" fmla="*/ 1718815 h 2271214"/>
              <a:gd name="connsiteX4088" fmla="*/ 6775798 w 6970921"/>
              <a:gd name="connsiteY4088" fmla="*/ 1732552 h 2271214"/>
              <a:gd name="connsiteX4089" fmla="*/ 6762049 w 6970921"/>
              <a:gd name="connsiteY4089" fmla="*/ 1744729 h 2271214"/>
              <a:gd name="connsiteX4090" fmla="*/ 6759133 w 6970921"/>
              <a:gd name="connsiteY4090" fmla="*/ 1745846 h 2271214"/>
              <a:gd name="connsiteX4091" fmla="*/ 6756949 w 6970921"/>
              <a:gd name="connsiteY4091" fmla="*/ 1747595 h 2271214"/>
              <a:gd name="connsiteX4092" fmla="*/ 6758786 w 6970921"/>
              <a:gd name="connsiteY4092" fmla="*/ 1743378 h 2271214"/>
              <a:gd name="connsiteX4093" fmla="*/ 6764648 w 6970921"/>
              <a:gd name="connsiteY4093" fmla="*/ 1735018 h 2271214"/>
              <a:gd name="connsiteX4094" fmla="*/ 6756138 w 6970921"/>
              <a:gd name="connsiteY4094" fmla="*/ 1740910 h 2271214"/>
              <a:gd name="connsiteX4095" fmla="*/ 6749685 w 6970921"/>
              <a:gd name="connsiteY4095" fmla="*/ 1744978 h 2271214"/>
              <a:gd name="connsiteX4096" fmla="*/ 6743471 w 6970921"/>
              <a:gd name="connsiteY4096" fmla="*/ 1730892 h 2271214"/>
              <a:gd name="connsiteX4097" fmla="*/ 6729788 w 6970921"/>
              <a:gd name="connsiteY4097" fmla="*/ 1732639 h 2271214"/>
              <a:gd name="connsiteX4098" fmla="*/ 6729733 w 6970921"/>
              <a:gd name="connsiteY4098" fmla="*/ 1732675 h 2271214"/>
              <a:gd name="connsiteX4099" fmla="*/ 6729697 w 6970921"/>
              <a:gd name="connsiteY4099" fmla="*/ 1732620 h 2271214"/>
              <a:gd name="connsiteX4100" fmla="*/ 6729807 w 6970921"/>
              <a:gd name="connsiteY4100" fmla="*/ 1732548 h 2271214"/>
              <a:gd name="connsiteX4101" fmla="*/ 6726337 w 6970921"/>
              <a:gd name="connsiteY4101" fmla="*/ 1713571 h 2271214"/>
              <a:gd name="connsiteX4102" fmla="*/ 6724606 w 6970921"/>
              <a:gd name="connsiteY4102" fmla="*/ 1709234 h 2271214"/>
              <a:gd name="connsiteX4103" fmla="*/ 6719431 w 6970921"/>
              <a:gd name="connsiteY4103" fmla="*/ 1721426 h 2271214"/>
              <a:gd name="connsiteX4104" fmla="*/ 6718054 w 6970921"/>
              <a:gd name="connsiteY4104" fmla="*/ 1727798 h 2271214"/>
              <a:gd name="connsiteX4105" fmla="*/ 6716282 w 6970921"/>
              <a:gd name="connsiteY4105" fmla="*/ 1733081 h 2271214"/>
              <a:gd name="connsiteX4106" fmla="*/ 6713419 w 6970921"/>
              <a:gd name="connsiteY4106" fmla="*/ 1732341 h 2271214"/>
              <a:gd name="connsiteX4107" fmla="*/ 6716056 w 6970921"/>
              <a:gd name="connsiteY4107" fmla="*/ 1713249 h 2271214"/>
              <a:gd name="connsiteX4108" fmla="*/ 6717927 w 6970921"/>
              <a:gd name="connsiteY4108" fmla="*/ 1709327 h 2271214"/>
              <a:gd name="connsiteX4109" fmla="*/ 6719084 w 6970921"/>
              <a:gd name="connsiteY4109" fmla="*/ 1705161 h 2271214"/>
              <a:gd name="connsiteX4110" fmla="*/ 6721983 w 6970921"/>
              <a:gd name="connsiteY4110" fmla="*/ 1690100 h 2271214"/>
              <a:gd name="connsiteX4111" fmla="*/ 6720998 w 6970921"/>
              <a:gd name="connsiteY4111" fmla="*/ 1689080 h 2271214"/>
              <a:gd name="connsiteX4112" fmla="*/ 6720235 w 6970921"/>
              <a:gd name="connsiteY4112" fmla="*/ 1687915 h 2271214"/>
              <a:gd name="connsiteX4113" fmla="*/ 6697738 w 6970921"/>
              <a:gd name="connsiteY4113" fmla="*/ 1721839 h 2271214"/>
              <a:gd name="connsiteX4114" fmla="*/ 6658086 w 6970921"/>
              <a:gd name="connsiteY4114" fmla="*/ 1775087 h 2271214"/>
              <a:gd name="connsiteX4115" fmla="*/ 6657205 w 6970921"/>
              <a:gd name="connsiteY4115" fmla="*/ 1777251 h 2271214"/>
              <a:gd name="connsiteX4116" fmla="*/ 6655280 w 6970921"/>
              <a:gd name="connsiteY4116" fmla="*/ 1778670 h 2271214"/>
              <a:gd name="connsiteX4117" fmla="*/ 6620471 w 6970921"/>
              <a:gd name="connsiteY4117" fmla="*/ 1819944 h 2271214"/>
              <a:gd name="connsiteX4118" fmla="*/ 6621295 w 6970921"/>
              <a:gd name="connsiteY4118" fmla="*/ 1820356 h 2271214"/>
              <a:gd name="connsiteX4119" fmla="*/ 6622711 w 6970921"/>
              <a:gd name="connsiteY4119" fmla="*/ 1822759 h 2271214"/>
              <a:gd name="connsiteX4120" fmla="*/ 6623350 w 6970921"/>
              <a:gd name="connsiteY4120" fmla="*/ 1827970 h 2271214"/>
              <a:gd name="connsiteX4121" fmla="*/ 6645253 w 6970921"/>
              <a:gd name="connsiteY4121" fmla="*/ 1803791 h 2271214"/>
              <a:gd name="connsiteX4122" fmla="*/ 6653899 w 6970921"/>
              <a:gd name="connsiteY4122" fmla="*/ 1792419 h 2271214"/>
              <a:gd name="connsiteX4123" fmla="*/ 6648478 w 6970921"/>
              <a:gd name="connsiteY4123" fmla="*/ 1803026 h 2271214"/>
              <a:gd name="connsiteX4124" fmla="*/ 6641831 w 6970921"/>
              <a:gd name="connsiteY4124" fmla="*/ 1815151 h 2271214"/>
              <a:gd name="connsiteX4125" fmla="*/ 6655508 w 6970921"/>
              <a:gd name="connsiteY4125" fmla="*/ 1800563 h 2271214"/>
              <a:gd name="connsiteX4126" fmla="*/ 6662715 w 6970921"/>
              <a:gd name="connsiteY4126" fmla="*/ 1789658 h 2271214"/>
              <a:gd name="connsiteX4127" fmla="*/ 6666819 w 6970921"/>
              <a:gd name="connsiteY4127" fmla="*/ 1784908 h 2271214"/>
              <a:gd name="connsiteX4128" fmla="*/ 6684211 w 6970921"/>
              <a:gd name="connsiteY4128" fmla="*/ 1763525 h 2271214"/>
              <a:gd name="connsiteX4129" fmla="*/ 6687025 w 6970921"/>
              <a:gd name="connsiteY4129" fmla="*/ 1756686 h 2271214"/>
              <a:gd name="connsiteX4130" fmla="*/ 6692454 w 6970921"/>
              <a:gd name="connsiteY4130" fmla="*/ 1756381 h 2271214"/>
              <a:gd name="connsiteX4131" fmla="*/ 6689744 w 6970921"/>
              <a:gd name="connsiteY4131" fmla="*/ 1761804 h 2271214"/>
              <a:gd name="connsiteX4132" fmla="*/ 6681406 w 6970921"/>
              <a:gd name="connsiteY4132" fmla="*/ 1782726 h 2271214"/>
              <a:gd name="connsiteX4133" fmla="*/ 6683372 w 6970921"/>
              <a:gd name="connsiteY4133" fmla="*/ 1789843 h 2271214"/>
              <a:gd name="connsiteX4134" fmla="*/ 6684557 w 6970921"/>
              <a:gd name="connsiteY4134" fmla="*/ 1788988 h 2271214"/>
              <a:gd name="connsiteX4135" fmla="*/ 6695391 w 6970921"/>
              <a:gd name="connsiteY4135" fmla="*/ 1782287 h 2271214"/>
              <a:gd name="connsiteX4136" fmla="*/ 6705349 w 6970921"/>
              <a:gd name="connsiteY4136" fmla="*/ 1774734 h 2271214"/>
              <a:gd name="connsiteX4137" fmla="*/ 6702415 w 6970921"/>
              <a:gd name="connsiteY4137" fmla="*/ 1773643 h 2271214"/>
              <a:gd name="connsiteX4138" fmla="*/ 6703086 w 6970921"/>
              <a:gd name="connsiteY4138" fmla="*/ 1770190 h 2271214"/>
              <a:gd name="connsiteX4139" fmla="*/ 6705185 w 6970921"/>
              <a:gd name="connsiteY4139" fmla="*/ 1767705 h 2271214"/>
              <a:gd name="connsiteX4140" fmla="*/ 6710734 w 6970921"/>
              <a:gd name="connsiteY4140" fmla="*/ 1759472 h 2271214"/>
              <a:gd name="connsiteX4141" fmla="*/ 6717245 w 6970921"/>
              <a:gd name="connsiteY4141" fmla="*/ 1748230 h 2271214"/>
              <a:gd name="connsiteX4142" fmla="*/ 6718223 w 6970921"/>
              <a:gd name="connsiteY4142" fmla="*/ 1747906 h 2271214"/>
              <a:gd name="connsiteX4143" fmla="*/ 6723071 w 6970921"/>
              <a:gd name="connsiteY4143" fmla="*/ 1744414 h 2271214"/>
              <a:gd name="connsiteX4144" fmla="*/ 6725707 w 6970921"/>
              <a:gd name="connsiteY4144" fmla="*/ 1741418 h 2271214"/>
              <a:gd name="connsiteX4145" fmla="*/ 6725010 w 6970921"/>
              <a:gd name="connsiteY4145" fmla="*/ 1743381 h 2271214"/>
              <a:gd name="connsiteX4146" fmla="*/ 6723840 w 6970921"/>
              <a:gd name="connsiteY4146" fmla="*/ 1763018 h 2271214"/>
              <a:gd name="connsiteX4147" fmla="*/ 6725092 w 6970921"/>
              <a:gd name="connsiteY4147" fmla="*/ 1765052 h 2271214"/>
              <a:gd name="connsiteX4148" fmla="*/ 6724264 w 6970921"/>
              <a:gd name="connsiteY4148" fmla="*/ 1769717 h 2271214"/>
              <a:gd name="connsiteX4149" fmla="*/ 6722486 w 6970921"/>
              <a:gd name="connsiteY4149" fmla="*/ 1768820 h 2271214"/>
              <a:gd name="connsiteX4150" fmla="*/ 6715339 w 6970921"/>
              <a:gd name="connsiteY4150" fmla="*/ 1765414 h 2271214"/>
              <a:gd name="connsiteX4151" fmla="*/ 6713249 w 6970921"/>
              <a:gd name="connsiteY4151" fmla="*/ 1766942 h 2271214"/>
              <a:gd name="connsiteX4152" fmla="*/ 6713154 w 6970921"/>
              <a:gd name="connsiteY4152" fmla="*/ 1776361 h 2271214"/>
              <a:gd name="connsiteX4153" fmla="*/ 6715558 w 6970921"/>
              <a:gd name="connsiteY4153" fmla="*/ 1779305 h 2271214"/>
              <a:gd name="connsiteX4154" fmla="*/ 6714959 w 6970921"/>
              <a:gd name="connsiteY4154" fmla="*/ 1787468 h 2271214"/>
              <a:gd name="connsiteX4155" fmla="*/ 6710552 w 6970921"/>
              <a:gd name="connsiteY4155" fmla="*/ 1797808 h 2271214"/>
              <a:gd name="connsiteX4156" fmla="*/ 6693345 w 6970921"/>
              <a:gd name="connsiteY4156" fmla="*/ 1818989 h 2271214"/>
              <a:gd name="connsiteX4157" fmla="*/ 6681513 w 6970921"/>
              <a:gd name="connsiteY4157" fmla="*/ 1844501 h 2271214"/>
              <a:gd name="connsiteX4158" fmla="*/ 6654118 w 6970921"/>
              <a:gd name="connsiteY4158" fmla="*/ 1885836 h 2271214"/>
              <a:gd name="connsiteX4159" fmla="*/ 6630466 w 6970921"/>
              <a:gd name="connsiteY4159" fmla="*/ 1917028 h 2271214"/>
              <a:gd name="connsiteX4160" fmla="*/ 6615731 w 6970921"/>
              <a:gd name="connsiteY4160" fmla="*/ 1935084 h 2271214"/>
              <a:gd name="connsiteX4161" fmla="*/ 6594927 w 6970921"/>
              <a:gd name="connsiteY4161" fmla="*/ 1955372 h 2271214"/>
              <a:gd name="connsiteX4162" fmla="*/ 6580354 w 6970921"/>
              <a:gd name="connsiteY4162" fmla="*/ 1967138 h 2271214"/>
              <a:gd name="connsiteX4163" fmla="*/ 6578511 w 6970921"/>
              <a:gd name="connsiteY4163" fmla="*/ 1967472 h 2271214"/>
              <a:gd name="connsiteX4164" fmla="*/ 6589010 w 6970921"/>
              <a:gd name="connsiteY4164" fmla="*/ 1956869 h 2271214"/>
              <a:gd name="connsiteX4165" fmla="*/ 6607294 w 6970921"/>
              <a:gd name="connsiteY4165" fmla="*/ 1936488 h 2271214"/>
              <a:gd name="connsiteX4166" fmla="*/ 6611358 w 6970921"/>
              <a:gd name="connsiteY4166" fmla="*/ 1932160 h 2271214"/>
              <a:gd name="connsiteX4167" fmla="*/ 6617999 w 6970921"/>
              <a:gd name="connsiteY4167" fmla="*/ 1925352 h 2271214"/>
              <a:gd name="connsiteX4168" fmla="*/ 6619711 w 6970921"/>
              <a:gd name="connsiteY4168" fmla="*/ 1925183 h 2271214"/>
              <a:gd name="connsiteX4169" fmla="*/ 6620335 w 6970921"/>
              <a:gd name="connsiteY4169" fmla="*/ 1923108 h 2271214"/>
              <a:gd name="connsiteX4170" fmla="*/ 6619622 w 6970921"/>
              <a:gd name="connsiteY4170" fmla="*/ 1920325 h 2271214"/>
              <a:gd name="connsiteX4171" fmla="*/ 6604534 w 6970921"/>
              <a:gd name="connsiteY4171" fmla="*/ 1932031 h 2271214"/>
              <a:gd name="connsiteX4172" fmla="*/ 6587610 w 6970921"/>
              <a:gd name="connsiteY4172" fmla="*/ 1947954 h 2271214"/>
              <a:gd name="connsiteX4173" fmla="*/ 6585907 w 6970921"/>
              <a:gd name="connsiteY4173" fmla="*/ 1949228 h 2271214"/>
              <a:gd name="connsiteX4174" fmla="*/ 6561823 w 6970921"/>
              <a:gd name="connsiteY4174" fmla="*/ 1967779 h 2271214"/>
              <a:gd name="connsiteX4175" fmla="*/ 6525220 w 6970921"/>
              <a:gd name="connsiteY4175" fmla="*/ 1994451 h 2271214"/>
              <a:gd name="connsiteX4176" fmla="*/ 6493100 w 6970921"/>
              <a:gd name="connsiteY4176" fmla="*/ 2019614 h 2271214"/>
              <a:gd name="connsiteX4177" fmla="*/ 6458505 w 6970921"/>
              <a:gd name="connsiteY4177" fmla="*/ 2043543 h 2271214"/>
              <a:gd name="connsiteX4178" fmla="*/ 6446339 w 6970921"/>
              <a:gd name="connsiteY4178" fmla="*/ 2048816 h 2271214"/>
              <a:gd name="connsiteX4179" fmla="*/ 6454396 w 6970921"/>
              <a:gd name="connsiteY4179" fmla="*/ 2042112 h 2271214"/>
              <a:gd name="connsiteX4180" fmla="*/ 6469050 w 6970921"/>
              <a:gd name="connsiteY4180" fmla="*/ 2031800 h 2271214"/>
              <a:gd name="connsiteX4181" fmla="*/ 6493223 w 6970921"/>
              <a:gd name="connsiteY4181" fmla="*/ 2013507 h 2271214"/>
              <a:gd name="connsiteX4182" fmla="*/ 6513361 w 6970921"/>
              <a:gd name="connsiteY4182" fmla="*/ 2000555 h 2271214"/>
              <a:gd name="connsiteX4183" fmla="*/ 6540094 w 6970921"/>
              <a:gd name="connsiteY4183" fmla="*/ 1979634 h 2271214"/>
              <a:gd name="connsiteX4184" fmla="*/ 6566098 w 6970921"/>
              <a:gd name="connsiteY4184" fmla="*/ 1957843 h 2271214"/>
              <a:gd name="connsiteX4185" fmla="*/ 6571049 w 6970921"/>
              <a:gd name="connsiteY4185" fmla="*/ 1948574 h 2271214"/>
              <a:gd name="connsiteX4186" fmla="*/ 6566901 w 6970921"/>
              <a:gd name="connsiteY4186" fmla="*/ 1949626 h 2271214"/>
              <a:gd name="connsiteX4187" fmla="*/ 6575170 w 6970921"/>
              <a:gd name="connsiteY4187" fmla="*/ 1943972 h 2271214"/>
              <a:gd name="connsiteX4188" fmla="*/ 6599377 w 6970921"/>
              <a:gd name="connsiteY4188" fmla="*/ 1928274 h 2271214"/>
              <a:gd name="connsiteX4189" fmla="*/ 6620947 w 6970921"/>
              <a:gd name="connsiteY4189" fmla="*/ 1904313 h 2271214"/>
              <a:gd name="connsiteX4190" fmla="*/ 6620582 w 6970921"/>
              <a:gd name="connsiteY4190" fmla="*/ 1901697 h 2271214"/>
              <a:gd name="connsiteX4191" fmla="*/ 6606302 w 6970921"/>
              <a:gd name="connsiteY4191" fmla="*/ 1913669 h 2271214"/>
              <a:gd name="connsiteX4192" fmla="*/ 6599152 w 6970921"/>
              <a:gd name="connsiteY4192" fmla="*/ 1919699 h 2271214"/>
              <a:gd name="connsiteX4193" fmla="*/ 6591693 w 6970921"/>
              <a:gd name="connsiteY4193" fmla="*/ 1925378 h 2271214"/>
              <a:gd name="connsiteX4194" fmla="*/ 6591888 w 6970921"/>
              <a:gd name="connsiteY4194" fmla="*/ 1928581 h 2271214"/>
              <a:gd name="connsiteX4195" fmla="*/ 6590843 w 6970921"/>
              <a:gd name="connsiteY4195" fmla="*/ 1930375 h 2271214"/>
              <a:gd name="connsiteX4196" fmla="*/ 6571868 w 6970921"/>
              <a:gd name="connsiteY4196" fmla="*/ 1942804 h 2271214"/>
              <a:gd name="connsiteX4197" fmla="*/ 6570793 w 6970921"/>
              <a:gd name="connsiteY4197" fmla="*/ 1941527 h 2271214"/>
              <a:gd name="connsiteX4198" fmla="*/ 6575662 w 6970921"/>
              <a:gd name="connsiteY4198" fmla="*/ 1937703 h 2271214"/>
              <a:gd name="connsiteX4199" fmla="*/ 6580379 w 6970921"/>
              <a:gd name="connsiteY4199" fmla="*/ 1934374 h 2271214"/>
              <a:gd name="connsiteX4200" fmla="*/ 6579146 w 6970921"/>
              <a:gd name="connsiteY4200" fmla="*/ 1934548 h 2271214"/>
              <a:gd name="connsiteX4201" fmla="*/ 6582617 w 6970921"/>
              <a:gd name="connsiteY4201" fmla="*/ 1928469 h 2271214"/>
              <a:gd name="connsiteX4202" fmla="*/ 6592065 w 6970921"/>
              <a:gd name="connsiteY4202" fmla="*/ 1915778 h 2271214"/>
              <a:gd name="connsiteX4203" fmla="*/ 6581291 w 6970921"/>
              <a:gd name="connsiteY4203" fmla="*/ 1921725 h 2271214"/>
              <a:gd name="connsiteX4204" fmla="*/ 6570861 w 6970921"/>
              <a:gd name="connsiteY4204" fmla="*/ 1928558 h 2271214"/>
              <a:gd name="connsiteX4205" fmla="*/ 6566891 w 6970921"/>
              <a:gd name="connsiteY4205" fmla="*/ 1932665 h 2271214"/>
              <a:gd name="connsiteX4206" fmla="*/ 6548273 w 6970921"/>
              <a:gd name="connsiteY4206" fmla="*/ 1950965 h 2271214"/>
              <a:gd name="connsiteX4207" fmla="*/ 6515328 w 6970921"/>
              <a:gd name="connsiteY4207" fmla="*/ 1973418 h 2271214"/>
              <a:gd name="connsiteX4208" fmla="*/ 6507765 w 6970921"/>
              <a:gd name="connsiteY4208" fmla="*/ 1978213 h 2271214"/>
              <a:gd name="connsiteX4209" fmla="*/ 6492923 w 6970921"/>
              <a:gd name="connsiteY4209" fmla="*/ 1989204 h 2271214"/>
              <a:gd name="connsiteX4210" fmla="*/ 6482500 w 6970921"/>
              <a:gd name="connsiteY4210" fmla="*/ 1997379 h 2271214"/>
              <a:gd name="connsiteX4211" fmla="*/ 6474828 w 6970921"/>
              <a:gd name="connsiteY4211" fmla="*/ 2002009 h 2271214"/>
              <a:gd name="connsiteX4212" fmla="*/ 6442108 w 6970921"/>
              <a:gd name="connsiteY4212" fmla="*/ 2026137 h 2271214"/>
              <a:gd name="connsiteX4213" fmla="*/ 6425475 w 6970921"/>
              <a:gd name="connsiteY4213" fmla="*/ 2037904 h 2271214"/>
              <a:gd name="connsiteX4214" fmla="*/ 6408223 w 6970921"/>
              <a:gd name="connsiteY4214" fmla="*/ 2048729 h 2271214"/>
              <a:gd name="connsiteX4215" fmla="*/ 6378524 w 6970921"/>
              <a:gd name="connsiteY4215" fmla="*/ 2065725 h 2271214"/>
              <a:gd name="connsiteX4216" fmla="*/ 6376023 w 6970921"/>
              <a:gd name="connsiteY4216" fmla="*/ 2067839 h 2271214"/>
              <a:gd name="connsiteX4217" fmla="*/ 6343545 w 6970921"/>
              <a:gd name="connsiteY4217" fmla="*/ 2087131 h 2271214"/>
              <a:gd name="connsiteX4218" fmla="*/ 6331999 w 6970921"/>
              <a:gd name="connsiteY4218" fmla="*/ 2093108 h 2271214"/>
              <a:gd name="connsiteX4219" fmla="*/ 6308387 w 6970921"/>
              <a:gd name="connsiteY4219" fmla="*/ 2105721 h 2271214"/>
              <a:gd name="connsiteX4220" fmla="*/ 6287241 w 6970921"/>
              <a:gd name="connsiteY4220" fmla="*/ 2115924 h 2271214"/>
              <a:gd name="connsiteX4221" fmla="*/ 6274037 w 6970921"/>
              <a:gd name="connsiteY4221" fmla="*/ 2126635 h 2271214"/>
              <a:gd name="connsiteX4222" fmla="*/ 6272889 w 6970921"/>
              <a:gd name="connsiteY4222" fmla="*/ 2127545 h 2271214"/>
              <a:gd name="connsiteX4223" fmla="*/ 6270736 w 6970921"/>
              <a:gd name="connsiteY4223" fmla="*/ 2127767 h 2271214"/>
              <a:gd name="connsiteX4224" fmla="*/ 6264683 w 6970921"/>
              <a:gd name="connsiteY4224" fmla="*/ 2130146 h 2271214"/>
              <a:gd name="connsiteX4225" fmla="*/ 6257799 w 6970921"/>
              <a:gd name="connsiteY4225" fmla="*/ 2132831 h 2271214"/>
              <a:gd name="connsiteX4226" fmla="*/ 6253368 w 6970921"/>
              <a:gd name="connsiteY4226" fmla="*/ 2134782 h 2271214"/>
              <a:gd name="connsiteX4227" fmla="*/ 6245538 w 6970921"/>
              <a:gd name="connsiteY4227" fmla="*/ 2140863 h 2271214"/>
              <a:gd name="connsiteX4228" fmla="*/ 6239841 w 6970921"/>
              <a:gd name="connsiteY4228" fmla="*/ 2140155 h 2271214"/>
              <a:gd name="connsiteX4229" fmla="*/ 6236726 w 6970921"/>
              <a:gd name="connsiteY4229" fmla="*/ 2140848 h 2271214"/>
              <a:gd name="connsiteX4230" fmla="*/ 6200633 w 6970921"/>
              <a:gd name="connsiteY4230" fmla="*/ 2154499 h 2271214"/>
              <a:gd name="connsiteX4231" fmla="*/ 6170109 w 6970921"/>
              <a:gd name="connsiteY4231" fmla="*/ 2164186 h 2271214"/>
              <a:gd name="connsiteX4232" fmla="*/ 6139548 w 6970921"/>
              <a:gd name="connsiteY4232" fmla="*/ 2173817 h 2271214"/>
              <a:gd name="connsiteX4233" fmla="*/ 6133746 w 6970921"/>
              <a:gd name="connsiteY4233" fmla="*/ 2174763 h 2271214"/>
              <a:gd name="connsiteX4234" fmla="*/ 6125548 w 6970921"/>
              <a:gd name="connsiteY4234" fmla="*/ 2176169 h 2271214"/>
              <a:gd name="connsiteX4235" fmla="*/ 6094182 w 6970921"/>
              <a:gd name="connsiteY4235" fmla="*/ 2185536 h 2271214"/>
              <a:gd name="connsiteX4236" fmla="*/ 6040245 w 6970921"/>
              <a:gd name="connsiteY4236" fmla="*/ 2194463 h 2271214"/>
              <a:gd name="connsiteX4237" fmla="*/ 6009766 w 6970921"/>
              <a:gd name="connsiteY4237" fmla="*/ 2198650 h 2271214"/>
              <a:gd name="connsiteX4238" fmla="*/ 5979196 w 6970921"/>
              <a:gd name="connsiteY4238" fmla="*/ 2202578 h 2271214"/>
              <a:gd name="connsiteX4239" fmla="*/ 5952997 w 6970921"/>
              <a:gd name="connsiteY4239" fmla="*/ 2205309 h 2271214"/>
              <a:gd name="connsiteX4240" fmla="*/ 5939905 w 6970921"/>
              <a:gd name="connsiteY4240" fmla="*/ 2206748 h 2271214"/>
              <a:gd name="connsiteX4241" fmla="*/ 5926819 w 6970921"/>
              <a:gd name="connsiteY4241" fmla="*/ 2207709 h 2271214"/>
              <a:gd name="connsiteX4242" fmla="*/ 5902150 w 6970921"/>
              <a:gd name="connsiteY4242" fmla="*/ 2209993 h 2271214"/>
              <a:gd name="connsiteX4243" fmla="*/ 5877428 w 6970921"/>
              <a:gd name="connsiteY4243" fmla="*/ 2211835 h 2271214"/>
              <a:gd name="connsiteX4244" fmla="*/ 5849923 w 6970921"/>
              <a:gd name="connsiteY4244" fmla="*/ 2212330 h 2271214"/>
              <a:gd name="connsiteX4245" fmla="*/ 5836143 w 6970921"/>
              <a:gd name="connsiteY4245" fmla="*/ 2212476 h 2271214"/>
              <a:gd name="connsiteX4246" fmla="*/ 5822422 w 6970921"/>
              <a:gd name="connsiteY4246" fmla="*/ 2212108 h 2271214"/>
              <a:gd name="connsiteX4247" fmla="*/ 5797204 w 6970921"/>
              <a:gd name="connsiteY4247" fmla="*/ 2211737 h 2271214"/>
              <a:gd name="connsiteX4248" fmla="*/ 5784586 w 6970921"/>
              <a:gd name="connsiteY4248" fmla="*/ 2211598 h 2271214"/>
              <a:gd name="connsiteX4249" fmla="*/ 5771973 w 6970921"/>
              <a:gd name="connsiteY4249" fmla="*/ 2210742 h 2271214"/>
              <a:gd name="connsiteX4250" fmla="*/ 5746992 w 6970921"/>
              <a:gd name="connsiteY4250" fmla="*/ 2208314 h 2271214"/>
              <a:gd name="connsiteX4251" fmla="*/ 5722125 w 6970921"/>
              <a:gd name="connsiteY4251" fmla="*/ 2205574 h 2271214"/>
              <a:gd name="connsiteX4252" fmla="*/ 5692442 w 6970921"/>
              <a:gd name="connsiteY4252" fmla="*/ 2202262 h 2271214"/>
              <a:gd name="connsiteX4253" fmla="*/ 5678224 w 6970921"/>
              <a:gd name="connsiteY4253" fmla="*/ 2199682 h 2271214"/>
              <a:gd name="connsiteX4254" fmla="*/ 5664961 w 6970921"/>
              <a:gd name="connsiteY4254" fmla="*/ 2195049 h 2271214"/>
              <a:gd name="connsiteX4255" fmla="*/ 5660078 w 6970921"/>
              <a:gd name="connsiteY4255" fmla="*/ 2193886 h 2271214"/>
              <a:gd name="connsiteX4256" fmla="*/ 5653491 w 6970921"/>
              <a:gd name="connsiteY4256" fmla="*/ 2191699 h 2271214"/>
              <a:gd name="connsiteX4257" fmla="*/ 5659795 w 6970921"/>
              <a:gd name="connsiteY4257" fmla="*/ 2190187 h 2271214"/>
              <a:gd name="connsiteX4258" fmla="*/ 5666395 w 6970921"/>
              <a:gd name="connsiteY4258" fmla="*/ 2190700 h 2271214"/>
              <a:gd name="connsiteX4259" fmla="*/ 5685571 w 6970921"/>
              <a:gd name="connsiteY4259" fmla="*/ 2189715 h 2271214"/>
              <a:gd name="connsiteX4260" fmla="*/ 5720592 w 6970921"/>
              <a:gd name="connsiteY4260" fmla="*/ 2195002 h 2271214"/>
              <a:gd name="connsiteX4261" fmla="*/ 5749648 w 6970921"/>
              <a:gd name="connsiteY4261" fmla="*/ 2198328 h 2271214"/>
              <a:gd name="connsiteX4262" fmla="*/ 5778786 w 6970921"/>
              <a:gd name="connsiteY4262" fmla="*/ 2200808 h 2271214"/>
              <a:gd name="connsiteX4263" fmla="*/ 5813407 w 6970921"/>
              <a:gd name="connsiteY4263" fmla="*/ 2200886 h 2271214"/>
              <a:gd name="connsiteX4264" fmla="*/ 5841731 w 6970921"/>
              <a:gd name="connsiteY4264" fmla="*/ 2203820 h 2271214"/>
              <a:gd name="connsiteX4265" fmla="*/ 5872094 w 6970921"/>
              <a:gd name="connsiteY4265" fmla="*/ 2202723 h 2271214"/>
              <a:gd name="connsiteX4266" fmla="*/ 5914363 w 6970921"/>
              <a:gd name="connsiteY4266" fmla="*/ 2198742 h 2271214"/>
              <a:gd name="connsiteX4267" fmla="*/ 5941367 w 6970921"/>
              <a:gd name="connsiteY4267" fmla="*/ 2196753 h 2271214"/>
              <a:gd name="connsiteX4268" fmla="*/ 5968304 w 6970921"/>
              <a:gd name="connsiteY4268" fmla="*/ 2193696 h 2271214"/>
              <a:gd name="connsiteX4269" fmla="*/ 5980256 w 6970921"/>
              <a:gd name="connsiteY4269" fmla="*/ 2192211 h 2271214"/>
              <a:gd name="connsiteX4270" fmla="*/ 5986403 w 6970921"/>
              <a:gd name="connsiteY4270" fmla="*/ 2191912 h 2271214"/>
              <a:gd name="connsiteX4271" fmla="*/ 5999011 w 6970921"/>
              <a:gd name="connsiteY4271" fmla="*/ 2190947 h 2271214"/>
              <a:gd name="connsiteX4272" fmla="*/ 6025420 w 6970921"/>
              <a:gd name="connsiteY4272" fmla="*/ 2187445 h 2271214"/>
              <a:gd name="connsiteX4273" fmla="*/ 6038588 w 6970921"/>
              <a:gd name="connsiteY4273" fmla="*/ 2185638 h 2271214"/>
              <a:gd name="connsiteX4274" fmla="*/ 6051722 w 6970921"/>
              <a:gd name="connsiteY4274" fmla="*/ 2183297 h 2271214"/>
              <a:gd name="connsiteX4275" fmla="*/ 6053791 w 6970921"/>
              <a:gd name="connsiteY4275" fmla="*/ 2182340 h 2271214"/>
              <a:gd name="connsiteX4276" fmla="*/ 6065821 w 6970921"/>
              <a:gd name="connsiteY4276" fmla="*/ 2177948 h 2271214"/>
              <a:gd name="connsiteX4277" fmla="*/ 6100050 w 6970921"/>
              <a:gd name="connsiteY4277" fmla="*/ 2171860 h 2271214"/>
              <a:gd name="connsiteX4278" fmla="*/ 6117021 w 6970921"/>
              <a:gd name="connsiteY4278" fmla="*/ 2166056 h 2271214"/>
              <a:gd name="connsiteX4279" fmla="*/ 6134652 w 6970921"/>
              <a:gd name="connsiteY4279" fmla="*/ 2160532 h 2271214"/>
              <a:gd name="connsiteX4280" fmla="*/ 6153166 w 6970921"/>
              <a:gd name="connsiteY4280" fmla="*/ 2157444 h 2271214"/>
              <a:gd name="connsiteX4281" fmla="*/ 6156715 w 6970921"/>
              <a:gd name="connsiteY4281" fmla="*/ 2155358 h 2271214"/>
              <a:gd name="connsiteX4282" fmla="*/ 6166273 w 6970921"/>
              <a:gd name="connsiteY4282" fmla="*/ 2151793 h 2271214"/>
              <a:gd name="connsiteX4283" fmla="*/ 6193787 w 6970921"/>
              <a:gd name="connsiteY4283" fmla="*/ 2143443 h 2271214"/>
              <a:gd name="connsiteX4284" fmla="*/ 6243640 w 6970921"/>
              <a:gd name="connsiteY4284" fmla="*/ 2125377 h 2271214"/>
              <a:gd name="connsiteX4285" fmla="*/ 6248831 w 6970921"/>
              <a:gd name="connsiteY4285" fmla="*/ 2122531 h 2271214"/>
              <a:gd name="connsiteX4286" fmla="*/ 6260179 w 6970921"/>
              <a:gd name="connsiteY4286" fmla="*/ 2116129 h 2271214"/>
              <a:gd name="connsiteX4287" fmla="*/ 6293894 w 6970921"/>
              <a:gd name="connsiteY4287" fmla="*/ 2100783 h 2271214"/>
              <a:gd name="connsiteX4288" fmla="*/ 6345995 w 6970921"/>
              <a:gd name="connsiteY4288" fmla="*/ 2070778 h 2271214"/>
              <a:gd name="connsiteX4289" fmla="*/ 6352877 w 6970921"/>
              <a:gd name="connsiteY4289" fmla="*/ 2068332 h 2271214"/>
              <a:gd name="connsiteX4290" fmla="*/ 6359261 w 6970921"/>
              <a:gd name="connsiteY4290" fmla="*/ 2065974 h 2271214"/>
              <a:gd name="connsiteX4291" fmla="*/ 6379323 w 6970921"/>
              <a:gd name="connsiteY4291" fmla="*/ 2053388 h 2271214"/>
              <a:gd name="connsiteX4292" fmla="*/ 6379916 w 6970921"/>
              <a:gd name="connsiteY4292" fmla="*/ 2052841 h 2271214"/>
              <a:gd name="connsiteX4293" fmla="*/ 6398697 w 6970921"/>
              <a:gd name="connsiteY4293" fmla="*/ 2039269 h 2271214"/>
              <a:gd name="connsiteX4294" fmla="*/ 6410520 w 6970921"/>
              <a:gd name="connsiteY4294" fmla="*/ 2033111 h 2271214"/>
              <a:gd name="connsiteX4295" fmla="*/ 6450719 w 6970921"/>
              <a:gd name="connsiteY4295" fmla="*/ 2003212 h 2271214"/>
              <a:gd name="connsiteX4296" fmla="*/ 6457304 w 6970921"/>
              <a:gd name="connsiteY4296" fmla="*/ 1998740 h 2271214"/>
              <a:gd name="connsiteX4297" fmla="*/ 6452646 w 6970921"/>
              <a:gd name="connsiteY4297" fmla="*/ 1999254 h 2271214"/>
              <a:gd name="connsiteX4298" fmla="*/ 6418666 w 6970921"/>
              <a:gd name="connsiteY4298" fmla="*/ 2017706 h 2271214"/>
              <a:gd name="connsiteX4299" fmla="*/ 6413938 w 6970921"/>
              <a:gd name="connsiteY4299" fmla="*/ 2019930 h 2271214"/>
              <a:gd name="connsiteX4300" fmla="*/ 6415039 w 6970921"/>
              <a:gd name="connsiteY4300" fmla="*/ 2018099 h 2271214"/>
              <a:gd name="connsiteX4301" fmla="*/ 6448310 w 6970921"/>
              <a:gd name="connsiteY4301" fmla="*/ 1991787 h 2271214"/>
              <a:gd name="connsiteX4302" fmla="*/ 6455911 w 6970921"/>
              <a:gd name="connsiteY4302" fmla="*/ 1984508 h 2271214"/>
              <a:gd name="connsiteX4303" fmla="*/ 6445873 w 6970921"/>
              <a:gd name="connsiteY4303" fmla="*/ 1990607 h 2271214"/>
              <a:gd name="connsiteX4304" fmla="*/ 6407433 w 6970921"/>
              <a:gd name="connsiteY4304" fmla="*/ 2019197 h 2271214"/>
              <a:gd name="connsiteX4305" fmla="*/ 6392498 w 6970921"/>
              <a:gd name="connsiteY4305" fmla="*/ 2027869 h 2271214"/>
              <a:gd name="connsiteX4306" fmla="*/ 6378289 w 6970921"/>
              <a:gd name="connsiteY4306" fmla="*/ 2037890 h 2271214"/>
              <a:gd name="connsiteX4307" fmla="*/ 6377838 w 6970921"/>
              <a:gd name="connsiteY4307" fmla="*/ 2041437 h 2271214"/>
              <a:gd name="connsiteX4308" fmla="*/ 6388599 w 6970921"/>
              <a:gd name="connsiteY4308" fmla="*/ 2036925 h 2271214"/>
              <a:gd name="connsiteX4309" fmla="*/ 6392916 w 6970921"/>
              <a:gd name="connsiteY4309" fmla="*/ 2035286 h 2271214"/>
              <a:gd name="connsiteX4310" fmla="*/ 6394844 w 6970921"/>
              <a:gd name="connsiteY4310" fmla="*/ 2037987 h 2271214"/>
              <a:gd name="connsiteX4311" fmla="*/ 6391463 w 6970921"/>
              <a:gd name="connsiteY4311" fmla="*/ 2039965 h 2271214"/>
              <a:gd name="connsiteX4312" fmla="*/ 6380999 w 6970921"/>
              <a:gd name="connsiteY4312" fmla="*/ 2043965 h 2271214"/>
              <a:gd name="connsiteX4313" fmla="*/ 6360473 w 6970921"/>
              <a:gd name="connsiteY4313" fmla="*/ 2054873 h 2271214"/>
              <a:gd name="connsiteX4314" fmla="*/ 6357943 w 6970921"/>
              <a:gd name="connsiteY4314" fmla="*/ 2055974 h 2271214"/>
              <a:gd name="connsiteX4315" fmla="*/ 6317324 w 6970921"/>
              <a:gd name="connsiteY4315" fmla="*/ 2074336 h 2271214"/>
              <a:gd name="connsiteX4316" fmla="*/ 6282966 w 6970921"/>
              <a:gd name="connsiteY4316" fmla="*/ 2089547 h 2271214"/>
              <a:gd name="connsiteX4317" fmla="*/ 6248066 w 6970921"/>
              <a:gd name="connsiteY4317" fmla="*/ 2103448 h 2271214"/>
              <a:gd name="connsiteX4318" fmla="*/ 6231978 w 6970921"/>
              <a:gd name="connsiteY4318" fmla="*/ 2109149 h 2271214"/>
              <a:gd name="connsiteX4319" fmla="*/ 6215675 w 6970921"/>
              <a:gd name="connsiteY4319" fmla="*/ 2114278 h 2271214"/>
              <a:gd name="connsiteX4320" fmla="*/ 6188205 w 6970921"/>
              <a:gd name="connsiteY4320" fmla="*/ 2124026 h 2271214"/>
              <a:gd name="connsiteX4321" fmla="*/ 6160411 w 6970921"/>
              <a:gd name="connsiteY4321" fmla="*/ 2132798 h 2271214"/>
              <a:gd name="connsiteX4322" fmla="*/ 6136589 w 6970921"/>
              <a:gd name="connsiteY4322" fmla="*/ 2139522 h 2271214"/>
              <a:gd name="connsiteX4323" fmla="*/ 6112481 w 6970921"/>
              <a:gd name="connsiteY4323" fmla="*/ 2145084 h 2271214"/>
              <a:gd name="connsiteX4324" fmla="*/ 6075012 w 6970921"/>
              <a:gd name="connsiteY4324" fmla="*/ 2153850 h 2271214"/>
              <a:gd name="connsiteX4325" fmla="*/ 6063003 w 6970921"/>
              <a:gd name="connsiteY4325" fmla="*/ 2160209 h 2271214"/>
              <a:gd name="connsiteX4326" fmla="*/ 6057286 w 6970921"/>
              <a:gd name="connsiteY4326" fmla="*/ 2161892 h 2271214"/>
              <a:gd name="connsiteX4327" fmla="*/ 6024917 w 6970921"/>
              <a:gd name="connsiteY4327" fmla="*/ 2167794 h 2271214"/>
              <a:gd name="connsiteX4328" fmla="*/ 6020101 w 6970921"/>
              <a:gd name="connsiteY4328" fmla="*/ 2171820 h 2271214"/>
              <a:gd name="connsiteX4329" fmla="*/ 6024874 w 6970921"/>
              <a:gd name="connsiteY4329" fmla="*/ 2173055 h 2271214"/>
              <a:gd name="connsiteX4330" fmla="*/ 6046924 w 6970921"/>
              <a:gd name="connsiteY4330" fmla="*/ 2171614 h 2271214"/>
              <a:gd name="connsiteX4331" fmla="*/ 6051879 w 6970921"/>
              <a:gd name="connsiteY4331" fmla="*/ 2170826 h 2271214"/>
              <a:gd name="connsiteX4332" fmla="*/ 6049032 w 6970921"/>
              <a:gd name="connsiteY4332" fmla="*/ 2170233 h 2271214"/>
              <a:gd name="connsiteX4333" fmla="*/ 6044332 w 6970921"/>
              <a:gd name="connsiteY4333" fmla="*/ 2169109 h 2271214"/>
              <a:gd name="connsiteX4334" fmla="*/ 6053104 w 6970921"/>
              <a:gd name="connsiteY4334" fmla="*/ 2167249 h 2271214"/>
              <a:gd name="connsiteX4335" fmla="*/ 6063411 w 6970921"/>
              <a:gd name="connsiteY4335" fmla="*/ 2166523 h 2271214"/>
              <a:gd name="connsiteX4336" fmla="*/ 6070656 w 6970921"/>
              <a:gd name="connsiteY4336" fmla="*/ 2166931 h 2271214"/>
              <a:gd name="connsiteX4337" fmla="*/ 6063788 w 6970921"/>
              <a:gd name="connsiteY4337" fmla="*/ 2170003 h 2271214"/>
              <a:gd name="connsiteX4338" fmla="*/ 6041274 w 6970921"/>
              <a:gd name="connsiteY4338" fmla="*/ 2174125 h 2271214"/>
              <a:gd name="connsiteX4339" fmla="*/ 6018748 w 6970921"/>
              <a:gd name="connsiteY4339" fmla="*/ 2177622 h 2271214"/>
              <a:gd name="connsiteX4340" fmla="*/ 5999048 w 6970921"/>
              <a:gd name="connsiteY4340" fmla="*/ 2181804 h 2271214"/>
              <a:gd name="connsiteX4341" fmla="*/ 5979242 w 6970921"/>
              <a:gd name="connsiteY4341" fmla="*/ 2185580 h 2271214"/>
              <a:gd name="connsiteX4342" fmla="*/ 5942247 w 6970921"/>
              <a:gd name="connsiteY4342" fmla="*/ 2190230 h 2271214"/>
              <a:gd name="connsiteX4343" fmla="*/ 5905124 w 6970921"/>
              <a:gd name="connsiteY4343" fmla="*/ 2192504 h 2271214"/>
              <a:gd name="connsiteX4344" fmla="*/ 5847600 w 6970921"/>
              <a:gd name="connsiteY4344" fmla="*/ 2194742 h 2271214"/>
              <a:gd name="connsiteX4345" fmla="*/ 5836186 w 6970921"/>
              <a:gd name="connsiteY4345" fmla="*/ 2195717 h 2271214"/>
              <a:gd name="connsiteX4346" fmla="*/ 5823862 w 6970921"/>
              <a:gd name="connsiteY4346" fmla="*/ 2195544 h 2271214"/>
              <a:gd name="connsiteX4347" fmla="*/ 5798539 w 6970921"/>
              <a:gd name="connsiteY4347" fmla="*/ 2194529 h 2271214"/>
              <a:gd name="connsiteX4348" fmla="*/ 5761011 w 6970921"/>
              <a:gd name="connsiteY4348" fmla="*/ 2192312 h 2271214"/>
              <a:gd name="connsiteX4349" fmla="*/ 5727228 w 6970921"/>
              <a:gd name="connsiteY4349" fmla="*/ 2190972 h 2271214"/>
              <a:gd name="connsiteX4350" fmla="*/ 5685772 w 6970921"/>
              <a:gd name="connsiteY4350" fmla="*/ 2185302 h 2271214"/>
              <a:gd name="connsiteX4351" fmla="*/ 5644627 w 6970921"/>
              <a:gd name="connsiteY4351" fmla="*/ 2177684 h 2271214"/>
              <a:gd name="connsiteX4352" fmla="*/ 5629951 w 6970921"/>
              <a:gd name="connsiteY4352" fmla="*/ 2175008 h 2271214"/>
              <a:gd name="connsiteX4353" fmla="*/ 5615388 w 6970921"/>
              <a:gd name="connsiteY4353" fmla="*/ 2171781 h 2271214"/>
              <a:gd name="connsiteX4354" fmla="*/ 5586284 w 6970921"/>
              <a:gd name="connsiteY4354" fmla="*/ 2165236 h 2271214"/>
              <a:gd name="connsiteX4355" fmla="*/ 5555378 w 6970921"/>
              <a:gd name="connsiteY4355" fmla="*/ 2156302 h 2271214"/>
              <a:gd name="connsiteX4356" fmla="*/ 5524679 w 6970921"/>
              <a:gd name="connsiteY4356" fmla="*/ 2146599 h 2271214"/>
              <a:gd name="connsiteX4357" fmla="*/ 5457300 w 6970921"/>
              <a:gd name="connsiteY4357" fmla="*/ 2123260 h 2271214"/>
              <a:gd name="connsiteX4358" fmla="*/ 5452856 w 6970921"/>
              <a:gd name="connsiteY4358" fmla="*/ 2122286 h 2271214"/>
              <a:gd name="connsiteX4359" fmla="*/ 5428232 w 6970921"/>
              <a:gd name="connsiteY4359" fmla="*/ 2114471 h 2271214"/>
              <a:gd name="connsiteX4360" fmla="*/ 5404396 w 6970921"/>
              <a:gd name="connsiteY4360" fmla="*/ 2104712 h 2271214"/>
              <a:gd name="connsiteX4361" fmla="*/ 5377157 w 6970921"/>
              <a:gd name="connsiteY4361" fmla="*/ 2090363 h 2271214"/>
              <a:gd name="connsiteX4362" fmla="*/ 5350610 w 6970921"/>
              <a:gd name="connsiteY4362" fmla="*/ 2074530 h 2271214"/>
              <a:gd name="connsiteX4363" fmla="*/ 5336327 w 6970921"/>
              <a:gd name="connsiteY4363" fmla="*/ 2066523 h 2271214"/>
              <a:gd name="connsiteX4364" fmla="*/ 5322416 w 6970921"/>
              <a:gd name="connsiteY4364" fmla="*/ 2057874 h 2271214"/>
              <a:gd name="connsiteX4365" fmla="*/ 5294613 w 6970921"/>
              <a:gd name="connsiteY4365" fmla="*/ 2040485 h 2271214"/>
              <a:gd name="connsiteX4366" fmla="*/ 5267499 w 6970921"/>
              <a:gd name="connsiteY4366" fmla="*/ 2022090 h 2271214"/>
              <a:gd name="connsiteX4367" fmla="*/ 5240720 w 6970921"/>
              <a:gd name="connsiteY4367" fmla="*/ 2003238 h 2271214"/>
              <a:gd name="connsiteX4368" fmla="*/ 5234860 w 6970921"/>
              <a:gd name="connsiteY4368" fmla="*/ 1999861 h 2271214"/>
              <a:gd name="connsiteX4369" fmla="*/ 5224599 w 6970921"/>
              <a:gd name="connsiteY4369" fmla="*/ 1992549 h 2271214"/>
              <a:gd name="connsiteX4370" fmla="*/ 5208901 w 6970921"/>
              <a:gd name="connsiteY4370" fmla="*/ 1979839 h 2271214"/>
              <a:gd name="connsiteX4371" fmla="*/ 5199148 w 6970921"/>
              <a:gd name="connsiteY4371" fmla="*/ 1973302 h 2271214"/>
              <a:gd name="connsiteX4372" fmla="*/ 5188514 w 6970921"/>
              <a:gd name="connsiteY4372" fmla="*/ 1964332 h 2271214"/>
              <a:gd name="connsiteX4373" fmla="*/ 5182199 w 6970921"/>
              <a:gd name="connsiteY4373" fmla="*/ 1960381 h 2271214"/>
              <a:gd name="connsiteX4374" fmla="*/ 5181874 w 6970921"/>
              <a:gd name="connsiteY4374" fmla="*/ 1961941 h 2271214"/>
              <a:gd name="connsiteX4375" fmla="*/ 5187138 w 6970921"/>
              <a:gd name="connsiteY4375" fmla="*/ 1966104 h 2271214"/>
              <a:gd name="connsiteX4376" fmla="*/ 5199159 w 6970921"/>
              <a:gd name="connsiteY4376" fmla="*/ 1978766 h 2271214"/>
              <a:gd name="connsiteX4377" fmla="*/ 5207172 w 6970921"/>
              <a:gd name="connsiteY4377" fmla="*/ 1986521 h 2271214"/>
              <a:gd name="connsiteX4378" fmla="*/ 5234481 w 6970921"/>
              <a:gd name="connsiteY4378" fmla="*/ 2005818 h 2271214"/>
              <a:gd name="connsiteX4379" fmla="*/ 5262534 w 6970921"/>
              <a:gd name="connsiteY4379" fmla="*/ 2024074 h 2271214"/>
              <a:gd name="connsiteX4380" fmla="*/ 5279764 w 6970921"/>
              <a:gd name="connsiteY4380" fmla="*/ 2036337 h 2271214"/>
              <a:gd name="connsiteX4381" fmla="*/ 5286230 w 6970921"/>
              <a:gd name="connsiteY4381" fmla="*/ 2039791 h 2271214"/>
              <a:gd name="connsiteX4382" fmla="*/ 5282477 w 6970921"/>
              <a:gd name="connsiteY4382" fmla="*/ 2039871 h 2271214"/>
              <a:gd name="connsiteX4383" fmla="*/ 5280647 w 6970921"/>
              <a:gd name="connsiteY4383" fmla="*/ 2040832 h 2271214"/>
              <a:gd name="connsiteX4384" fmla="*/ 5284573 w 6970921"/>
              <a:gd name="connsiteY4384" fmla="*/ 2042225 h 2271214"/>
              <a:gd name="connsiteX4385" fmla="*/ 5290894 w 6970921"/>
              <a:gd name="connsiteY4385" fmla="*/ 2045458 h 2271214"/>
              <a:gd name="connsiteX4386" fmla="*/ 5326692 w 6970921"/>
              <a:gd name="connsiteY4386" fmla="*/ 2068155 h 2271214"/>
              <a:gd name="connsiteX4387" fmla="*/ 5342074 w 6970921"/>
              <a:gd name="connsiteY4387" fmla="*/ 2079170 h 2271214"/>
              <a:gd name="connsiteX4388" fmla="*/ 5346442 w 6970921"/>
              <a:gd name="connsiteY4388" fmla="*/ 2082811 h 2271214"/>
              <a:gd name="connsiteX4389" fmla="*/ 5344423 w 6970921"/>
              <a:gd name="connsiteY4389" fmla="*/ 2079851 h 2271214"/>
              <a:gd name="connsiteX4390" fmla="*/ 5342557 w 6970921"/>
              <a:gd name="connsiteY4390" fmla="*/ 2076396 h 2271214"/>
              <a:gd name="connsiteX4391" fmla="*/ 5348391 w 6970921"/>
              <a:gd name="connsiteY4391" fmla="*/ 2080582 h 2271214"/>
              <a:gd name="connsiteX4392" fmla="*/ 5371003 w 6970921"/>
              <a:gd name="connsiteY4392" fmla="*/ 2093919 h 2271214"/>
              <a:gd name="connsiteX4393" fmla="*/ 5391468 w 6970921"/>
              <a:gd name="connsiteY4393" fmla="*/ 2101921 h 2271214"/>
              <a:gd name="connsiteX4394" fmla="*/ 5403125 w 6970921"/>
              <a:gd name="connsiteY4394" fmla="*/ 2107130 h 2271214"/>
              <a:gd name="connsiteX4395" fmla="*/ 5422499 w 6970921"/>
              <a:gd name="connsiteY4395" fmla="*/ 2115767 h 2271214"/>
              <a:gd name="connsiteX4396" fmla="*/ 5460174 w 6970921"/>
              <a:gd name="connsiteY4396" fmla="*/ 2131764 h 2271214"/>
              <a:gd name="connsiteX4397" fmla="*/ 5488498 w 6970921"/>
              <a:gd name="connsiteY4397" fmla="*/ 2141596 h 2271214"/>
              <a:gd name="connsiteX4398" fmla="*/ 5526744 w 6970921"/>
              <a:gd name="connsiteY4398" fmla="*/ 2157376 h 2271214"/>
              <a:gd name="connsiteX4399" fmla="*/ 5569261 w 6970921"/>
              <a:gd name="connsiteY4399" fmla="*/ 2172898 h 2271214"/>
              <a:gd name="connsiteX4400" fmla="*/ 5580198 w 6970921"/>
              <a:gd name="connsiteY4400" fmla="*/ 2173980 h 2271214"/>
              <a:gd name="connsiteX4401" fmla="*/ 5584728 w 6970921"/>
              <a:gd name="connsiteY4401" fmla="*/ 2173391 h 2271214"/>
              <a:gd name="connsiteX4402" fmla="*/ 5615518 w 6970921"/>
              <a:gd name="connsiteY4402" fmla="*/ 2185413 h 2271214"/>
              <a:gd name="connsiteX4403" fmla="*/ 5617153 w 6970921"/>
              <a:gd name="connsiteY4403" fmla="*/ 2185611 h 2271214"/>
              <a:gd name="connsiteX4404" fmla="*/ 5618066 w 6970921"/>
              <a:gd name="connsiteY4404" fmla="*/ 2184220 h 2271214"/>
              <a:gd name="connsiteX4405" fmla="*/ 5621404 w 6970921"/>
              <a:gd name="connsiteY4405" fmla="*/ 2185442 h 2271214"/>
              <a:gd name="connsiteX4406" fmla="*/ 5619062 w 6970921"/>
              <a:gd name="connsiteY4406" fmla="*/ 2188404 h 2271214"/>
              <a:gd name="connsiteX4407" fmla="*/ 5617604 w 6970921"/>
              <a:gd name="connsiteY4407" fmla="*/ 2188963 h 2271214"/>
              <a:gd name="connsiteX4408" fmla="*/ 5623709 w 6970921"/>
              <a:gd name="connsiteY4408" fmla="*/ 2191624 h 2271214"/>
              <a:gd name="connsiteX4409" fmla="*/ 5626964 w 6970921"/>
              <a:gd name="connsiteY4409" fmla="*/ 2191632 h 2271214"/>
              <a:gd name="connsiteX4410" fmla="*/ 5628319 w 6970921"/>
              <a:gd name="connsiteY4410" fmla="*/ 2190190 h 2271214"/>
              <a:gd name="connsiteX4411" fmla="*/ 5635533 w 6970921"/>
              <a:gd name="connsiteY4411" fmla="*/ 2194424 h 2271214"/>
              <a:gd name="connsiteX4412" fmla="*/ 5632653 w 6970921"/>
              <a:gd name="connsiteY4412" fmla="*/ 2197896 h 2271214"/>
              <a:gd name="connsiteX4413" fmla="*/ 5625858 w 6970921"/>
              <a:gd name="connsiteY4413" fmla="*/ 2196479 h 2271214"/>
              <a:gd name="connsiteX4414" fmla="*/ 5592384 w 6970921"/>
              <a:gd name="connsiteY4414" fmla="*/ 2186532 h 2271214"/>
              <a:gd name="connsiteX4415" fmla="*/ 5575684 w 6970921"/>
              <a:gd name="connsiteY4415" fmla="*/ 2181614 h 2271214"/>
              <a:gd name="connsiteX4416" fmla="*/ 5559007 w 6970921"/>
              <a:gd name="connsiteY4416" fmla="*/ 2176126 h 2271214"/>
              <a:gd name="connsiteX4417" fmla="*/ 5507801 w 6970921"/>
              <a:gd name="connsiteY4417" fmla="*/ 2161380 h 2271214"/>
              <a:gd name="connsiteX4418" fmla="*/ 5498143 w 6970921"/>
              <a:gd name="connsiteY4418" fmla="*/ 2158985 h 2271214"/>
              <a:gd name="connsiteX4419" fmla="*/ 5477942 w 6970921"/>
              <a:gd name="connsiteY4419" fmla="*/ 2152475 h 2271214"/>
              <a:gd name="connsiteX4420" fmla="*/ 5419373 w 6970921"/>
              <a:gd name="connsiteY4420" fmla="*/ 2131691 h 2271214"/>
              <a:gd name="connsiteX4421" fmla="*/ 5408547 w 6970921"/>
              <a:gd name="connsiteY4421" fmla="*/ 2128237 h 2271214"/>
              <a:gd name="connsiteX4422" fmla="*/ 5418955 w 6970921"/>
              <a:gd name="connsiteY4422" fmla="*/ 2135532 h 2271214"/>
              <a:gd name="connsiteX4423" fmla="*/ 5463622 w 6970921"/>
              <a:gd name="connsiteY4423" fmla="*/ 2157969 h 2271214"/>
              <a:gd name="connsiteX4424" fmla="*/ 5466033 w 6970921"/>
              <a:gd name="connsiteY4424" fmla="*/ 2160196 h 2271214"/>
              <a:gd name="connsiteX4425" fmla="*/ 5463276 w 6970921"/>
              <a:gd name="connsiteY4425" fmla="*/ 2159862 h 2271214"/>
              <a:gd name="connsiteX4426" fmla="*/ 5421131 w 6970921"/>
              <a:gd name="connsiteY4426" fmla="*/ 2139340 h 2271214"/>
              <a:gd name="connsiteX4427" fmla="*/ 5403198 w 6970921"/>
              <a:gd name="connsiteY4427" fmla="*/ 2129996 h 2271214"/>
              <a:gd name="connsiteX4428" fmla="*/ 5368557 w 6970921"/>
              <a:gd name="connsiteY4428" fmla="*/ 2118752 h 2271214"/>
              <a:gd name="connsiteX4429" fmla="*/ 5360618 w 6970921"/>
              <a:gd name="connsiteY4429" fmla="*/ 2113168 h 2271214"/>
              <a:gd name="connsiteX4430" fmla="*/ 5355717 w 6970921"/>
              <a:gd name="connsiteY4430" fmla="*/ 2109560 h 2271214"/>
              <a:gd name="connsiteX4431" fmla="*/ 5332738 w 6970921"/>
              <a:gd name="connsiteY4431" fmla="*/ 2100747 h 2271214"/>
              <a:gd name="connsiteX4432" fmla="*/ 5326075 w 6970921"/>
              <a:gd name="connsiteY4432" fmla="*/ 2096627 h 2271214"/>
              <a:gd name="connsiteX4433" fmla="*/ 5300926 w 6970921"/>
              <a:gd name="connsiteY4433" fmla="*/ 2078689 h 2271214"/>
              <a:gd name="connsiteX4434" fmla="*/ 5292702 w 6970921"/>
              <a:gd name="connsiteY4434" fmla="*/ 2074245 h 2271214"/>
              <a:gd name="connsiteX4435" fmla="*/ 5265292 w 6970921"/>
              <a:gd name="connsiteY4435" fmla="*/ 2053824 h 2271214"/>
              <a:gd name="connsiteX4436" fmla="*/ 5240502 w 6970921"/>
              <a:gd name="connsiteY4436" fmla="*/ 2036920 h 2271214"/>
              <a:gd name="connsiteX4437" fmla="*/ 5225123 w 6970921"/>
              <a:gd name="connsiteY4437" fmla="*/ 2025666 h 2271214"/>
              <a:gd name="connsiteX4438" fmla="*/ 5203059 w 6970921"/>
              <a:gd name="connsiteY4438" fmla="*/ 2010623 h 2271214"/>
              <a:gd name="connsiteX4439" fmla="*/ 5180281 w 6970921"/>
              <a:gd name="connsiteY4439" fmla="*/ 1992796 h 2271214"/>
              <a:gd name="connsiteX4440" fmla="*/ 5177837 w 6970921"/>
              <a:gd name="connsiteY4440" fmla="*/ 1990275 h 2271214"/>
              <a:gd name="connsiteX4441" fmla="*/ 5170921 w 6970921"/>
              <a:gd name="connsiteY4441" fmla="*/ 1983229 h 2271214"/>
              <a:gd name="connsiteX4442" fmla="*/ 5155375 w 6970921"/>
              <a:gd name="connsiteY4442" fmla="*/ 1972084 h 2271214"/>
              <a:gd name="connsiteX4443" fmla="*/ 5137347 w 6970921"/>
              <a:gd name="connsiteY4443" fmla="*/ 1956301 h 2271214"/>
              <a:gd name="connsiteX4444" fmla="*/ 5119929 w 6970921"/>
              <a:gd name="connsiteY4444" fmla="*/ 1939879 h 2271214"/>
              <a:gd name="connsiteX4445" fmla="*/ 5095680 w 6970921"/>
              <a:gd name="connsiteY4445" fmla="*/ 1917626 h 2271214"/>
              <a:gd name="connsiteX4446" fmla="*/ 5072302 w 6970921"/>
              <a:gd name="connsiteY4446" fmla="*/ 1894406 h 2271214"/>
              <a:gd name="connsiteX4447" fmla="*/ 5060900 w 6970921"/>
              <a:gd name="connsiteY4447" fmla="*/ 1882687 h 2271214"/>
              <a:gd name="connsiteX4448" fmla="*/ 5050090 w 6970921"/>
              <a:gd name="connsiteY4448" fmla="*/ 1870421 h 2271214"/>
              <a:gd name="connsiteX4449" fmla="*/ 5028563 w 6970921"/>
              <a:gd name="connsiteY4449" fmla="*/ 1845908 h 2271214"/>
              <a:gd name="connsiteX4450" fmla="*/ 5007252 w 6970921"/>
              <a:gd name="connsiteY4450" fmla="*/ 1819669 h 2271214"/>
              <a:gd name="connsiteX4451" fmla="*/ 4986403 w 6970921"/>
              <a:gd name="connsiteY4451" fmla="*/ 1793046 h 2271214"/>
              <a:gd name="connsiteX4452" fmla="*/ 4977109 w 6970921"/>
              <a:gd name="connsiteY4452" fmla="*/ 1782246 h 2271214"/>
              <a:gd name="connsiteX4453" fmla="*/ 4962901 w 6970921"/>
              <a:gd name="connsiteY4453" fmla="*/ 1760314 h 2271214"/>
              <a:gd name="connsiteX4454" fmla="*/ 4919186 w 6970921"/>
              <a:gd name="connsiteY4454" fmla="*/ 1692851 h 2271214"/>
              <a:gd name="connsiteX4455" fmla="*/ 4902025 w 6970921"/>
              <a:gd name="connsiteY4455" fmla="*/ 1663021 h 2271214"/>
              <a:gd name="connsiteX4456" fmla="*/ 4880616 w 6970921"/>
              <a:gd name="connsiteY4456" fmla="*/ 1626221 h 2271214"/>
              <a:gd name="connsiteX4457" fmla="*/ 4863415 w 6970921"/>
              <a:gd name="connsiteY4457" fmla="*/ 1587616 h 2271214"/>
              <a:gd name="connsiteX4458" fmla="*/ 4848591 w 6970921"/>
              <a:gd name="connsiteY4458" fmla="*/ 1553242 h 2271214"/>
              <a:gd name="connsiteX4459" fmla="*/ 4839488 w 6970921"/>
              <a:gd name="connsiteY4459" fmla="*/ 1536925 h 2271214"/>
              <a:gd name="connsiteX4460" fmla="*/ 4831327 w 6970921"/>
              <a:gd name="connsiteY4460" fmla="*/ 1517929 h 2271214"/>
              <a:gd name="connsiteX4461" fmla="*/ 4822118 w 6970921"/>
              <a:gd name="connsiteY4461" fmla="*/ 1489709 h 2271214"/>
              <a:gd name="connsiteX4462" fmla="*/ 4817845 w 6970921"/>
              <a:gd name="connsiteY4462" fmla="*/ 1476650 h 2271214"/>
              <a:gd name="connsiteX4463" fmla="*/ 4806373 w 6970921"/>
              <a:gd name="connsiteY4463" fmla="*/ 1448485 h 2271214"/>
              <a:gd name="connsiteX4464" fmla="*/ 4799802 w 6970921"/>
              <a:gd name="connsiteY4464" fmla="*/ 1428527 h 2271214"/>
              <a:gd name="connsiteX4465" fmla="*/ 4790543 w 6970921"/>
              <a:gd name="connsiteY4465" fmla="*/ 1392966 h 2271214"/>
              <a:gd name="connsiteX4466" fmla="*/ 4789351 w 6970921"/>
              <a:gd name="connsiteY4466" fmla="*/ 1387879 h 2271214"/>
              <a:gd name="connsiteX4467" fmla="*/ 4785249 w 6970921"/>
              <a:gd name="connsiteY4467" fmla="*/ 1358376 h 2271214"/>
              <a:gd name="connsiteX4468" fmla="*/ 4783340 w 6970921"/>
              <a:gd name="connsiteY4468" fmla="*/ 1355582 h 2271214"/>
              <a:gd name="connsiteX4469" fmla="*/ 4781034 w 6970921"/>
              <a:gd name="connsiteY4469" fmla="*/ 1354000 h 2271214"/>
              <a:gd name="connsiteX4470" fmla="*/ 4780781 w 6970921"/>
              <a:gd name="connsiteY4470" fmla="*/ 1346713 h 2271214"/>
              <a:gd name="connsiteX4471" fmla="*/ 4780728 w 6970921"/>
              <a:gd name="connsiteY4471" fmla="*/ 1339611 h 2271214"/>
              <a:gd name="connsiteX4472" fmla="*/ 4777147 w 6970921"/>
              <a:gd name="connsiteY4472" fmla="*/ 1325307 h 2271214"/>
              <a:gd name="connsiteX4473" fmla="*/ 4774321 w 6970921"/>
              <a:gd name="connsiteY4473" fmla="*/ 1310825 h 2271214"/>
              <a:gd name="connsiteX4474" fmla="*/ 4772000 w 6970921"/>
              <a:gd name="connsiteY4474" fmla="*/ 1288399 h 2271214"/>
              <a:gd name="connsiteX4475" fmla="*/ 4765162 w 6970921"/>
              <a:gd name="connsiteY4475" fmla="*/ 1255931 h 2271214"/>
              <a:gd name="connsiteX4476" fmla="*/ 4761696 w 6970921"/>
              <a:gd name="connsiteY4476" fmla="*/ 1222679 h 2271214"/>
              <a:gd name="connsiteX4477" fmla="*/ 4761843 w 6970921"/>
              <a:gd name="connsiteY4477" fmla="*/ 1209105 h 2271214"/>
              <a:gd name="connsiteX4478" fmla="*/ 4757296 w 6970921"/>
              <a:gd name="connsiteY4478" fmla="*/ 1168632 h 2271214"/>
              <a:gd name="connsiteX4479" fmla="*/ 4753495 w 6970921"/>
              <a:gd name="connsiteY4479" fmla="*/ 1140438 h 2271214"/>
              <a:gd name="connsiteX4480" fmla="*/ 4752039 w 6970921"/>
              <a:gd name="connsiteY4480" fmla="*/ 1129499 h 2271214"/>
              <a:gd name="connsiteX4481" fmla="*/ 4754881 w 6970921"/>
              <a:gd name="connsiteY4481" fmla="*/ 1103455 h 2271214"/>
              <a:gd name="connsiteX4482" fmla="*/ 4757978 w 6970921"/>
              <a:gd name="connsiteY4482" fmla="*/ 1059403 h 2271214"/>
              <a:gd name="connsiteX4483" fmla="*/ 4762254 w 6970921"/>
              <a:gd name="connsiteY4483" fmla="*/ 1015213 h 2271214"/>
              <a:gd name="connsiteX4484" fmla="*/ 4772933 w 6970921"/>
              <a:gd name="connsiteY4484" fmla="*/ 934560 h 2271214"/>
              <a:gd name="connsiteX4485" fmla="*/ 4777141 w 6970921"/>
              <a:gd name="connsiteY4485" fmla="*/ 896441 h 2271214"/>
              <a:gd name="connsiteX4486" fmla="*/ 4777955 w 6970921"/>
              <a:gd name="connsiteY4486" fmla="*/ 893687 h 2271214"/>
              <a:gd name="connsiteX4487" fmla="*/ 4787239 w 6970921"/>
              <a:gd name="connsiteY4487" fmla="*/ 867070 h 2271214"/>
              <a:gd name="connsiteX4488" fmla="*/ 4791104 w 6970921"/>
              <a:gd name="connsiteY4488" fmla="*/ 851060 h 2271214"/>
              <a:gd name="connsiteX4489" fmla="*/ 4790388 w 6970921"/>
              <a:gd name="connsiteY4489" fmla="*/ 846216 h 2271214"/>
              <a:gd name="connsiteX4490" fmla="*/ 4806623 w 6970921"/>
              <a:gd name="connsiteY4490" fmla="*/ 801884 h 2271214"/>
              <a:gd name="connsiteX4491" fmla="*/ 4834181 w 6970921"/>
              <a:gd name="connsiteY4491" fmla="*/ 724605 h 2271214"/>
              <a:gd name="connsiteX4492" fmla="*/ 4834897 w 6970921"/>
              <a:gd name="connsiteY4492" fmla="*/ 722550 h 2271214"/>
              <a:gd name="connsiteX4493" fmla="*/ 4841919 w 6970921"/>
              <a:gd name="connsiteY4493" fmla="*/ 702648 h 2271214"/>
              <a:gd name="connsiteX4494" fmla="*/ 4849786 w 6970921"/>
              <a:gd name="connsiteY4494" fmla="*/ 683064 h 2271214"/>
              <a:gd name="connsiteX4495" fmla="*/ 4866382 w 6970921"/>
              <a:gd name="connsiteY4495" fmla="*/ 644126 h 2271214"/>
              <a:gd name="connsiteX4496" fmla="*/ 4884467 w 6970921"/>
              <a:gd name="connsiteY4496" fmla="*/ 612060 h 2271214"/>
              <a:gd name="connsiteX4497" fmla="*/ 4904694 w 6970921"/>
              <a:gd name="connsiteY4497" fmla="*/ 576849 h 2271214"/>
              <a:gd name="connsiteX4498" fmla="*/ 4903789 w 6970921"/>
              <a:gd name="connsiteY4498" fmla="*/ 574983 h 2271214"/>
              <a:gd name="connsiteX4499" fmla="*/ 4893174 w 6970921"/>
              <a:gd name="connsiteY4499" fmla="*/ 588676 h 2271214"/>
              <a:gd name="connsiteX4500" fmla="*/ 4877075 w 6970921"/>
              <a:gd name="connsiteY4500" fmla="*/ 616268 h 2271214"/>
              <a:gd name="connsiteX4501" fmla="*/ 4869903 w 6970921"/>
              <a:gd name="connsiteY4501" fmla="*/ 631829 h 2271214"/>
              <a:gd name="connsiteX4502" fmla="*/ 4868615 w 6970921"/>
              <a:gd name="connsiteY4502" fmla="*/ 631800 h 2271214"/>
              <a:gd name="connsiteX4503" fmla="*/ 4874959 w 6970921"/>
              <a:gd name="connsiteY4503" fmla="*/ 618606 h 2271214"/>
              <a:gd name="connsiteX4504" fmla="*/ 4876671 w 6970921"/>
              <a:gd name="connsiteY4504" fmla="*/ 616136 h 2271214"/>
              <a:gd name="connsiteX4505" fmla="*/ 4869675 w 6970921"/>
              <a:gd name="connsiteY4505" fmla="*/ 614535 h 2271214"/>
              <a:gd name="connsiteX4506" fmla="*/ 4869087 w 6970921"/>
              <a:gd name="connsiteY4506" fmla="*/ 614364 h 2271214"/>
              <a:gd name="connsiteX4507" fmla="*/ 4869915 w 6970921"/>
              <a:gd name="connsiteY4507" fmla="*/ 603039 h 2271214"/>
              <a:gd name="connsiteX4508" fmla="*/ 4887516 w 6970921"/>
              <a:gd name="connsiteY4508" fmla="*/ 573987 h 2271214"/>
              <a:gd name="connsiteX4509" fmla="*/ 4905190 w 6970921"/>
              <a:gd name="connsiteY4509" fmla="*/ 545046 h 2271214"/>
              <a:gd name="connsiteX4510" fmla="*/ 4930404 w 6970921"/>
              <a:gd name="connsiteY4510" fmla="*/ 502682 h 2271214"/>
              <a:gd name="connsiteX4511" fmla="*/ 4944632 w 6970921"/>
              <a:gd name="connsiteY4511" fmla="*/ 483610 h 2271214"/>
              <a:gd name="connsiteX4512" fmla="*/ 4959207 w 6970921"/>
              <a:gd name="connsiteY4512" fmla="*/ 462407 h 2271214"/>
              <a:gd name="connsiteX4513" fmla="*/ 4974020 w 6970921"/>
              <a:gd name="connsiteY4513" fmla="*/ 441445 h 2271214"/>
              <a:gd name="connsiteX4514" fmla="*/ 4984182 w 6970921"/>
              <a:gd name="connsiteY4514" fmla="*/ 426940 h 2271214"/>
              <a:gd name="connsiteX4515" fmla="*/ 5012103 w 6970921"/>
              <a:gd name="connsiteY4515" fmla="*/ 391127 h 2271214"/>
              <a:gd name="connsiteX4516" fmla="*/ 5033082 w 6970921"/>
              <a:gd name="connsiteY4516" fmla="*/ 369774 h 2271214"/>
              <a:gd name="connsiteX4517" fmla="*/ 5040775 w 6970921"/>
              <a:gd name="connsiteY4517" fmla="*/ 362514 h 2271214"/>
              <a:gd name="connsiteX4518" fmla="*/ 5048761 w 6970921"/>
              <a:gd name="connsiteY4518" fmla="*/ 355460 h 2271214"/>
              <a:gd name="connsiteX4519" fmla="*/ 5078500 w 6970921"/>
              <a:gd name="connsiteY4519" fmla="*/ 329082 h 2271214"/>
              <a:gd name="connsiteX4520" fmla="*/ 5113717 w 6970921"/>
              <a:gd name="connsiteY4520" fmla="*/ 294120 h 2271214"/>
              <a:gd name="connsiteX4521" fmla="*/ 5145673 w 6970921"/>
              <a:gd name="connsiteY4521" fmla="*/ 271126 h 2271214"/>
              <a:gd name="connsiteX4522" fmla="*/ 5168865 w 6970921"/>
              <a:gd name="connsiteY4522" fmla="*/ 251336 h 2271214"/>
              <a:gd name="connsiteX4523" fmla="*/ 5192733 w 6970921"/>
              <a:gd name="connsiteY4523" fmla="*/ 232213 h 2271214"/>
              <a:gd name="connsiteX4524" fmla="*/ 5214129 w 6970921"/>
              <a:gd name="connsiteY4524" fmla="*/ 218276 h 2271214"/>
              <a:gd name="connsiteX4525" fmla="*/ 5227290 w 6970921"/>
              <a:gd name="connsiteY4525" fmla="*/ 212828 h 2271214"/>
              <a:gd name="connsiteX4526" fmla="*/ 5247393 w 6970921"/>
              <a:gd name="connsiteY4526" fmla="*/ 199580 h 2271214"/>
              <a:gd name="connsiteX4527" fmla="*/ 5257382 w 6970921"/>
              <a:gd name="connsiteY4527" fmla="*/ 192799 h 2271214"/>
              <a:gd name="connsiteX4528" fmla="*/ 5267626 w 6970921"/>
              <a:gd name="connsiteY4528" fmla="*/ 186407 h 2271214"/>
              <a:gd name="connsiteX4529" fmla="*/ 5279765 w 6970921"/>
              <a:gd name="connsiteY4529" fmla="*/ 177582 h 2271214"/>
              <a:gd name="connsiteX4530" fmla="*/ 5304601 w 6970921"/>
              <a:gd name="connsiteY4530" fmla="*/ 163692 h 2271214"/>
              <a:gd name="connsiteX4531" fmla="*/ 5329981 w 6970921"/>
              <a:gd name="connsiteY4531" fmla="*/ 150873 h 2271214"/>
              <a:gd name="connsiteX4532" fmla="*/ 5350081 w 6970921"/>
              <a:gd name="connsiteY4532" fmla="*/ 140403 h 2271214"/>
              <a:gd name="connsiteX4533" fmla="*/ 5370578 w 6970921"/>
              <a:gd name="connsiteY4533" fmla="*/ 130782 h 2271214"/>
              <a:gd name="connsiteX4534" fmla="*/ 5411899 w 6970921"/>
              <a:gd name="connsiteY4534" fmla="*/ 112279 h 2271214"/>
              <a:gd name="connsiteX4535" fmla="*/ 5423071 w 6970921"/>
              <a:gd name="connsiteY4535" fmla="*/ 109242 h 2271214"/>
              <a:gd name="connsiteX4536" fmla="*/ 5432662 w 6970921"/>
              <a:gd name="connsiteY4536" fmla="*/ 103911 h 2271214"/>
              <a:gd name="connsiteX4537" fmla="*/ 5435473 w 6970921"/>
              <a:gd name="connsiteY4537" fmla="*/ 102150 h 2271214"/>
              <a:gd name="connsiteX4538" fmla="*/ 5429684 w 6970921"/>
              <a:gd name="connsiteY4538" fmla="*/ 103722 h 2271214"/>
              <a:gd name="connsiteX4539" fmla="*/ 5403498 w 6970921"/>
              <a:gd name="connsiteY4539" fmla="*/ 109139 h 2271214"/>
              <a:gd name="connsiteX4540" fmla="*/ 5385368 w 6970921"/>
              <a:gd name="connsiteY4540" fmla="*/ 117289 h 2271214"/>
              <a:gd name="connsiteX4541" fmla="*/ 5379215 w 6970921"/>
              <a:gd name="connsiteY4541" fmla="*/ 118306 h 2271214"/>
              <a:gd name="connsiteX4542" fmla="*/ 5382619 w 6970921"/>
              <a:gd name="connsiteY4542" fmla="*/ 115998 h 2271214"/>
              <a:gd name="connsiteX4543" fmla="*/ 5391993 w 6970921"/>
              <a:gd name="connsiteY4543" fmla="*/ 112395 h 2271214"/>
              <a:gd name="connsiteX4544" fmla="*/ 5399594 w 6970921"/>
              <a:gd name="connsiteY4544" fmla="*/ 109714 h 2271214"/>
              <a:gd name="connsiteX4545" fmla="*/ 5397468 w 6970921"/>
              <a:gd name="connsiteY4545" fmla="*/ 108648 h 2271214"/>
              <a:gd name="connsiteX4546" fmla="*/ 5407208 w 6970921"/>
              <a:gd name="connsiteY4546" fmla="*/ 105361 h 2271214"/>
              <a:gd name="connsiteX4547" fmla="*/ 5432404 w 6970921"/>
              <a:gd name="connsiteY4547" fmla="*/ 101702 h 2271214"/>
              <a:gd name="connsiteX4548" fmla="*/ 5462491 w 6970921"/>
              <a:gd name="connsiteY4548" fmla="*/ 93649 h 2271214"/>
              <a:gd name="connsiteX4549" fmla="*/ 5476761 w 6970921"/>
              <a:gd name="connsiteY4549" fmla="*/ 89772 h 2271214"/>
              <a:gd name="connsiteX4550" fmla="*/ 5504580 w 6970921"/>
              <a:gd name="connsiteY4550" fmla="*/ 82492 h 2271214"/>
              <a:gd name="connsiteX4551" fmla="*/ 5523326 w 6970921"/>
              <a:gd name="connsiteY4551" fmla="*/ 77824 h 2271214"/>
              <a:gd name="connsiteX4552" fmla="*/ 5535411 w 6970921"/>
              <a:gd name="connsiteY4552" fmla="*/ 75696 h 2271214"/>
              <a:gd name="connsiteX4553" fmla="*/ 5584866 w 6970921"/>
              <a:gd name="connsiteY4553" fmla="*/ 61380 h 2271214"/>
              <a:gd name="connsiteX4554" fmla="*/ 5597171 w 6970921"/>
              <a:gd name="connsiteY4554" fmla="*/ 57046 h 2271214"/>
              <a:gd name="connsiteX4555" fmla="*/ 5603988 w 6970921"/>
              <a:gd name="connsiteY4555" fmla="*/ 55832 h 2271214"/>
              <a:gd name="connsiteX4556" fmla="*/ 5618515 w 6970921"/>
              <a:gd name="connsiteY4556" fmla="*/ 54165 h 2271214"/>
              <a:gd name="connsiteX4557" fmla="*/ 5637175 w 6970921"/>
              <a:gd name="connsiteY4557" fmla="*/ 48761 h 2271214"/>
              <a:gd name="connsiteX4558" fmla="*/ 5656173 w 6970921"/>
              <a:gd name="connsiteY4558" fmla="*/ 44959 h 2271214"/>
              <a:gd name="connsiteX4559" fmla="*/ 5661251 w 6970921"/>
              <a:gd name="connsiteY4559" fmla="*/ 44964 h 2271214"/>
              <a:gd name="connsiteX4560" fmla="*/ 5676726 w 6970921"/>
              <a:gd name="connsiteY4560" fmla="*/ 46560 h 2271214"/>
              <a:gd name="connsiteX4561" fmla="*/ 5703445 w 6970921"/>
              <a:gd name="connsiteY4561" fmla="*/ 45710 h 2271214"/>
              <a:gd name="connsiteX4562" fmla="*/ 5721236 w 6970921"/>
              <a:gd name="connsiteY4562" fmla="*/ 47693 h 2271214"/>
              <a:gd name="connsiteX4563" fmla="*/ 5730520 w 6970921"/>
              <a:gd name="connsiteY4563" fmla="*/ 46131 h 2271214"/>
              <a:gd name="connsiteX4564" fmla="*/ 5731568 w 6970921"/>
              <a:gd name="connsiteY4564" fmla="*/ 46159 h 2271214"/>
              <a:gd name="connsiteX4565" fmla="*/ 5760646 w 6970921"/>
              <a:gd name="connsiteY4565" fmla="*/ 44793 h 2271214"/>
              <a:gd name="connsiteX4566" fmla="*/ 5800457 w 6970921"/>
              <a:gd name="connsiteY4566" fmla="*/ 44324 h 2271214"/>
              <a:gd name="connsiteX4567" fmla="*/ 5843308 w 6970921"/>
              <a:gd name="connsiteY4567" fmla="*/ 43531 h 2271214"/>
              <a:gd name="connsiteX4568" fmla="*/ 5867709 w 6970921"/>
              <a:gd name="connsiteY4568" fmla="*/ 42772 h 2271214"/>
              <a:gd name="connsiteX4569" fmla="*/ 5892100 w 6970921"/>
              <a:gd name="connsiteY4569" fmla="*/ 42969 h 2271214"/>
              <a:gd name="connsiteX4570" fmla="*/ 5899819 w 6970921"/>
              <a:gd name="connsiteY4570" fmla="*/ 43859 h 2271214"/>
              <a:gd name="connsiteX4571" fmla="*/ 5910776 w 6970921"/>
              <a:gd name="connsiteY4571" fmla="*/ 49209 h 2271214"/>
              <a:gd name="connsiteX4572" fmla="*/ 5911866 w 6970921"/>
              <a:gd name="connsiteY4572" fmla="*/ 44214 h 2271214"/>
              <a:gd name="connsiteX4573" fmla="*/ 5914146 w 6970921"/>
              <a:gd name="connsiteY4573" fmla="*/ 42007 h 2271214"/>
              <a:gd name="connsiteX4574" fmla="*/ 6067840 w 6970921"/>
              <a:gd name="connsiteY4574" fmla="*/ 38065 h 2271214"/>
              <a:gd name="connsiteX4575" fmla="*/ 6075879 w 6970921"/>
              <a:gd name="connsiteY4575" fmla="*/ 38111 h 2271214"/>
              <a:gd name="connsiteX4576" fmla="*/ 6083544 w 6970921"/>
              <a:gd name="connsiteY4576" fmla="*/ 41099 h 2271214"/>
              <a:gd name="connsiteX4577" fmla="*/ 6080086 w 6970921"/>
              <a:gd name="connsiteY4577" fmla="*/ 41144 h 2271214"/>
              <a:gd name="connsiteX4578" fmla="*/ 6067840 w 6970921"/>
              <a:gd name="connsiteY4578" fmla="*/ 38065 h 2271214"/>
              <a:gd name="connsiteX4579" fmla="*/ 5828761 w 6970921"/>
              <a:gd name="connsiteY4579" fmla="*/ 36331 h 2271214"/>
              <a:gd name="connsiteX4580" fmla="*/ 5836970 w 6970921"/>
              <a:gd name="connsiteY4580" fmla="*/ 38089 h 2271214"/>
              <a:gd name="connsiteX4581" fmla="*/ 5833063 w 6970921"/>
              <a:gd name="connsiteY4581" fmla="*/ 38904 h 2271214"/>
              <a:gd name="connsiteX4582" fmla="*/ 5821541 w 6970921"/>
              <a:gd name="connsiteY4582" fmla="*/ 37413 h 2271214"/>
              <a:gd name="connsiteX4583" fmla="*/ 5828761 w 6970921"/>
              <a:gd name="connsiteY4583" fmla="*/ 36331 h 2271214"/>
              <a:gd name="connsiteX4584" fmla="*/ 837969 w 6970921"/>
              <a:gd name="connsiteY4584" fmla="*/ 36115 h 2271214"/>
              <a:gd name="connsiteX4585" fmla="*/ 838300 w 6970921"/>
              <a:gd name="connsiteY4585" fmla="*/ 37376 h 2271214"/>
              <a:gd name="connsiteX4586" fmla="*/ 826495 w 6970921"/>
              <a:gd name="connsiteY4586" fmla="*/ 41554 h 2271214"/>
              <a:gd name="connsiteX4587" fmla="*/ 822116 w 6970921"/>
              <a:gd name="connsiteY4587" fmla="*/ 42682 h 2271214"/>
              <a:gd name="connsiteX4588" fmla="*/ 822116 w 6970921"/>
              <a:gd name="connsiteY4588" fmla="*/ 42880 h 2271214"/>
              <a:gd name="connsiteX4589" fmla="*/ 810177 w 6970921"/>
              <a:gd name="connsiteY4589" fmla="*/ 45998 h 2271214"/>
              <a:gd name="connsiteX4590" fmla="*/ 801090 w 6970921"/>
              <a:gd name="connsiteY4590" fmla="*/ 46794 h 2271214"/>
              <a:gd name="connsiteX4591" fmla="*/ 804738 w 6970921"/>
              <a:gd name="connsiteY4591" fmla="*/ 44472 h 2271214"/>
              <a:gd name="connsiteX4592" fmla="*/ 808718 w 6970921"/>
              <a:gd name="connsiteY4592" fmla="*/ 44870 h 2271214"/>
              <a:gd name="connsiteX4593" fmla="*/ 825169 w 6970921"/>
              <a:gd name="connsiteY4593" fmla="*/ 40029 h 2271214"/>
              <a:gd name="connsiteX4594" fmla="*/ 5912121 w 6970921"/>
              <a:gd name="connsiteY4594" fmla="*/ 35405 h 2271214"/>
              <a:gd name="connsiteX4595" fmla="*/ 5925577 w 6970921"/>
              <a:gd name="connsiteY4595" fmla="*/ 36582 h 2271214"/>
              <a:gd name="connsiteX4596" fmla="*/ 5916501 w 6970921"/>
              <a:gd name="connsiteY4596" fmla="*/ 37372 h 2271214"/>
              <a:gd name="connsiteX4597" fmla="*/ 5907776 w 6970921"/>
              <a:gd name="connsiteY4597" fmla="*/ 35793 h 2271214"/>
              <a:gd name="connsiteX4598" fmla="*/ 5912121 w 6970921"/>
              <a:gd name="connsiteY4598" fmla="*/ 35405 h 2271214"/>
              <a:gd name="connsiteX4599" fmla="*/ 5635210 w 6970921"/>
              <a:gd name="connsiteY4599" fmla="*/ 30384 h 2271214"/>
              <a:gd name="connsiteX4600" fmla="*/ 5641628 w 6970921"/>
              <a:gd name="connsiteY4600" fmla="*/ 30620 h 2271214"/>
              <a:gd name="connsiteX4601" fmla="*/ 5634524 w 6970921"/>
              <a:gd name="connsiteY4601" fmla="*/ 33212 h 2271214"/>
              <a:gd name="connsiteX4602" fmla="*/ 5625078 w 6970921"/>
              <a:gd name="connsiteY4602" fmla="*/ 34405 h 2271214"/>
              <a:gd name="connsiteX4603" fmla="*/ 5635210 w 6970921"/>
              <a:gd name="connsiteY4603" fmla="*/ 30384 h 2271214"/>
              <a:gd name="connsiteX4604" fmla="*/ 5624241 w 6970921"/>
              <a:gd name="connsiteY4604" fmla="*/ 28770 h 2271214"/>
              <a:gd name="connsiteX4605" fmla="*/ 5604978 w 6970921"/>
              <a:gd name="connsiteY4605" fmla="*/ 33379 h 2271214"/>
              <a:gd name="connsiteX4606" fmla="*/ 5600625 w 6970921"/>
              <a:gd name="connsiteY4606" fmla="*/ 32663 h 2271214"/>
              <a:gd name="connsiteX4607" fmla="*/ 5604976 w 6970921"/>
              <a:gd name="connsiteY4607" fmla="*/ 29258 h 2271214"/>
              <a:gd name="connsiteX4608" fmla="*/ 1065201 w 6970921"/>
              <a:gd name="connsiteY4608" fmla="*/ 27228 h 2271214"/>
              <a:gd name="connsiteX4609" fmla="*/ 1094519 w 6970921"/>
              <a:gd name="connsiteY4609" fmla="*/ 27560 h 2271214"/>
              <a:gd name="connsiteX4610" fmla="*/ 1108312 w 6970921"/>
              <a:gd name="connsiteY4610" fmla="*/ 30014 h 2271214"/>
              <a:gd name="connsiteX4611" fmla="*/ 1105990 w 6970921"/>
              <a:gd name="connsiteY4611" fmla="*/ 31540 h 2271214"/>
              <a:gd name="connsiteX4612" fmla="*/ 1067456 w 6970921"/>
              <a:gd name="connsiteY4612" fmla="*/ 29616 h 2271214"/>
              <a:gd name="connsiteX4613" fmla="*/ 1057573 w 6970921"/>
              <a:gd name="connsiteY4613" fmla="*/ 30412 h 2271214"/>
              <a:gd name="connsiteX4614" fmla="*/ 1047359 w 6970921"/>
              <a:gd name="connsiteY4614" fmla="*/ 32335 h 2271214"/>
              <a:gd name="connsiteX4615" fmla="*/ 1043844 w 6970921"/>
              <a:gd name="connsiteY4615" fmla="*/ 33131 h 2271214"/>
              <a:gd name="connsiteX4616" fmla="*/ 1043380 w 6970921"/>
              <a:gd name="connsiteY4616" fmla="*/ 30478 h 2271214"/>
              <a:gd name="connsiteX4617" fmla="*/ 1065201 w 6970921"/>
              <a:gd name="connsiteY4617" fmla="*/ 27228 h 2271214"/>
              <a:gd name="connsiteX4618" fmla="*/ 3266219 w 6970921"/>
              <a:gd name="connsiteY4618" fmla="*/ 26477 h 2271214"/>
              <a:gd name="connsiteX4619" fmla="*/ 3263939 w 6970921"/>
              <a:gd name="connsiteY4619" fmla="*/ 28397 h 2271214"/>
              <a:gd name="connsiteX4620" fmla="*/ 3249133 w 6970921"/>
              <a:gd name="connsiteY4620" fmla="*/ 28656 h 2271214"/>
              <a:gd name="connsiteX4621" fmla="*/ 3254997 w 6970921"/>
              <a:gd name="connsiteY4621" fmla="*/ 26536 h 2271214"/>
              <a:gd name="connsiteX4622" fmla="*/ 3266219 w 6970921"/>
              <a:gd name="connsiteY4622" fmla="*/ 26477 h 2271214"/>
              <a:gd name="connsiteX4623" fmla="*/ 1282288 w 6970921"/>
              <a:gd name="connsiteY4623" fmla="*/ 24707 h 2271214"/>
              <a:gd name="connsiteX4624" fmla="*/ 1300926 w 6970921"/>
              <a:gd name="connsiteY4624" fmla="*/ 26564 h 2271214"/>
              <a:gd name="connsiteX4625" fmla="*/ 1329426 w 6970921"/>
              <a:gd name="connsiteY4625" fmla="*/ 32136 h 2271214"/>
              <a:gd name="connsiteX4626" fmla="*/ 1351646 w 6970921"/>
              <a:gd name="connsiteY4626" fmla="*/ 39166 h 2271214"/>
              <a:gd name="connsiteX4627" fmla="*/ 1388525 w 6970921"/>
              <a:gd name="connsiteY4627" fmla="*/ 52299 h 2271214"/>
              <a:gd name="connsiteX4628" fmla="*/ 1434092 w 6970921"/>
              <a:gd name="connsiteY4628" fmla="*/ 71865 h 2271214"/>
              <a:gd name="connsiteX4629" fmla="*/ 1457969 w 6970921"/>
              <a:gd name="connsiteY4629" fmla="*/ 86722 h 2271214"/>
              <a:gd name="connsiteX4630" fmla="*/ 1483968 w 6970921"/>
              <a:gd name="connsiteY4630" fmla="*/ 95013 h 2271214"/>
              <a:gd name="connsiteX4631" fmla="*/ 1493320 w 6970921"/>
              <a:gd name="connsiteY4631" fmla="*/ 101247 h 2271214"/>
              <a:gd name="connsiteX4632" fmla="*/ 1498294 w 6970921"/>
              <a:gd name="connsiteY4632" fmla="*/ 107747 h 2271214"/>
              <a:gd name="connsiteX4633" fmla="*/ 1497896 w 6970921"/>
              <a:gd name="connsiteY4633" fmla="*/ 111528 h 2271214"/>
              <a:gd name="connsiteX4634" fmla="*/ 1503136 w 6970921"/>
              <a:gd name="connsiteY4634" fmla="*/ 119355 h 2271214"/>
              <a:gd name="connsiteX4635" fmla="*/ 1505722 w 6970921"/>
              <a:gd name="connsiteY4635" fmla="*/ 119487 h 2271214"/>
              <a:gd name="connsiteX4636" fmla="*/ 1509834 w 6970921"/>
              <a:gd name="connsiteY4636" fmla="*/ 112722 h 2271214"/>
              <a:gd name="connsiteX4637" fmla="*/ 1510829 w 6970921"/>
              <a:gd name="connsiteY4637" fmla="*/ 110998 h 2271214"/>
              <a:gd name="connsiteX4638" fmla="*/ 1514079 w 6970921"/>
              <a:gd name="connsiteY4638" fmla="*/ 114447 h 2271214"/>
              <a:gd name="connsiteX4639" fmla="*/ 1514145 w 6970921"/>
              <a:gd name="connsiteY4639" fmla="*/ 116834 h 2271214"/>
              <a:gd name="connsiteX4640" fmla="*/ 1525887 w 6970921"/>
              <a:gd name="connsiteY4640" fmla="*/ 132620 h 2271214"/>
              <a:gd name="connsiteX4641" fmla="*/ 1527545 w 6970921"/>
              <a:gd name="connsiteY4641" fmla="*/ 133879 h 2271214"/>
              <a:gd name="connsiteX4642" fmla="*/ 1523698 w 6970921"/>
              <a:gd name="connsiteY4642" fmla="*/ 132818 h 2271214"/>
              <a:gd name="connsiteX4643" fmla="*/ 1517728 w 6970921"/>
              <a:gd name="connsiteY4643" fmla="*/ 132553 h 2271214"/>
              <a:gd name="connsiteX4644" fmla="*/ 1516733 w 6970921"/>
              <a:gd name="connsiteY4644" fmla="*/ 132818 h 2271214"/>
              <a:gd name="connsiteX4645" fmla="*/ 1505125 w 6970921"/>
              <a:gd name="connsiteY4645" fmla="*/ 126982 h 2271214"/>
              <a:gd name="connsiteX4646" fmla="*/ 1495973 w 6970921"/>
              <a:gd name="connsiteY4646" fmla="*/ 123135 h 2271214"/>
              <a:gd name="connsiteX4647" fmla="*/ 1492856 w 6970921"/>
              <a:gd name="connsiteY4647" fmla="*/ 122206 h 2271214"/>
              <a:gd name="connsiteX4648" fmla="*/ 1490402 w 6970921"/>
              <a:gd name="connsiteY4648" fmla="*/ 119686 h 2271214"/>
              <a:gd name="connsiteX4649" fmla="*/ 1492259 w 6970921"/>
              <a:gd name="connsiteY4649" fmla="*/ 117165 h 2271214"/>
              <a:gd name="connsiteX4650" fmla="*/ 1479790 w 6970921"/>
              <a:gd name="connsiteY4650" fmla="*/ 116304 h 2271214"/>
              <a:gd name="connsiteX4651" fmla="*/ 1467056 w 6970921"/>
              <a:gd name="connsiteY4651" fmla="*/ 116635 h 2271214"/>
              <a:gd name="connsiteX4652" fmla="*/ 1465596 w 6970921"/>
              <a:gd name="connsiteY4652" fmla="*/ 116569 h 2271214"/>
              <a:gd name="connsiteX4653" fmla="*/ 1467851 w 6970921"/>
              <a:gd name="connsiteY4653" fmla="*/ 123599 h 2271214"/>
              <a:gd name="connsiteX4654" fmla="*/ 1486290 w 6970921"/>
              <a:gd name="connsiteY4654" fmla="*/ 136532 h 2271214"/>
              <a:gd name="connsiteX4655" fmla="*/ 1491529 w 6970921"/>
              <a:gd name="connsiteY4655" fmla="*/ 139583 h 2271214"/>
              <a:gd name="connsiteX4656" fmla="*/ 1486821 w 6970921"/>
              <a:gd name="connsiteY4656" fmla="*/ 142303 h 2271214"/>
              <a:gd name="connsiteX4657" fmla="*/ 1480719 w 6970921"/>
              <a:gd name="connsiteY4657" fmla="*/ 138124 h 2271214"/>
              <a:gd name="connsiteX4658" fmla="*/ 1454454 w 6970921"/>
              <a:gd name="connsiteY4658" fmla="*/ 129767 h 2271214"/>
              <a:gd name="connsiteX4659" fmla="*/ 1448418 w 6970921"/>
              <a:gd name="connsiteY4659" fmla="*/ 128043 h 2271214"/>
              <a:gd name="connsiteX4660" fmla="*/ 1436413 w 6970921"/>
              <a:gd name="connsiteY4660" fmla="*/ 122869 h 2271214"/>
              <a:gd name="connsiteX4661" fmla="*/ 1416980 w 6970921"/>
              <a:gd name="connsiteY4661" fmla="*/ 118161 h 2271214"/>
              <a:gd name="connsiteX4662" fmla="*/ 1429183 w 6970921"/>
              <a:gd name="connsiteY4662" fmla="*/ 124661 h 2271214"/>
              <a:gd name="connsiteX4663" fmla="*/ 1439530 w 6970921"/>
              <a:gd name="connsiteY4663" fmla="*/ 130563 h 2271214"/>
              <a:gd name="connsiteX4664" fmla="*/ 1426066 w 6970921"/>
              <a:gd name="connsiteY4664" fmla="*/ 125788 h 2271214"/>
              <a:gd name="connsiteX4665" fmla="*/ 1394495 w 6970921"/>
              <a:gd name="connsiteY4665" fmla="*/ 117563 h 2271214"/>
              <a:gd name="connsiteX4666" fmla="*/ 1396815 w 6970921"/>
              <a:gd name="connsiteY4666" fmla="*/ 122273 h 2271214"/>
              <a:gd name="connsiteX4667" fmla="*/ 1396949 w 6970921"/>
              <a:gd name="connsiteY4667" fmla="*/ 125059 h 2271214"/>
              <a:gd name="connsiteX4668" fmla="*/ 1396483 w 6970921"/>
              <a:gd name="connsiteY4668" fmla="*/ 125855 h 2271214"/>
              <a:gd name="connsiteX4669" fmla="*/ 1448219 w 6970921"/>
              <a:gd name="connsiteY4669" fmla="*/ 141308 h 2271214"/>
              <a:gd name="connsiteX4670" fmla="*/ 1450607 w 6970921"/>
              <a:gd name="connsiteY4670" fmla="*/ 141441 h 2271214"/>
              <a:gd name="connsiteX4671" fmla="*/ 1452530 w 6970921"/>
              <a:gd name="connsiteY4671" fmla="*/ 142767 h 2271214"/>
              <a:gd name="connsiteX4672" fmla="*/ 1514875 w 6970921"/>
              <a:gd name="connsiteY4672" fmla="*/ 165583 h 2271214"/>
              <a:gd name="connsiteX4673" fmla="*/ 1552284 w 6970921"/>
              <a:gd name="connsiteY4673" fmla="*/ 181634 h 2271214"/>
              <a:gd name="connsiteX4674" fmla="*/ 1552284 w 6970921"/>
              <a:gd name="connsiteY4674" fmla="*/ 180242 h 2271214"/>
              <a:gd name="connsiteX4675" fmla="*/ 1552549 w 6970921"/>
              <a:gd name="connsiteY4675" fmla="*/ 178848 h 2271214"/>
              <a:gd name="connsiteX4676" fmla="*/ 1541873 w 6970921"/>
              <a:gd name="connsiteY4676" fmla="*/ 167838 h 2271214"/>
              <a:gd name="connsiteX4677" fmla="*/ 1538622 w 6970921"/>
              <a:gd name="connsiteY4677" fmla="*/ 164987 h 2271214"/>
              <a:gd name="connsiteX4678" fmla="*/ 1534906 w 6970921"/>
              <a:gd name="connsiteY4678" fmla="*/ 162732 h 2271214"/>
              <a:gd name="connsiteX4679" fmla="*/ 1522239 w 6970921"/>
              <a:gd name="connsiteY4679" fmla="*/ 148206 h 2271214"/>
              <a:gd name="connsiteX4680" fmla="*/ 1524229 w 6970921"/>
              <a:gd name="connsiteY4680" fmla="*/ 146018 h 2271214"/>
              <a:gd name="connsiteX4681" fmla="*/ 1528607 w 6970921"/>
              <a:gd name="connsiteY4681" fmla="*/ 149466 h 2271214"/>
              <a:gd name="connsiteX4682" fmla="*/ 1533247 w 6970921"/>
              <a:gd name="connsiteY4682" fmla="*/ 154042 h 2271214"/>
              <a:gd name="connsiteX4683" fmla="*/ 1544259 w 6970921"/>
              <a:gd name="connsiteY4683" fmla="*/ 161405 h 2271214"/>
              <a:gd name="connsiteX4684" fmla="*/ 1543332 w 6970921"/>
              <a:gd name="connsiteY4684" fmla="*/ 156828 h 2271214"/>
              <a:gd name="connsiteX4685" fmla="*/ 1535835 w 6970921"/>
              <a:gd name="connsiteY4685" fmla="*/ 139053 h 2271214"/>
              <a:gd name="connsiteX4686" fmla="*/ 1535703 w 6970921"/>
              <a:gd name="connsiteY4686" fmla="*/ 139053 h 2271214"/>
              <a:gd name="connsiteX4687" fmla="*/ 1535703 w 6970921"/>
              <a:gd name="connsiteY4687" fmla="*/ 138987 h 2271214"/>
              <a:gd name="connsiteX4688" fmla="*/ 1535769 w 6970921"/>
              <a:gd name="connsiteY4688" fmla="*/ 138987 h 2271214"/>
              <a:gd name="connsiteX4689" fmla="*/ 1548172 w 6970921"/>
              <a:gd name="connsiteY4689" fmla="*/ 132951 h 2271214"/>
              <a:gd name="connsiteX4690" fmla="*/ 1545650 w 6970921"/>
              <a:gd name="connsiteY4690" fmla="*/ 117763 h 2271214"/>
              <a:gd name="connsiteX4691" fmla="*/ 1553279 w 6970921"/>
              <a:gd name="connsiteY4691" fmla="*/ 117630 h 2271214"/>
              <a:gd name="connsiteX4692" fmla="*/ 1563627 w 6970921"/>
              <a:gd name="connsiteY4692" fmla="*/ 117895 h 2271214"/>
              <a:gd name="connsiteX4693" fmla="*/ 1554141 w 6970921"/>
              <a:gd name="connsiteY4693" fmla="*/ 114114 h 2271214"/>
              <a:gd name="connsiteX4694" fmla="*/ 1550295 w 6970921"/>
              <a:gd name="connsiteY4694" fmla="*/ 111594 h 2271214"/>
              <a:gd name="connsiteX4695" fmla="*/ 1553081 w 6970921"/>
              <a:gd name="connsiteY4695" fmla="*/ 111859 h 2271214"/>
              <a:gd name="connsiteX4696" fmla="*/ 1556130 w 6970921"/>
              <a:gd name="connsiteY4696" fmla="*/ 111196 h 2271214"/>
              <a:gd name="connsiteX4697" fmla="*/ 1574305 w 6970921"/>
              <a:gd name="connsiteY4697" fmla="*/ 113849 h 2271214"/>
              <a:gd name="connsiteX4698" fmla="*/ 1589956 w 6970921"/>
              <a:gd name="connsiteY4698" fmla="*/ 120018 h 2271214"/>
              <a:gd name="connsiteX4699" fmla="*/ 1581071 w 6970921"/>
              <a:gd name="connsiteY4699" fmla="*/ 114579 h 2271214"/>
              <a:gd name="connsiteX4700" fmla="*/ 1580937 w 6970921"/>
              <a:gd name="connsiteY4700" fmla="*/ 112125 h 2271214"/>
              <a:gd name="connsiteX4701" fmla="*/ 1584519 w 6970921"/>
              <a:gd name="connsiteY4701" fmla="*/ 107947 h 2271214"/>
              <a:gd name="connsiteX4702" fmla="*/ 1590554 w 6970921"/>
              <a:gd name="connsiteY4702" fmla="*/ 109538 h 2271214"/>
              <a:gd name="connsiteX4703" fmla="*/ 1611514 w 6970921"/>
              <a:gd name="connsiteY4703" fmla="*/ 117365 h 2271214"/>
              <a:gd name="connsiteX4704" fmla="*/ 1621596 w 6970921"/>
              <a:gd name="connsiteY4704" fmla="*/ 120880 h 2271214"/>
              <a:gd name="connsiteX4705" fmla="*/ 1619142 w 6970921"/>
              <a:gd name="connsiteY4705" fmla="*/ 121742 h 2271214"/>
              <a:gd name="connsiteX4706" fmla="*/ 1622193 w 6970921"/>
              <a:gd name="connsiteY4706" fmla="*/ 125059 h 2271214"/>
              <a:gd name="connsiteX4707" fmla="*/ 1645674 w 6970921"/>
              <a:gd name="connsiteY4707" fmla="*/ 136134 h 2271214"/>
              <a:gd name="connsiteX4708" fmla="*/ 1680360 w 6970921"/>
              <a:gd name="connsiteY4708" fmla="*/ 150991 h 2271214"/>
              <a:gd name="connsiteX4709" fmla="*/ 1711273 w 6970921"/>
              <a:gd name="connsiteY4709" fmla="*/ 169961 h 2271214"/>
              <a:gd name="connsiteX4710" fmla="*/ 1745433 w 6970921"/>
              <a:gd name="connsiteY4710" fmla="*/ 188001 h 2271214"/>
              <a:gd name="connsiteX4711" fmla="*/ 1747155 w 6970921"/>
              <a:gd name="connsiteY4711" fmla="*/ 188797 h 2271214"/>
              <a:gd name="connsiteX4712" fmla="*/ 1760352 w 6970921"/>
              <a:gd name="connsiteY4712" fmla="*/ 196690 h 2271214"/>
              <a:gd name="connsiteX4713" fmla="*/ 1784696 w 6970921"/>
              <a:gd name="connsiteY4713" fmla="*/ 212343 h 2271214"/>
              <a:gd name="connsiteX4714" fmla="*/ 1797032 w 6970921"/>
              <a:gd name="connsiteY4714" fmla="*/ 219904 h 2271214"/>
              <a:gd name="connsiteX4715" fmla="*/ 1809037 w 6970921"/>
              <a:gd name="connsiteY4715" fmla="*/ 227929 h 2271214"/>
              <a:gd name="connsiteX4716" fmla="*/ 1823030 w 6970921"/>
              <a:gd name="connsiteY4716" fmla="*/ 236684 h 2271214"/>
              <a:gd name="connsiteX4717" fmla="*/ 1824954 w 6970921"/>
              <a:gd name="connsiteY4717" fmla="*/ 240465 h 2271214"/>
              <a:gd name="connsiteX4718" fmla="*/ 1812950 w 6970921"/>
              <a:gd name="connsiteY4718" fmla="*/ 233899 h 2271214"/>
              <a:gd name="connsiteX4719" fmla="*/ 1803997 w 6970921"/>
              <a:gd name="connsiteY4719" fmla="*/ 227929 h 2271214"/>
              <a:gd name="connsiteX4720" fmla="*/ 1803464 w 6970921"/>
              <a:gd name="connsiteY4720" fmla="*/ 230582 h 2271214"/>
              <a:gd name="connsiteX4721" fmla="*/ 1816133 w 6970921"/>
              <a:gd name="connsiteY4721" fmla="*/ 247694 h 2271214"/>
              <a:gd name="connsiteX4722" fmla="*/ 1819582 w 6970921"/>
              <a:gd name="connsiteY4722" fmla="*/ 250215 h 2271214"/>
              <a:gd name="connsiteX4723" fmla="*/ 1837290 w 6970921"/>
              <a:gd name="connsiteY4723" fmla="*/ 263480 h 2271214"/>
              <a:gd name="connsiteX4724" fmla="*/ 1861631 w 6970921"/>
              <a:gd name="connsiteY4724" fmla="*/ 280659 h 2271214"/>
              <a:gd name="connsiteX4725" fmla="*/ 1876689 w 6970921"/>
              <a:gd name="connsiteY4725" fmla="*/ 291337 h 2271214"/>
              <a:gd name="connsiteX4726" fmla="*/ 1878943 w 6970921"/>
              <a:gd name="connsiteY4726" fmla="*/ 293393 h 2271214"/>
              <a:gd name="connsiteX4727" fmla="*/ 1901959 w 6970921"/>
              <a:gd name="connsiteY4727" fmla="*/ 312097 h 2271214"/>
              <a:gd name="connsiteX4728" fmla="*/ 1918475 w 6970921"/>
              <a:gd name="connsiteY4728" fmla="*/ 326556 h 2271214"/>
              <a:gd name="connsiteX4729" fmla="*/ 1934660 w 6970921"/>
              <a:gd name="connsiteY4729" fmla="*/ 343535 h 2271214"/>
              <a:gd name="connsiteX4730" fmla="*/ 1937909 w 6970921"/>
              <a:gd name="connsiteY4730" fmla="*/ 347713 h 2271214"/>
              <a:gd name="connsiteX4731" fmla="*/ 1933069 w 6970921"/>
              <a:gd name="connsiteY4731" fmla="*/ 344331 h 2271214"/>
              <a:gd name="connsiteX4732" fmla="*/ 1927296 w 6970921"/>
              <a:gd name="connsiteY4732" fmla="*/ 340485 h 2271214"/>
              <a:gd name="connsiteX4733" fmla="*/ 1932340 w 6970921"/>
              <a:gd name="connsiteY4733" fmla="*/ 347648 h 2271214"/>
              <a:gd name="connsiteX4734" fmla="*/ 1950244 w 6970921"/>
              <a:gd name="connsiteY4734" fmla="*/ 366417 h 2271214"/>
              <a:gd name="connsiteX4735" fmla="*/ 1967690 w 6970921"/>
              <a:gd name="connsiteY4735" fmla="*/ 385519 h 2271214"/>
              <a:gd name="connsiteX4736" fmla="*/ 1983408 w 6970921"/>
              <a:gd name="connsiteY4736" fmla="*/ 401769 h 2271214"/>
              <a:gd name="connsiteX4737" fmla="*/ 1991302 w 6970921"/>
              <a:gd name="connsiteY4737" fmla="*/ 409861 h 2271214"/>
              <a:gd name="connsiteX4738" fmla="*/ 1998731 w 6970921"/>
              <a:gd name="connsiteY4738" fmla="*/ 418483 h 2271214"/>
              <a:gd name="connsiteX4739" fmla="*/ 2025326 w 6970921"/>
              <a:gd name="connsiteY4739" fmla="*/ 452575 h 2271214"/>
              <a:gd name="connsiteX4740" fmla="*/ 2044959 w 6970921"/>
              <a:gd name="connsiteY4740" fmla="*/ 478973 h 2271214"/>
              <a:gd name="connsiteX4741" fmla="*/ 2064194 w 6970921"/>
              <a:gd name="connsiteY4741" fmla="*/ 505635 h 2271214"/>
              <a:gd name="connsiteX4742" fmla="*/ 2065984 w 6970921"/>
              <a:gd name="connsiteY4742" fmla="*/ 509018 h 2271214"/>
              <a:gd name="connsiteX4743" fmla="*/ 2054908 w 6970921"/>
              <a:gd name="connsiteY4743" fmla="*/ 498207 h 2271214"/>
              <a:gd name="connsiteX4744" fmla="*/ 2032755 w 6970921"/>
              <a:gd name="connsiteY4744" fmla="*/ 468493 h 2271214"/>
              <a:gd name="connsiteX4745" fmla="*/ 2019025 w 6970921"/>
              <a:gd name="connsiteY4745" fmla="*/ 452442 h 2271214"/>
              <a:gd name="connsiteX4746" fmla="*/ 2004566 w 6970921"/>
              <a:gd name="connsiteY4746" fmla="*/ 437453 h 2271214"/>
              <a:gd name="connsiteX4747" fmla="*/ 2000389 w 6970921"/>
              <a:gd name="connsiteY4747" fmla="*/ 434467 h 2271214"/>
              <a:gd name="connsiteX4748" fmla="*/ 2003969 w 6970921"/>
              <a:gd name="connsiteY4748" fmla="*/ 439376 h 2271214"/>
              <a:gd name="connsiteX4749" fmla="*/ 2016242 w 6970921"/>
              <a:gd name="connsiteY4749" fmla="*/ 457085 h 2271214"/>
              <a:gd name="connsiteX4750" fmla="*/ 2043633 w 6970921"/>
              <a:gd name="connsiteY4750" fmla="*/ 499268 h 2271214"/>
              <a:gd name="connsiteX4751" fmla="*/ 2051458 w 6970921"/>
              <a:gd name="connsiteY4751" fmla="*/ 513793 h 2271214"/>
              <a:gd name="connsiteX4752" fmla="*/ 2058755 w 6970921"/>
              <a:gd name="connsiteY4752" fmla="*/ 522150 h 2271214"/>
              <a:gd name="connsiteX4753" fmla="*/ 2061741 w 6970921"/>
              <a:gd name="connsiteY4753" fmla="*/ 525533 h 2271214"/>
              <a:gd name="connsiteX4754" fmla="*/ 2062934 w 6970921"/>
              <a:gd name="connsiteY4754" fmla="*/ 528584 h 2271214"/>
              <a:gd name="connsiteX4755" fmla="*/ 2067311 w 6970921"/>
              <a:gd name="connsiteY4755" fmla="*/ 538731 h 2271214"/>
              <a:gd name="connsiteX4756" fmla="*/ 2086415 w 6970921"/>
              <a:gd name="connsiteY4756" fmla="*/ 571563 h 2271214"/>
              <a:gd name="connsiteX4757" fmla="*/ 2104786 w 6970921"/>
              <a:gd name="connsiteY4757" fmla="*/ 604859 h 2271214"/>
              <a:gd name="connsiteX4758" fmla="*/ 2108434 w 6970921"/>
              <a:gd name="connsiteY4758" fmla="*/ 607910 h 2271214"/>
              <a:gd name="connsiteX4759" fmla="*/ 2114934 w 6970921"/>
              <a:gd name="connsiteY4759" fmla="*/ 611491 h 2271214"/>
              <a:gd name="connsiteX4760" fmla="*/ 2116393 w 6970921"/>
              <a:gd name="connsiteY4760" fmla="*/ 618057 h 2271214"/>
              <a:gd name="connsiteX4761" fmla="*/ 2112612 w 6970921"/>
              <a:gd name="connsiteY4761" fmla="*/ 613679 h 2271214"/>
              <a:gd name="connsiteX4762" fmla="*/ 2112678 w 6970921"/>
              <a:gd name="connsiteY4762" fmla="*/ 620047 h 2271214"/>
              <a:gd name="connsiteX4763" fmla="*/ 2123489 w 6970921"/>
              <a:gd name="connsiteY4763" fmla="*/ 639083 h 2271214"/>
              <a:gd name="connsiteX4764" fmla="*/ 2133438 w 6970921"/>
              <a:gd name="connsiteY4764" fmla="*/ 658582 h 2271214"/>
              <a:gd name="connsiteX4765" fmla="*/ 2138479 w 6970921"/>
              <a:gd name="connsiteY4765" fmla="*/ 674368 h 2271214"/>
              <a:gd name="connsiteX4766" fmla="*/ 2158046 w 6970921"/>
              <a:gd name="connsiteY4766" fmla="*/ 721194 h 2271214"/>
              <a:gd name="connsiteX4767" fmla="*/ 2165342 w 6970921"/>
              <a:gd name="connsiteY4767" fmla="*/ 739765 h 2271214"/>
              <a:gd name="connsiteX4768" fmla="*/ 2171776 w 6970921"/>
              <a:gd name="connsiteY4768" fmla="*/ 758602 h 2271214"/>
              <a:gd name="connsiteX4769" fmla="*/ 2184375 w 6970921"/>
              <a:gd name="connsiteY4769" fmla="*/ 796407 h 2271214"/>
              <a:gd name="connsiteX4770" fmla="*/ 2195852 w 6970921"/>
              <a:gd name="connsiteY4770" fmla="*/ 834345 h 2271214"/>
              <a:gd name="connsiteX4771" fmla="*/ 2197707 w 6970921"/>
              <a:gd name="connsiteY4771" fmla="*/ 847278 h 2271214"/>
              <a:gd name="connsiteX4772" fmla="*/ 2197707 w 6970921"/>
              <a:gd name="connsiteY4772" fmla="*/ 849600 h 2271214"/>
              <a:gd name="connsiteX4773" fmla="*/ 2205533 w 6970921"/>
              <a:gd name="connsiteY4773" fmla="*/ 878386 h 2271214"/>
              <a:gd name="connsiteX4774" fmla="*/ 2209315 w 6970921"/>
              <a:gd name="connsiteY4774" fmla="*/ 892845 h 2271214"/>
              <a:gd name="connsiteX4775" fmla="*/ 2212432 w 6970921"/>
              <a:gd name="connsiteY4775" fmla="*/ 907436 h 2271214"/>
              <a:gd name="connsiteX4776" fmla="*/ 2213560 w 6970921"/>
              <a:gd name="connsiteY4776" fmla="*/ 922824 h 2271214"/>
              <a:gd name="connsiteX4777" fmla="*/ 2213560 w 6970921"/>
              <a:gd name="connsiteY4777" fmla="*/ 926405 h 2271214"/>
              <a:gd name="connsiteX4778" fmla="*/ 2223641 w 6970921"/>
              <a:gd name="connsiteY4778" fmla="*/ 986497 h 2271214"/>
              <a:gd name="connsiteX4779" fmla="*/ 2224833 w 6970921"/>
              <a:gd name="connsiteY4779" fmla="*/ 1001221 h 2271214"/>
              <a:gd name="connsiteX4780" fmla="*/ 2225300 w 6970921"/>
              <a:gd name="connsiteY4780" fmla="*/ 1004272 h 2271214"/>
              <a:gd name="connsiteX4781" fmla="*/ 2228681 w 6970921"/>
              <a:gd name="connsiteY4781" fmla="*/ 1040684 h 2271214"/>
              <a:gd name="connsiteX4782" fmla="*/ 2228217 w 6970921"/>
              <a:gd name="connsiteY4782" fmla="*/ 1041480 h 2271214"/>
              <a:gd name="connsiteX4783" fmla="*/ 2229079 w 6970921"/>
              <a:gd name="connsiteY4783" fmla="*/ 1042276 h 2271214"/>
              <a:gd name="connsiteX4784" fmla="*/ 2231135 w 6970921"/>
              <a:gd name="connsiteY4784" fmla="*/ 1046521 h 2271214"/>
              <a:gd name="connsiteX4785" fmla="*/ 2231535 w 6970921"/>
              <a:gd name="connsiteY4785" fmla="*/ 1080479 h 2271214"/>
              <a:gd name="connsiteX4786" fmla="*/ 2231866 w 6970921"/>
              <a:gd name="connsiteY4786" fmla="*/ 1084261 h 2271214"/>
              <a:gd name="connsiteX4787" fmla="*/ 2234586 w 6970921"/>
              <a:gd name="connsiteY4787" fmla="*/ 1091358 h 2271214"/>
              <a:gd name="connsiteX4788" fmla="*/ 2231800 w 6970921"/>
              <a:gd name="connsiteY4788" fmla="*/ 1102168 h 2271214"/>
              <a:gd name="connsiteX4789" fmla="*/ 2229742 w 6970921"/>
              <a:gd name="connsiteY4789" fmla="*/ 1110989 h 2271214"/>
              <a:gd name="connsiteX4790" fmla="*/ 2233324 w 6970921"/>
              <a:gd name="connsiteY4790" fmla="*/ 1116097 h 2271214"/>
              <a:gd name="connsiteX4791" fmla="*/ 2234852 w 6970921"/>
              <a:gd name="connsiteY4791" fmla="*/ 1120740 h 2271214"/>
              <a:gd name="connsiteX4792" fmla="*/ 2232396 w 6970921"/>
              <a:gd name="connsiteY4792" fmla="*/ 1126576 h 2271214"/>
              <a:gd name="connsiteX4793" fmla="*/ 2228349 w 6970921"/>
              <a:gd name="connsiteY4793" fmla="*/ 1148994 h 2271214"/>
              <a:gd name="connsiteX4794" fmla="*/ 2227819 w 6970921"/>
              <a:gd name="connsiteY4794" fmla="*/ 1161000 h 2271214"/>
              <a:gd name="connsiteX4795" fmla="*/ 2227487 w 6970921"/>
              <a:gd name="connsiteY4795" fmla="*/ 1166570 h 2271214"/>
              <a:gd name="connsiteX4796" fmla="*/ 2227021 w 6970921"/>
              <a:gd name="connsiteY4796" fmla="*/ 1189320 h 2271214"/>
              <a:gd name="connsiteX4797" fmla="*/ 2225763 w 6970921"/>
              <a:gd name="connsiteY4797" fmla="*/ 1193167 h 2271214"/>
              <a:gd name="connsiteX4798" fmla="*/ 2224371 w 6970921"/>
              <a:gd name="connsiteY4798" fmla="*/ 1196749 h 2271214"/>
              <a:gd name="connsiteX4799" fmla="*/ 2223244 w 6970921"/>
              <a:gd name="connsiteY4799" fmla="*/ 1200198 h 2271214"/>
              <a:gd name="connsiteX4800" fmla="*/ 2221122 w 6970921"/>
              <a:gd name="connsiteY4800" fmla="*/ 1199202 h 2271214"/>
              <a:gd name="connsiteX4801" fmla="*/ 2223443 w 6970921"/>
              <a:gd name="connsiteY4801" fmla="*/ 1203182 h 2271214"/>
              <a:gd name="connsiteX4802" fmla="*/ 2225896 w 6970921"/>
              <a:gd name="connsiteY4802" fmla="*/ 1208355 h 2271214"/>
              <a:gd name="connsiteX4803" fmla="*/ 2223312 w 6970921"/>
              <a:gd name="connsiteY4803" fmla="*/ 1210346 h 2271214"/>
              <a:gd name="connsiteX4804" fmla="*/ 2219993 w 6970921"/>
              <a:gd name="connsiteY4804" fmla="*/ 1218371 h 2271214"/>
              <a:gd name="connsiteX4805" fmla="*/ 2211635 w 6970921"/>
              <a:gd name="connsiteY4805" fmla="*/ 1241850 h 2271214"/>
              <a:gd name="connsiteX4806" fmla="*/ 2207190 w 6970921"/>
              <a:gd name="connsiteY4806" fmla="*/ 1272625 h 2271214"/>
              <a:gd name="connsiteX4807" fmla="*/ 2206792 w 6970921"/>
              <a:gd name="connsiteY4807" fmla="*/ 1278793 h 2271214"/>
              <a:gd name="connsiteX4808" fmla="*/ 2197974 w 6970921"/>
              <a:gd name="connsiteY4808" fmla="*/ 1310364 h 2271214"/>
              <a:gd name="connsiteX4809" fmla="*/ 2188687 w 6970921"/>
              <a:gd name="connsiteY4809" fmla="*/ 1363359 h 2271214"/>
              <a:gd name="connsiteX4810" fmla="*/ 2186499 w 6970921"/>
              <a:gd name="connsiteY4810" fmla="*/ 1374700 h 2271214"/>
              <a:gd name="connsiteX4811" fmla="*/ 2182519 w 6970921"/>
              <a:gd name="connsiteY4811" fmla="*/ 1395792 h 2271214"/>
              <a:gd name="connsiteX4812" fmla="*/ 2172969 w 6970921"/>
              <a:gd name="connsiteY4812" fmla="*/ 1426303 h 2271214"/>
              <a:gd name="connsiteX4813" fmla="*/ 2170384 w 6970921"/>
              <a:gd name="connsiteY4813" fmla="*/ 1432006 h 2271214"/>
              <a:gd name="connsiteX4814" fmla="*/ 2165208 w 6970921"/>
              <a:gd name="connsiteY4814" fmla="*/ 1468087 h 2271214"/>
              <a:gd name="connsiteX4815" fmla="*/ 2166402 w 6970921"/>
              <a:gd name="connsiteY4815" fmla="*/ 1473791 h 2271214"/>
              <a:gd name="connsiteX4816" fmla="*/ 2164943 w 6970921"/>
              <a:gd name="connsiteY4816" fmla="*/ 1481551 h 2271214"/>
              <a:gd name="connsiteX4817" fmla="*/ 2162357 w 6970921"/>
              <a:gd name="connsiteY4817" fmla="*/ 1484535 h 2271214"/>
              <a:gd name="connsiteX4818" fmla="*/ 2156122 w 6970921"/>
              <a:gd name="connsiteY4818" fmla="*/ 1494617 h 2271214"/>
              <a:gd name="connsiteX4819" fmla="*/ 2155724 w 6970921"/>
              <a:gd name="connsiteY4819" fmla="*/ 1495612 h 2271214"/>
              <a:gd name="connsiteX4820" fmla="*/ 2150085 w 6970921"/>
              <a:gd name="connsiteY4820" fmla="*/ 1518761 h 2271214"/>
              <a:gd name="connsiteX4821" fmla="*/ 2144780 w 6970921"/>
              <a:gd name="connsiteY4821" fmla="*/ 1534810 h 2271214"/>
              <a:gd name="connsiteX4822" fmla="*/ 2136623 w 6970921"/>
              <a:gd name="connsiteY4822" fmla="*/ 1544826 h 2271214"/>
              <a:gd name="connsiteX4823" fmla="*/ 2134700 w 6970921"/>
              <a:gd name="connsiteY4823" fmla="*/ 1548010 h 2271214"/>
              <a:gd name="connsiteX4824" fmla="*/ 2133703 w 6970921"/>
              <a:gd name="connsiteY4824" fmla="*/ 1553448 h 2271214"/>
              <a:gd name="connsiteX4825" fmla="*/ 2132512 w 6970921"/>
              <a:gd name="connsiteY4825" fmla="*/ 1560214 h 2271214"/>
              <a:gd name="connsiteX4826" fmla="*/ 2130519 w 6970921"/>
              <a:gd name="connsiteY4826" fmla="*/ 1561009 h 2271214"/>
              <a:gd name="connsiteX4827" fmla="*/ 2128596 w 6970921"/>
              <a:gd name="connsiteY4827" fmla="*/ 1564724 h 2271214"/>
              <a:gd name="connsiteX4828" fmla="*/ 2121034 w 6970921"/>
              <a:gd name="connsiteY4828" fmla="*/ 1588534 h 2271214"/>
              <a:gd name="connsiteX4829" fmla="*/ 2107439 w 6970921"/>
              <a:gd name="connsiteY4829" fmla="*/ 1619575 h 2271214"/>
              <a:gd name="connsiteX4830" fmla="*/ 2103393 w 6970921"/>
              <a:gd name="connsiteY4830" fmla="*/ 1624484 h 2271214"/>
              <a:gd name="connsiteX4831" fmla="*/ 2092118 w 6970921"/>
              <a:gd name="connsiteY4831" fmla="*/ 1644845 h 2271214"/>
              <a:gd name="connsiteX4832" fmla="*/ 2070361 w 6970921"/>
              <a:gd name="connsiteY4832" fmla="*/ 1686365 h 2271214"/>
              <a:gd name="connsiteX4833" fmla="*/ 2061144 w 6970921"/>
              <a:gd name="connsiteY4833" fmla="*/ 1701952 h 2271214"/>
              <a:gd name="connsiteX4834" fmla="*/ 2042374 w 6970921"/>
              <a:gd name="connsiteY4834" fmla="*/ 1730338 h 2271214"/>
              <a:gd name="connsiteX4835" fmla="*/ 2032290 w 6970921"/>
              <a:gd name="connsiteY4835" fmla="*/ 1736309 h 2271214"/>
              <a:gd name="connsiteX4836" fmla="*/ 2026985 w 6970921"/>
              <a:gd name="connsiteY4836" fmla="*/ 1739691 h 2271214"/>
              <a:gd name="connsiteX4837" fmla="*/ 2026255 w 6970921"/>
              <a:gd name="connsiteY4837" fmla="*/ 1743272 h 2271214"/>
              <a:gd name="connsiteX4838" fmla="*/ 2021213 w 6970921"/>
              <a:gd name="connsiteY4838" fmla="*/ 1752293 h 2271214"/>
              <a:gd name="connsiteX4839" fmla="*/ 2008149 w 6970921"/>
              <a:gd name="connsiteY4839" fmla="*/ 1769272 h 2271214"/>
              <a:gd name="connsiteX4840" fmla="*/ 2002842 w 6970921"/>
              <a:gd name="connsiteY4840" fmla="*/ 1774711 h 2271214"/>
              <a:gd name="connsiteX4841" fmla="*/ 2005031 w 6970921"/>
              <a:gd name="connsiteY4841" fmla="*/ 1769670 h 2271214"/>
              <a:gd name="connsiteX4842" fmla="*/ 2029040 w 6970921"/>
              <a:gd name="connsiteY4842" fmla="*/ 1722181 h 2271214"/>
              <a:gd name="connsiteX4843" fmla="*/ 2033153 w 6970921"/>
              <a:gd name="connsiteY4843" fmla="*/ 1716344 h 2271214"/>
              <a:gd name="connsiteX4844" fmla="*/ 2035143 w 6970921"/>
              <a:gd name="connsiteY4844" fmla="*/ 1715150 h 2271214"/>
              <a:gd name="connsiteX4845" fmla="*/ 2035673 w 6970921"/>
              <a:gd name="connsiteY4845" fmla="*/ 1710441 h 2271214"/>
              <a:gd name="connsiteX4846" fmla="*/ 2033020 w 6970921"/>
              <a:gd name="connsiteY4846" fmla="*/ 1713028 h 2271214"/>
              <a:gd name="connsiteX4847" fmla="*/ 2010868 w 6970921"/>
              <a:gd name="connsiteY4847" fmla="*/ 1745726 h 2271214"/>
              <a:gd name="connsiteX4848" fmla="*/ 1999660 w 6970921"/>
              <a:gd name="connsiteY4848" fmla="*/ 1761976 h 2271214"/>
              <a:gd name="connsiteX4849" fmla="*/ 1987787 w 6970921"/>
              <a:gd name="connsiteY4849" fmla="*/ 1777762 h 2271214"/>
              <a:gd name="connsiteX4850" fmla="*/ 1967756 w 6970921"/>
              <a:gd name="connsiteY4850" fmla="*/ 1804888 h 2271214"/>
              <a:gd name="connsiteX4851" fmla="*/ 1964305 w 6970921"/>
              <a:gd name="connsiteY4851" fmla="*/ 1807210 h 2271214"/>
              <a:gd name="connsiteX4852" fmla="*/ 1959596 w 6970921"/>
              <a:gd name="connsiteY4852" fmla="*/ 1808802 h 2271214"/>
              <a:gd name="connsiteX4853" fmla="*/ 1960458 w 6970921"/>
              <a:gd name="connsiteY4853" fmla="*/ 1811521 h 2271214"/>
              <a:gd name="connsiteX4854" fmla="*/ 1951835 w 6970921"/>
              <a:gd name="connsiteY4854" fmla="*/ 1826113 h 2271214"/>
              <a:gd name="connsiteX4855" fmla="*/ 1946994 w 6970921"/>
              <a:gd name="connsiteY4855" fmla="*/ 1831419 h 2271214"/>
              <a:gd name="connsiteX4856" fmla="*/ 1930348 w 6970921"/>
              <a:gd name="connsiteY4856" fmla="*/ 1848000 h 2271214"/>
              <a:gd name="connsiteX4857" fmla="*/ 1920665 w 6970921"/>
              <a:gd name="connsiteY4857" fmla="*/ 1859342 h 2271214"/>
              <a:gd name="connsiteX4858" fmla="*/ 1907134 w 6970921"/>
              <a:gd name="connsiteY4858" fmla="*/ 1869755 h 2271214"/>
              <a:gd name="connsiteX4859" fmla="*/ 1898246 w 6970921"/>
              <a:gd name="connsiteY4859" fmla="*/ 1882556 h 2271214"/>
              <a:gd name="connsiteX4860" fmla="*/ 1893272 w 6970921"/>
              <a:gd name="connsiteY4860" fmla="*/ 1888194 h 2271214"/>
              <a:gd name="connsiteX4861" fmla="*/ 1881598 w 6970921"/>
              <a:gd name="connsiteY4861" fmla="*/ 1901923 h 2271214"/>
              <a:gd name="connsiteX4862" fmla="*/ 1859310 w 6970921"/>
              <a:gd name="connsiteY4862" fmla="*/ 1923081 h 2271214"/>
              <a:gd name="connsiteX4863" fmla="*/ 1822235 w 6970921"/>
              <a:gd name="connsiteY4863" fmla="*/ 1958566 h 2271214"/>
              <a:gd name="connsiteX4864" fmla="*/ 1810098 w 6970921"/>
              <a:gd name="connsiteY4864" fmla="*/ 1968647 h 2271214"/>
              <a:gd name="connsiteX4865" fmla="*/ 1800612 w 6970921"/>
              <a:gd name="connsiteY4865" fmla="*/ 1975943 h 2271214"/>
              <a:gd name="connsiteX4866" fmla="*/ 1781911 w 6970921"/>
              <a:gd name="connsiteY4866" fmla="*/ 1998361 h 2271214"/>
              <a:gd name="connsiteX4867" fmla="*/ 1779855 w 6970921"/>
              <a:gd name="connsiteY4867" fmla="*/ 2000151 h 2271214"/>
              <a:gd name="connsiteX4868" fmla="*/ 1776738 w 6970921"/>
              <a:gd name="connsiteY4868" fmla="*/ 1999555 h 2271214"/>
              <a:gd name="connsiteX4869" fmla="*/ 1773091 w 6970921"/>
              <a:gd name="connsiteY4869" fmla="*/ 1995973 h 2271214"/>
              <a:gd name="connsiteX4870" fmla="*/ 1766852 w 6970921"/>
              <a:gd name="connsiteY4870" fmla="*/ 2006453 h 2271214"/>
              <a:gd name="connsiteX4871" fmla="*/ 1760883 w 6970921"/>
              <a:gd name="connsiteY4871" fmla="*/ 2011427 h 2271214"/>
              <a:gd name="connsiteX4872" fmla="*/ 1740589 w 6970921"/>
              <a:gd name="connsiteY4872" fmla="*/ 2024957 h 2271214"/>
              <a:gd name="connsiteX4873" fmla="*/ 1719763 w 6970921"/>
              <a:gd name="connsiteY4873" fmla="*/ 2037693 h 2271214"/>
              <a:gd name="connsiteX4874" fmla="*/ 1683481 w 6970921"/>
              <a:gd name="connsiteY4874" fmla="*/ 2060509 h 2271214"/>
              <a:gd name="connsiteX4875" fmla="*/ 1649920 w 6970921"/>
              <a:gd name="connsiteY4875" fmla="*/ 2081931 h 2271214"/>
              <a:gd name="connsiteX4876" fmla="*/ 1624846 w 6970921"/>
              <a:gd name="connsiteY4876" fmla="*/ 2096721 h 2271214"/>
              <a:gd name="connsiteX4877" fmla="*/ 1623984 w 6970921"/>
              <a:gd name="connsiteY4877" fmla="*/ 2097319 h 2271214"/>
              <a:gd name="connsiteX4878" fmla="*/ 1615361 w 6970921"/>
              <a:gd name="connsiteY4878" fmla="*/ 2101100 h 2271214"/>
              <a:gd name="connsiteX4879" fmla="*/ 1601564 w 6970921"/>
              <a:gd name="connsiteY4879" fmla="*/ 2112507 h 2271214"/>
              <a:gd name="connsiteX4880" fmla="*/ 1578748 w 6970921"/>
              <a:gd name="connsiteY4880" fmla="*/ 2126436 h 2271214"/>
              <a:gd name="connsiteX4881" fmla="*/ 1566679 w 6970921"/>
              <a:gd name="connsiteY4881" fmla="*/ 2136251 h 2271214"/>
              <a:gd name="connsiteX4882" fmla="*/ 1562432 w 6970921"/>
              <a:gd name="connsiteY4882" fmla="*/ 2139037 h 2271214"/>
              <a:gd name="connsiteX4883" fmla="*/ 1544457 w 6970921"/>
              <a:gd name="connsiteY4883" fmla="*/ 2146267 h 2271214"/>
              <a:gd name="connsiteX4884" fmla="*/ 1525887 w 6970921"/>
              <a:gd name="connsiteY4884" fmla="*/ 2151971 h 2271214"/>
              <a:gd name="connsiteX4885" fmla="*/ 1512819 w 6970921"/>
              <a:gd name="connsiteY4885" fmla="*/ 2158537 h 2271214"/>
              <a:gd name="connsiteX4886" fmla="*/ 1506452 w 6970921"/>
              <a:gd name="connsiteY4886" fmla="*/ 2161257 h 2271214"/>
              <a:gd name="connsiteX4887" fmla="*/ 1493784 w 6970921"/>
              <a:gd name="connsiteY4887" fmla="*/ 2164374 h 2271214"/>
              <a:gd name="connsiteX4888" fmla="*/ 1444571 w 6970921"/>
              <a:gd name="connsiteY4888" fmla="*/ 2179497 h 2271214"/>
              <a:gd name="connsiteX4889" fmla="*/ 1433295 w 6970921"/>
              <a:gd name="connsiteY4889" fmla="*/ 2184338 h 2271214"/>
              <a:gd name="connsiteX4890" fmla="*/ 1415057 w 6970921"/>
              <a:gd name="connsiteY4890" fmla="*/ 2190705 h 2271214"/>
              <a:gd name="connsiteX4891" fmla="*/ 1387795 w 6970921"/>
              <a:gd name="connsiteY4891" fmla="*/ 2199858 h 2271214"/>
              <a:gd name="connsiteX4892" fmla="*/ 1373733 w 6970921"/>
              <a:gd name="connsiteY4892" fmla="*/ 2204435 h 2271214"/>
              <a:gd name="connsiteX4893" fmla="*/ 1344149 w 6970921"/>
              <a:gd name="connsiteY4893" fmla="*/ 2214185 h 2271214"/>
              <a:gd name="connsiteX4894" fmla="*/ 1321069 w 6970921"/>
              <a:gd name="connsiteY4894" fmla="*/ 2224929 h 2271214"/>
              <a:gd name="connsiteX4895" fmla="*/ 1311140 w 6970921"/>
              <a:gd name="connsiteY4895" fmla="*/ 2227517 h 2271214"/>
              <a:gd name="connsiteX4896" fmla="*/ 1312334 w 6970921"/>
              <a:gd name="connsiteY4896" fmla="*/ 2225460 h 2271214"/>
              <a:gd name="connsiteX4897" fmla="*/ 1304508 w 6970921"/>
              <a:gd name="connsiteY4897" fmla="*/ 2227383 h 2271214"/>
              <a:gd name="connsiteX4898" fmla="*/ 1294691 w 6970921"/>
              <a:gd name="connsiteY4898" fmla="*/ 2229505 h 2271214"/>
              <a:gd name="connsiteX4899" fmla="*/ 1290579 w 6970921"/>
              <a:gd name="connsiteY4899" fmla="*/ 2229440 h 2271214"/>
              <a:gd name="connsiteX4900" fmla="*/ 1296283 w 6970921"/>
              <a:gd name="connsiteY4900" fmla="*/ 2226919 h 2271214"/>
              <a:gd name="connsiteX4901" fmla="*/ 1315915 w 6970921"/>
              <a:gd name="connsiteY4901" fmla="*/ 2223802 h 2271214"/>
              <a:gd name="connsiteX4902" fmla="*/ 1340767 w 6970921"/>
              <a:gd name="connsiteY4902" fmla="*/ 2213985 h 2271214"/>
              <a:gd name="connsiteX4903" fmla="*/ 1346471 w 6970921"/>
              <a:gd name="connsiteY4903" fmla="*/ 2212128 h 2271214"/>
              <a:gd name="connsiteX4904" fmla="*/ 1343155 w 6970921"/>
              <a:gd name="connsiteY4904" fmla="*/ 2212195 h 2271214"/>
              <a:gd name="connsiteX4905" fmla="*/ 1332212 w 6970921"/>
              <a:gd name="connsiteY4905" fmla="*/ 2212991 h 2271214"/>
              <a:gd name="connsiteX4906" fmla="*/ 1321202 w 6970921"/>
              <a:gd name="connsiteY4906" fmla="*/ 2216572 h 2271214"/>
              <a:gd name="connsiteX4907" fmla="*/ 1276517 w 6970921"/>
              <a:gd name="connsiteY4907" fmla="*/ 2223736 h 2271214"/>
              <a:gd name="connsiteX4908" fmla="*/ 1254099 w 6970921"/>
              <a:gd name="connsiteY4908" fmla="*/ 2226919 h 2271214"/>
              <a:gd name="connsiteX4909" fmla="*/ 1231548 w 6970921"/>
              <a:gd name="connsiteY4909" fmla="*/ 2229174 h 2271214"/>
              <a:gd name="connsiteX4910" fmla="*/ 1203293 w 6970921"/>
              <a:gd name="connsiteY4910" fmla="*/ 2232358 h 2271214"/>
              <a:gd name="connsiteX4911" fmla="*/ 1174904 w 6970921"/>
              <a:gd name="connsiteY4911" fmla="*/ 2234348 h 2271214"/>
              <a:gd name="connsiteX4912" fmla="*/ 1159913 w 6970921"/>
              <a:gd name="connsiteY4912" fmla="*/ 2233618 h 2271214"/>
              <a:gd name="connsiteX4913" fmla="*/ 1147844 w 6970921"/>
              <a:gd name="connsiteY4913" fmla="*/ 2233883 h 2271214"/>
              <a:gd name="connsiteX4914" fmla="*/ 1135771 w 6970921"/>
              <a:gd name="connsiteY4914" fmla="*/ 2233684 h 2271214"/>
              <a:gd name="connsiteX4915" fmla="*/ 1111696 w 6970921"/>
              <a:gd name="connsiteY4915" fmla="*/ 2233618 h 2271214"/>
              <a:gd name="connsiteX4916" fmla="*/ 1097703 w 6970921"/>
              <a:gd name="connsiteY4916" fmla="*/ 2236272 h 2271214"/>
              <a:gd name="connsiteX4917" fmla="*/ 1072167 w 6970921"/>
              <a:gd name="connsiteY4917" fmla="*/ 2236337 h 2271214"/>
              <a:gd name="connsiteX4918" fmla="*/ 1041722 w 6970921"/>
              <a:gd name="connsiteY4918" fmla="*/ 2233419 h 2271214"/>
              <a:gd name="connsiteX4919" fmla="*/ 1011478 w 6970921"/>
              <a:gd name="connsiteY4919" fmla="*/ 2229572 h 2271214"/>
              <a:gd name="connsiteX4920" fmla="*/ 972149 w 6970921"/>
              <a:gd name="connsiteY4920" fmla="*/ 2227848 h 2271214"/>
              <a:gd name="connsiteX4921" fmla="*/ 923531 w 6970921"/>
              <a:gd name="connsiteY4921" fmla="*/ 2217899 h 2271214"/>
              <a:gd name="connsiteX4922" fmla="*/ 884199 w 6970921"/>
              <a:gd name="connsiteY4922" fmla="*/ 2212128 h 2271214"/>
              <a:gd name="connsiteX4923" fmla="*/ 873653 w 6970921"/>
              <a:gd name="connsiteY4923" fmla="*/ 2210603 h 2271214"/>
              <a:gd name="connsiteX4924" fmla="*/ 863241 w 6970921"/>
              <a:gd name="connsiteY4924" fmla="*/ 2208746 h 2271214"/>
              <a:gd name="connsiteX4925" fmla="*/ 833993 w 6970921"/>
              <a:gd name="connsiteY4925" fmla="*/ 2202379 h 2271214"/>
              <a:gd name="connsiteX4926" fmla="*/ 791011 w 6970921"/>
              <a:gd name="connsiteY4926" fmla="*/ 2187720 h 2271214"/>
              <a:gd name="connsiteX4927" fmla="*/ 774561 w 6970921"/>
              <a:gd name="connsiteY4927" fmla="*/ 2181154 h 2271214"/>
              <a:gd name="connsiteX4928" fmla="*/ 750685 w 6970921"/>
              <a:gd name="connsiteY4928" fmla="*/ 2171736 h 2271214"/>
              <a:gd name="connsiteX4929" fmla="*/ 726878 w 6970921"/>
              <a:gd name="connsiteY4929" fmla="*/ 2161986 h 2271214"/>
              <a:gd name="connsiteX4930" fmla="*/ 704517 w 6970921"/>
              <a:gd name="connsiteY4930" fmla="*/ 2153828 h 2271214"/>
              <a:gd name="connsiteX4931" fmla="*/ 660216 w 6970921"/>
              <a:gd name="connsiteY4931" fmla="*/ 2132206 h 2271214"/>
              <a:gd name="connsiteX4932" fmla="*/ 629574 w 6970921"/>
              <a:gd name="connsiteY4932" fmla="*/ 2117681 h 2271214"/>
              <a:gd name="connsiteX4933" fmla="*/ 598933 w 6970921"/>
              <a:gd name="connsiteY4933" fmla="*/ 2103023 h 2271214"/>
              <a:gd name="connsiteX4934" fmla="*/ 592035 w 6970921"/>
              <a:gd name="connsiteY4934" fmla="*/ 2094003 h 2271214"/>
              <a:gd name="connsiteX4935" fmla="*/ 592433 w 6970921"/>
              <a:gd name="connsiteY4935" fmla="*/ 2093538 h 2271214"/>
              <a:gd name="connsiteX4936" fmla="*/ 597408 w 6970921"/>
              <a:gd name="connsiteY4936" fmla="*/ 2088365 h 2271214"/>
              <a:gd name="connsiteX4937" fmla="*/ 594623 w 6970921"/>
              <a:gd name="connsiteY4937" fmla="*/ 2087237 h 2271214"/>
              <a:gd name="connsiteX4938" fmla="*/ 582087 w 6970921"/>
              <a:gd name="connsiteY4938" fmla="*/ 2079676 h 2271214"/>
              <a:gd name="connsiteX4939" fmla="*/ 583148 w 6970921"/>
              <a:gd name="connsiteY4939" fmla="*/ 2078946 h 2271214"/>
              <a:gd name="connsiteX4940" fmla="*/ 597673 w 6970921"/>
              <a:gd name="connsiteY4940" fmla="*/ 2088033 h 2271214"/>
              <a:gd name="connsiteX4941" fmla="*/ 626259 w 6970921"/>
              <a:gd name="connsiteY4941" fmla="*/ 2102293 h 2271214"/>
              <a:gd name="connsiteX4942" fmla="*/ 642640 w 6970921"/>
              <a:gd name="connsiteY4942" fmla="*/ 2107931 h 2271214"/>
              <a:gd name="connsiteX4943" fmla="*/ 642375 w 6970921"/>
              <a:gd name="connsiteY4943" fmla="*/ 2105874 h 2271214"/>
              <a:gd name="connsiteX4944" fmla="*/ 606162 w 6970921"/>
              <a:gd name="connsiteY4944" fmla="*/ 2087503 h 2271214"/>
              <a:gd name="connsiteX4945" fmla="*/ 573466 w 6970921"/>
              <a:gd name="connsiteY4945" fmla="*/ 2070589 h 2271214"/>
              <a:gd name="connsiteX4946" fmla="*/ 538247 w 6970921"/>
              <a:gd name="connsiteY4946" fmla="*/ 2047110 h 2271214"/>
              <a:gd name="connsiteX4947" fmla="*/ 520935 w 6970921"/>
              <a:gd name="connsiteY4947" fmla="*/ 2035039 h 2271214"/>
              <a:gd name="connsiteX4948" fmla="*/ 504155 w 6970921"/>
              <a:gd name="connsiteY4948" fmla="*/ 2022238 h 2271214"/>
              <a:gd name="connsiteX4949" fmla="*/ 502431 w 6970921"/>
              <a:gd name="connsiteY4949" fmla="*/ 2020912 h 2271214"/>
              <a:gd name="connsiteX4950" fmla="*/ 437032 w 6970921"/>
              <a:gd name="connsiteY4950" fmla="*/ 1971367 h 2271214"/>
              <a:gd name="connsiteX4951" fmla="*/ 399161 w 6970921"/>
              <a:gd name="connsiteY4951" fmla="*/ 1943178 h 2271214"/>
              <a:gd name="connsiteX4952" fmla="*/ 397105 w 6970921"/>
              <a:gd name="connsiteY4952" fmla="*/ 1938734 h 2271214"/>
              <a:gd name="connsiteX4953" fmla="*/ 385099 w 6970921"/>
              <a:gd name="connsiteY4953" fmla="*/ 1927459 h 2271214"/>
              <a:gd name="connsiteX4954" fmla="*/ 362746 w 6970921"/>
              <a:gd name="connsiteY4954" fmla="*/ 1910280 h 2271214"/>
              <a:gd name="connsiteX4955" fmla="*/ 360556 w 6970921"/>
              <a:gd name="connsiteY4955" fmla="*/ 1908423 h 2271214"/>
              <a:gd name="connsiteX4956" fmla="*/ 336151 w 6970921"/>
              <a:gd name="connsiteY4956" fmla="*/ 1878842 h 2271214"/>
              <a:gd name="connsiteX4957" fmla="*/ 283024 w 6970921"/>
              <a:gd name="connsiteY4957" fmla="*/ 1817226 h 2271214"/>
              <a:gd name="connsiteX4958" fmla="*/ 255225 w 6970921"/>
              <a:gd name="connsiteY4958" fmla="*/ 1782603 h 2271214"/>
              <a:gd name="connsiteX4959" fmla="*/ 228496 w 6970921"/>
              <a:gd name="connsiteY4959" fmla="*/ 1747450 h 2271214"/>
              <a:gd name="connsiteX4960" fmla="*/ 211848 w 6970921"/>
              <a:gd name="connsiteY4960" fmla="*/ 1727222 h 2271214"/>
              <a:gd name="connsiteX4961" fmla="*/ 207073 w 6970921"/>
              <a:gd name="connsiteY4961" fmla="*/ 1717273 h 2271214"/>
              <a:gd name="connsiteX4962" fmla="*/ 194803 w 6970921"/>
              <a:gd name="connsiteY4962" fmla="*/ 1691605 h 2271214"/>
              <a:gd name="connsiteX4963" fmla="*/ 176430 w 6970921"/>
              <a:gd name="connsiteY4963" fmla="*/ 1655258 h 2271214"/>
              <a:gd name="connsiteX4964" fmla="*/ 168869 w 6970921"/>
              <a:gd name="connsiteY4964" fmla="*/ 1643983 h 2271214"/>
              <a:gd name="connsiteX4965" fmla="*/ 153549 w 6970921"/>
              <a:gd name="connsiteY4965" fmla="*/ 1614268 h 2271214"/>
              <a:gd name="connsiteX4966" fmla="*/ 141478 w 6970921"/>
              <a:gd name="connsiteY4966" fmla="*/ 1583362 h 2271214"/>
              <a:gd name="connsiteX4967" fmla="*/ 131131 w 6970921"/>
              <a:gd name="connsiteY4967" fmla="*/ 1563330 h 2271214"/>
              <a:gd name="connsiteX4968" fmla="*/ 125559 w 6970921"/>
              <a:gd name="connsiteY4968" fmla="*/ 1549667 h 2271214"/>
              <a:gd name="connsiteX4969" fmla="*/ 120717 w 6970921"/>
              <a:gd name="connsiteY4969" fmla="*/ 1535740 h 2271214"/>
              <a:gd name="connsiteX4970" fmla="*/ 116870 w 6970921"/>
              <a:gd name="connsiteY4970" fmla="*/ 1529770 h 2271214"/>
              <a:gd name="connsiteX4971" fmla="*/ 113089 w 6970921"/>
              <a:gd name="connsiteY4971" fmla="*/ 1523535 h 2271214"/>
              <a:gd name="connsiteX4972" fmla="*/ 114151 w 6970921"/>
              <a:gd name="connsiteY4972" fmla="*/ 1520949 h 2271214"/>
              <a:gd name="connsiteX4973" fmla="*/ 114217 w 6970921"/>
              <a:gd name="connsiteY4973" fmla="*/ 1517566 h 2271214"/>
              <a:gd name="connsiteX4974" fmla="*/ 101483 w 6970921"/>
              <a:gd name="connsiteY4974" fmla="*/ 1490637 h 2271214"/>
              <a:gd name="connsiteX4975" fmla="*/ 99693 w 6970921"/>
              <a:gd name="connsiteY4975" fmla="*/ 1485729 h 2271214"/>
              <a:gd name="connsiteX4976" fmla="*/ 87952 w 6970921"/>
              <a:gd name="connsiteY4976" fmla="*/ 1450909 h 2271214"/>
              <a:gd name="connsiteX4977" fmla="*/ 82514 w 6970921"/>
              <a:gd name="connsiteY4977" fmla="*/ 1430613 h 2271214"/>
              <a:gd name="connsiteX4978" fmla="*/ 76677 w 6970921"/>
              <a:gd name="connsiteY4978" fmla="*/ 1400767 h 2271214"/>
              <a:gd name="connsiteX4979" fmla="*/ 73096 w 6970921"/>
              <a:gd name="connsiteY4979" fmla="*/ 1387502 h 2271214"/>
              <a:gd name="connsiteX4980" fmla="*/ 65336 w 6970921"/>
              <a:gd name="connsiteY4980" fmla="*/ 1358849 h 2271214"/>
              <a:gd name="connsiteX4981" fmla="*/ 61755 w 6970921"/>
              <a:gd name="connsiteY4981" fmla="*/ 1338486 h 2271214"/>
              <a:gd name="connsiteX4982" fmla="*/ 60428 w 6970921"/>
              <a:gd name="connsiteY4982" fmla="*/ 1319849 h 2271214"/>
              <a:gd name="connsiteX4983" fmla="*/ 53994 w 6970921"/>
              <a:gd name="connsiteY4983" fmla="*/ 1282972 h 2271214"/>
              <a:gd name="connsiteX4984" fmla="*/ 47229 w 6970921"/>
              <a:gd name="connsiteY4984" fmla="*/ 1241253 h 2271214"/>
              <a:gd name="connsiteX4985" fmla="*/ 44974 w 6970921"/>
              <a:gd name="connsiteY4985" fmla="*/ 1198739 h 2271214"/>
              <a:gd name="connsiteX4986" fmla="*/ 42984 w 6970921"/>
              <a:gd name="connsiteY4986" fmla="*/ 1164382 h 2271214"/>
              <a:gd name="connsiteX4987" fmla="*/ 42586 w 6970921"/>
              <a:gd name="connsiteY4987" fmla="*/ 1083995 h 2271214"/>
              <a:gd name="connsiteX4988" fmla="*/ 42453 w 6970921"/>
              <a:gd name="connsiteY4988" fmla="*/ 1057863 h 2271214"/>
              <a:gd name="connsiteX4989" fmla="*/ 44310 w 6970921"/>
              <a:gd name="connsiteY4989" fmla="*/ 1043736 h 2271214"/>
              <a:gd name="connsiteX4990" fmla="*/ 47163 w 6970921"/>
              <a:gd name="connsiteY4990" fmla="*/ 1010042 h 2271214"/>
              <a:gd name="connsiteX4991" fmla="*/ 50612 w 6970921"/>
              <a:gd name="connsiteY4991" fmla="*/ 976415 h 2271214"/>
              <a:gd name="connsiteX4992" fmla="*/ 55188 w 6970921"/>
              <a:gd name="connsiteY4992" fmla="*/ 944114 h 2271214"/>
              <a:gd name="connsiteX4993" fmla="*/ 57510 w 6970921"/>
              <a:gd name="connsiteY4993" fmla="*/ 927930 h 2271214"/>
              <a:gd name="connsiteX4994" fmla="*/ 60627 w 6970921"/>
              <a:gd name="connsiteY4994" fmla="*/ 911880 h 2271214"/>
              <a:gd name="connsiteX4995" fmla="*/ 67458 w 6970921"/>
              <a:gd name="connsiteY4995" fmla="*/ 879645 h 2271214"/>
              <a:gd name="connsiteX4996" fmla="*/ 75550 w 6970921"/>
              <a:gd name="connsiteY4996" fmla="*/ 847743 h 2271214"/>
              <a:gd name="connsiteX4997" fmla="*/ 81121 w 6970921"/>
              <a:gd name="connsiteY4997" fmla="*/ 824462 h 2271214"/>
              <a:gd name="connsiteX4998" fmla="*/ 87555 w 6970921"/>
              <a:gd name="connsiteY4998" fmla="*/ 801381 h 2271214"/>
              <a:gd name="connsiteX4999" fmla="*/ 94452 w 6970921"/>
              <a:gd name="connsiteY4999" fmla="*/ 783540 h 2271214"/>
              <a:gd name="connsiteX5000" fmla="*/ 96376 w 6970921"/>
              <a:gd name="connsiteY5000" fmla="*/ 773856 h 2271214"/>
              <a:gd name="connsiteX5001" fmla="*/ 97040 w 6970921"/>
              <a:gd name="connsiteY5001" fmla="*/ 770408 h 2271214"/>
              <a:gd name="connsiteX5002" fmla="*/ 106325 w 6970921"/>
              <a:gd name="connsiteY5002" fmla="*/ 743014 h 2271214"/>
              <a:gd name="connsiteX5003" fmla="*/ 116539 w 6970921"/>
              <a:gd name="connsiteY5003" fmla="*/ 718341 h 2271214"/>
              <a:gd name="connsiteX5004" fmla="*/ 123238 w 6970921"/>
              <a:gd name="connsiteY5004" fmla="*/ 700500 h 2271214"/>
              <a:gd name="connsiteX5005" fmla="*/ 134712 w 6970921"/>
              <a:gd name="connsiteY5005" fmla="*/ 672776 h 2271214"/>
              <a:gd name="connsiteX5006" fmla="*/ 146451 w 6970921"/>
              <a:gd name="connsiteY5006" fmla="*/ 640674 h 2271214"/>
              <a:gd name="connsiteX5007" fmla="*/ 150896 w 6970921"/>
              <a:gd name="connsiteY5007" fmla="*/ 632450 h 2271214"/>
              <a:gd name="connsiteX5008" fmla="*/ 162104 w 6970921"/>
              <a:gd name="connsiteY5008" fmla="*/ 603665 h 2271214"/>
              <a:gd name="connsiteX5009" fmla="*/ 165420 w 6970921"/>
              <a:gd name="connsiteY5009" fmla="*/ 596567 h 2271214"/>
              <a:gd name="connsiteX5010" fmla="*/ 179813 w 6970921"/>
              <a:gd name="connsiteY5010" fmla="*/ 576604 h 2271214"/>
              <a:gd name="connsiteX5011" fmla="*/ 181936 w 6970921"/>
              <a:gd name="connsiteY5011" fmla="*/ 570900 h 2271214"/>
              <a:gd name="connsiteX5012" fmla="*/ 185518 w 6970921"/>
              <a:gd name="connsiteY5012" fmla="*/ 561880 h 2271214"/>
              <a:gd name="connsiteX5013" fmla="*/ 208333 w 6970921"/>
              <a:gd name="connsiteY5013" fmla="*/ 533492 h 2271214"/>
              <a:gd name="connsiteX5014" fmla="*/ 218215 w 6970921"/>
              <a:gd name="connsiteY5014" fmla="*/ 515850 h 2271214"/>
              <a:gd name="connsiteX5015" fmla="*/ 242225 w 6970921"/>
              <a:gd name="connsiteY5015" fmla="*/ 475589 h 2271214"/>
              <a:gd name="connsiteX5016" fmla="*/ 244347 w 6970921"/>
              <a:gd name="connsiteY5016" fmla="*/ 473799 h 2271214"/>
              <a:gd name="connsiteX5017" fmla="*/ 243552 w 6970921"/>
              <a:gd name="connsiteY5017" fmla="*/ 476983 h 2271214"/>
              <a:gd name="connsiteX5018" fmla="*/ 218481 w 6970921"/>
              <a:gd name="connsiteY5018" fmla="*/ 520227 h 2271214"/>
              <a:gd name="connsiteX5019" fmla="*/ 213772 w 6970921"/>
              <a:gd name="connsiteY5019" fmla="*/ 532033 h 2271214"/>
              <a:gd name="connsiteX5020" fmla="*/ 220935 w 6970921"/>
              <a:gd name="connsiteY5020" fmla="*/ 523211 h 2271214"/>
              <a:gd name="connsiteX5021" fmla="*/ 258541 w 6970921"/>
              <a:gd name="connsiteY5021" fmla="*/ 473732 h 2271214"/>
              <a:gd name="connsiteX5022" fmla="*/ 271872 w 6970921"/>
              <a:gd name="connsiteY5022" fmla="*/ 457218 h 2271214"/>
              <a:gd name="connsiteX5023" fmla="*/ 278646 w 6970921"/>
              <a:gd name="connsiteY5023" fmla="*/ 449922 h 2271214"/>
              <a:gd name="connsiteX5024" fmla="*/ 313400 w 6970921"/>
              <a:gd name="connsiteY5024" fmla="*/ 409529 h 2271214"/>
              <a:gd name="connsiteX5025" fmla="*/ 324344 w 6970921"/>
              <a:gd name="connsiteY5025" fmla="*/ 395800 h 2271214"/>
              <a:gd name="connsiteX5026" fmla="*/ 335620 w 6970921"/>
              <a:gd name="connsiteY5026" fmla="*/ 382535 h 2271214"/>
              <a:gd name="connsiteX5027" fmla="*/ 358169 w 6970921"/>
              <a:gd name="connsiteY5027" fmla="*/ 355872 h 2271214"/>
              <a:gd name="connsiteX5028" fmla="*/ 363078 w 6970921"/>
              <a:gd name="connsiteY5028" fmla="*/ 350964 h 2271214"/>
              <a:gd name="connsiteX5029" fmla="*/ 367389 w 6970921"/>
              <a:gd name="connsiteY5029" fmla="*/ 352290 h 2271214"/>
              <a:gd name="connsiteX5030" fmla="*/ 363675 w 6970921"/>
              <a:gd name="connsiteY5030" fmla="*/ 359785 h 2271214"/>
              <a:gd name="connsiteX5031" fmla="*/ 361751 w 6970921"/>
              <a:gd name="connsiteY5031" fmla="*/ 359321 h 2271214"/>
              <a:gd name="connsiteX5032" fmla="*/ 359031 w 6970921"/>
              <a:gd name="connsiteY5032" fmla="*/ 361111 h 2271214"/>
              <a:gd name="connsiteX5033" fmla="*/ 355384 w 6970921"/>
              <a:gd name="connsiteY5033" fmla="*/ 366683 h 2271214"/>
              <a:gd name="connsiteX5034" fmla="*/ 356909 w 6970921"/>
              <a:gd name="connsiteY5034" fmla="*/ 366352 h 2271214"/>
              <a:gd name="connsiteX5035" fmla="*/ 360490 w 6970921"/>
              <a:gd name="connsiteY5035" fmla="*/ 367545 h 2271214"/>
              <a:gd name="connsiteX5036" fmla="*/ 358369 w 6970921"/>
              <a:gd name="connsiteY5036" fmla="*/ 370397 h 2271214"/>
              <a:gd name="connsiteX5037" fmla="*/ 356841 w 6970921"/>
              <a:gd name="connsiteY5037" fmla="*/ 369734 h 2271214"/>
              <a:gd name="connsiteX5038" fmla="*/ 355583 w 6970921"/>
              <a:gd name="connsiteY5038" fmla="*/ 370795 h 2271214"/>
              <a:gd name="connsiteX5039" fmla="*/ 336415 w 6970921"/>
              <a:gd name="connsiteY5039" fmla="*/ 397723 h 2271214"/>
              <a:gd name="connsiteX5040" fmla="*/ 332303 w 6970921"/>
              <a:gd name="connsiteY5040" fmla="*/ 399713 h 2271214"/>
              <a:gd name="connsiteX5041" fmla="*/ 323748 w 6970921"/>
              <a:gd name="connsiteY5041" fmla="*/ 406611 h 2271214"/>
              <a:gd name="connsiteX5042" fmla="*/ 296687 w 6970921"/>
              <a:gd name="connsiteY5042" fmla="*/ 442891 h 2271214"/>
              <a:gd name="connsiteX5043" fmla="*/ 273340 w 6970921"/>
              <a:gd name="connsiteY5043" fmla="*/ 477049 h 2271214"/>
              <a:gd name="connsiteX5044" fmla="*/ 255026 w 6970921"/>
              <a:gd name="connsiteY5044" fmla="*/ 500793 h 2271214"/>
              <a:gd name="connsiteX5045" fmla="*/ 232276 w 6970921"/>
              <a:gd name="connsiteY5045" fmla="*/ 534819 h 2271214"/>
              <a:gd name="connsiteX5046" fmla="*/ 220803 w 6970921"/>
              <a:gd name="connsiteY5046" fmla="*/ 552660 h 2271214"/>
              <a:gd name="connsiteX5047" fmla="*/ 213905 w 6970921"/>
              <a:gd name="connsiteY5047" fmla="*/ 563405 h 2271214"/>
              <a:gd name="connsiteX5048" fmla="*/ 201170 w 6970921"/>
              <a:gd name="connsiteY5048" fmla="*/ 581312 h 2271214"/>
              <a:gd name="connsiteX5049" fmla="*/ 189563 w 6970921"/>
              <a:gd name="connsiteY5049" fmla="*/ 604859 h 2271214"/>
              <a:gd name="connsiteX5050" fmla="*/ 186977 w 6970921"/>
              <a:gd name="connsiteY5050" fmla="*/ 611557 h 2271214"/>
              <a:gd name="connsiteX5051" fmla="*/ 186645 w 6970921"/>
              <a:gd name="connsiteY5051" fmla="*/ 607644 h 2271214"/>
              <a:gd name="connsiteX5052" fmla="*/ 186711 w 6970921"/>
              <a:gd name="connsiteY5052" fmla="*/ 604063 h 2271214"/>
              <a:gd name="connsiteX5053" fmla="*/ 185053 w 6970921"/>
              <a:gd name="connsiteY5053" fmla="*/ 609501 h 2271214"/>
              <a:gd name="connsiteX5054" fmla="*/ 178222 w 6970921"/>
              <a:gd name="connsiteY5054" fmla="*/ 627144 h 2271214"/>
              <a:gd name="connsiteX5055" fmla="*/ 160712 w 6970921"/>
              <a:gd name="connsiteY5055" fmla="*/ 665746 h 2271214"/>
              <a:gd name="connsiteX5056" fmla="*/ 157196 w 6970921"/>
              <a:gd name="connsiteY5056" fmla="*/ 671913 h 2271214"/>
              <a:gd name="connsiteX5057" fmla="*/ 154676 w 6970921"/>
              <a:gd name="connsiteY5057" fmla="*/ 675230 h 2271214"/>
              <a:gd name="connsiteX5058" fmla="*/ 156732 w 6970921"/>
              <a:gd name="connsiteY5058" fmla="*/ 675031 h 2271214"/>
              <a:gd name="connsiteX5059" fmla="*/ 159916 w 6970921"/>
              <a:gd name="connsiteY5059" fmla="*/ 673041 h 2271214"/>
              <a:gd name="connsiteX5060" fmla="*/ 156400 w 6970921"/>
              <a:gd name="connsiteY5060" fmla="*/ 679474 h 2271214"/>
              <a:gd name="connsiteX5061" fmla="*/ 148706 w 6970921"/>
              <a:gd name="connsiteY5061" fmla="*/ 699174 h 2271214"/>
              <a:gd name="connsiteX5062" fmla="*/ 135243 w 6970921"/>
              <a:gd name="connsiteY5062" fmla="*/ 729816 h 2271214"/>
              <a:gd name="connsiteX5063" fmla="*/ 122972 w 6970921"/>
              <a:gd name="connsiteY5063" fmla="*/ 760922 h 2271214"/>
              <a:gd name="connsiteX5064" fmla="*/ 120519 w 6970921"/>
              <a:gd name="connsiteY5064" fmla="*/ 771800 h 2271214"/>
              <a:gd name="connsiteX5065" fmla="*/ 117401 w 6970921"/>
              <a:gd name="connsiteY5065" fmla="*/ 788979 h 2271214"/>
              <a:gd name="connsiteX5066" fmla="*/ 115278 w 6970921"/>
              <a:gd name="connsiteY5066" fmla="*/ 795346 h 2271214"/>
              <a:gd name="connsiteX5067" fmla="*/ 116406 w 6970921"/>
              <a:gd name="connsiteY5067" fmla="*/ 796473 h 2271214"/>
              <a:gd name="connsiteX5068" fmla="*/ 119523 w 6970921"/>
              <a:gd name="connsiteY5068" fmla="*/ 789708 h 2271214"/>
              <a:gd name="connsiteX5069" fmla="*/ 123503 w 6970921"/>
              <a:gd name="connsiteY5069" fmla="*/ 776377 h 2271214"/>
              <a:gd name="connsiteX5070" fmla="*/ 128080 w 6970921"/>
              <a:gd name="connsiteY5070" fmla="*/ 765565 h 2271214"/>
              <a:gd name="connsiteX5071" fmla="*/ 134248 w 6970921"/>
              <a:gd name="connsiteY5071" fmla="*/ 746331 h 2271214"/>
              <a:gd name="connsiteX5072" fmla="*/ 138824 w 6970921"/>
              <a:gd name="connsiteY5072" fmla="*/ 734592 h 2271214"/>
              <a:gd name="connsiteX5073" fmla="*/ 141876 w 6970921"/>
              <a:gd name="connsiteY5073" fmla="*/ 728555 h 2271214"/>
              <a:gd name="connsiteX5074" fmla="*/ 153947 w 6970921"/>
              <a:gd name="connsiteY5074" fmla="*/ 698113 h 2271214"/>
              <a:gd name="connsiteX5075" fmla="*/ 166548 w 6970921"/>
              <a:gd name="connsiteY5075" fmla="*/ 667868 h 2271214"/>
              <a:gd name="connsiteX5076" fmla="*/ 180277 w 6970921"/>
              <a:gd name="connsiteY5076" fmla="*/ 638087 h 2271214"/>
              <a:gd name="connsiteX5077" fmla="*/ 187175 w 6970921"/>
              <a:gd name="connsiteY5077" fmla="*/ 623230 h 2271214"/>
              <a:gd name="connsiteX5078" fmla="*/ 194736 w 6970921"/>
              <a:gd name="connsiteY5078" fmla="*/ 608706 h 2271214"/>
              <a:gd name="connsiteX5079" fmla="*/ 208267 w 6970921"/>
              <a:gd name="connsiteY5079" fmla="*/ 580915 h 2271214"/>
              <a:gd name="connsiteX5080" fmla="*/ 223190 w 6970921"/>
              <a:gd name="connsiteY5080" fmla="*/ 553986 h 2271214"/>
              <a:gd name="connsiteX5081" fmla="*/ 237782 w 6970921"/>
              <a:gd name="connsiteY5081" fmla="*/ 532762 h 2271214"/>
              <a:gd name="connsiteX5082" fmla="*/ 254098 w 6970921"/>
              <a:gd name="connsiteY5082" fmla="*/ 512732 h 2271214"/>
              <a:gd name="connsiteX5083" fmla="*/ 257281 w 6970921"/>
              <a:gd name="connsiteY5083" fmla="*/ 509482 h 2271214"/>
              <a:gd name="connsiteX5084" fmla="*/ 300865 w 6970921"/>
              <a:gd name="connsiteY5084" fmla="*/ 453039 h 2271214"/>
              <a:gd name="connsiteX5085" fmla="*/ 321226 w 6970921"/>
              <a:gd name="connsiteY5085" fmla="*/ 428100 h 2271214"/>
              <a:gd name="connsiteX5086" fmla="*/ 342187 w 6970921"/>
              <a:gd name="connsiteY5086" fmla="*/ 403692 h 2271214"/>
              <a:gd name="connsiteX5087" fmla="*/ 362945 w 6970921"/>
              <a:gd name="connsiteY5087" fmla="*/ 382270 h 2271214"/>
              <a:gd name="connsiteX5088" fmla="*/ 373359 w 6970921"/>
              <a:gd name="connsiteY5088" fmla="*/ 371591 h 2271214"/>
              <a:gd name="connsiteX5089" fmla="*/ 384170 w 6970921"/>
              <a:gd name="connsiteY5089" fmla="*/ 361311 h 2271214"/>
              <a:gd name="connsiteX5090" fmla="*/ 414416 w 6970921"/>
              <a:gd name="connsiteY5090" fmla="*/ 332393 h 2271214"/>
              <a:gd name="connsiteX5091" fmla="*/ 445985 w 6970921"/>
              <a:gd name="connsiteY5091" fmla="*/ 304934 h 2271214"/>
              <a:gd name="connsiteX5092" fmla="*/ 473511 w 6970921"/>
              <a:gd name="connsiteY5092" fmla="*/ 285302 h 2271214"/>
              <a:gd name="connsiteX5093" fmla="*/ 503690 w 6970921"/>
              <a:gd name="connsiteY5093" fmla="*/ 262883 h 2271214"/>
              <a:gd name="connsiteX5094" fmla="*/ 524317 w 6970921"/>
              <a:gd name="connsiteY5094" fmla="*/ 248159 h 2271214"/>
              <a:gd name="connsiteX5095" fmla="*/ 534532 w 6970921"/>
              <a:gd name="connsiteY5095" fmla="*/ 241261 h 2271214"/>
              <a:gd name="connsiteX5096" fmla="*/ 544614 w 6970921"/>
              <a:gd name="connsiteY5096" fmla="*/ 235823 h 2271214"/>
              <a:gd name="connsiteX5097" fmla="*/ 593959 w 6970921"/>
              <a:gd name="connsiteY5097" fmla="*/ 206175 h 2271214"/>
              <a:gd name="connsiteX5098" fmla="*/ 626259 w 6970921"/>
              <a:gd name="connsiteY5098" fmla="*/ 187736 h 2271214"/>
              <a:gd name="connsiteX5099" fmla="*/ 659752 w 6970921"/>
              <a:gd name="connsiteY5099" fmla="*/ 171354 h 2271214"/>
              <a:gd name="connsiteX5100" fmla="*/ 678390 w 6970921"/>
              <a:gd name="connsiteY5100" fmla="*/ 163660 h 2271214"/>
              <a:gd name="connsiteX5101" fmla="*/ 697158 w 6970921"/>
              <a:gd name="connsiteY5101" fmla="*/ 156364 h 2271214"/>
              <a:gd name="connsiteX5102" fmla="*/ 717919 w 6970921"/>
              <a:gd name="connsiteY5102" fmla="*/ 146946 h 2271214"/>
              <a:gd name="connsiteX5103" fmla="*/ 739012 w 6970921"/>
              <a:gd name="connsiteY5103" fmla="*/ 138058 h 2271214"/>
              <a:gd name="connsiteX5104" fmla="*/ 746441 w 6970921"/>
              <a:gd name="connsiteY5104" fmla="*/ 136865 h 2271214"/>
              <a:gd name="connsiteX5105" fmla="*/ 740604 w 6970921"/>
              <a:gd name="connsiteY5105" fmla="*/ 141175 h 2271214"/>
              <a:gd name="connsiteX5106" fmla="*/ 731585 w 6970921"/>
              <a:gd name="connsiteY5106" fmla="*/ 146216 h 2271214"/>
              <a:gd name="connsiteX5107" fmla="*/ 723227 w 6970921"/>
              <a:gd name="connsiteY5107" fmla="*/ 149466 h 2271214"/>
              <a:gd name="connsiteX5108" fmla="*/ 726546 w 6970921"/>
              <a:gd name="connsiteY5108" fmla="*/ 145951 h 2271214"/>
              <a:gd name="connsiteX5109" fmla="*/ 728602 w 6970921"/>
              <a:gd name="connsiteY5109" fmla="*/ 143895 h 2271214"/>
              <a:gd name="connsiteX5110" fmla="*/ 724024 w 6970921"/>
              <a:gd name="connsiteY5110" fmla="*/ 145951 h 2271214"/>
              <a:gd name="connsiteX5111" fmla="*/ 704784 w 6970921"/>
              <a:gd name="connsiteY5111" fmla="*/ 156828 h 2271214"/>
              <a:gd name="connsiteX5112" fmla="*/ 701467 w 6970921"/>
              <a:gd name="connsiteY5112" fmla="*/ 160477 h 2271214"/>
              <a:gd name="connsiteX5113" fmla="*/ 707701 w 6970921"/>
              <a:gd name="connsiteY5113" fmla="*/ 161206 h 2271214"/>
              <a:gd name="connsiteX5114" fmla="*/ 738018 w 6970921"/>
              <a:gd name="connsiteY5114" fmla="*/ 148405 h 2271214"/>
              <a:gd name="connsiteX5115" fmla="*/ 743722 w 6970921"/>
              <a:gd name="connsiteY5115" fmla="*/ 146681 h 2271214"/>
              <a:gd name="connsiteX5116" fmla="*/ 757252 w 6970921"/>
              <a:gd name="connsiteY5116" fmla="*/ 145420 h 2271214"/>
              <a:gd name="connsiteX5117" fmla="*/ 793399 w 6970921"/>
              <a:gd name="connsiteY5117" fmla="*/ 132222 h 2271214"/>
              <a:gd name="connsiteX5118" fmla="*/ 816614 w 6970921"/>
              <a:gd name="connsiteY5118" fmla="*/ 123665 h 2271214"/>
              <a:gd name="connsiteX5119" fmla="*/ 840227 w 6970921"/>
              <a:gd name="connsiteY5119" fmla="*/ 116237 h 2271214"/>
              <a:gd name="connsiteX5120" fmla="*/ 868282 w 6970921"/>
              <a:gd name="connsiteY5120" fmla="*/ 108345 h 2271214"/>
              <a:gd name="connsiteX5121" fmla="*/ 896600 w 6970921"/>
              <a:gd name="connsiteY5121" fmla="*/ 101447 h 2271214"/>
              <a:gd name="connsiteX5122" fmla="*/ 913050 w 6970921"/>
              <a:gd name="connsiteY5122" fmla="*/ 96804 h 2271214"/>
              <a:gd name="connsiteX5123" fmla="*/ 929632 w 6970921"/>
              <a:gd name="connsiteY5123" fmla="*/ 92757 h 2271214"/>
              <a:gd name="connsiteX5124" fmla="*/ 966443 w 6970921"/>
              <a:gd name="connsiteY5124" fmla="*/ 85263 h 2271214"/>
              <a:gd name="connsiteX5125" fmla="*/ 1003519 w 6970921"/>
              <a:gd name="connsiteY5125" fmla="*/ 79161 h 2271214"/>
              <a:gd name="connsiteX5126" fmla="*/ 1047561 w 6970921"/>
              <a:gd name="connsiteY5126" fmla="*/ 72263 h 2271214"/>
              <a:gd name="connsiteX5127" fmla="*/ 1050279 w 6970921"/>
              <a:gd name="connsiteY5127" fmla="*/ 71799 h 2271214"/>
              <a:gd name="connsiteX5128" fmla="*/ 1073426 w 6970921"/>
              <a:gd name="connsiteY5128" fmla="*/ 69676 h 2271214"/>
              <a:gd name="connsiteX5129" fmla="*/ 1084371 w 6970921"/>
              <a:gd name="connsiteY5129" fmla="*/ 67288 h 2271214"/>
              <a:gd name="connsiteX5130" fmla="*/ 1088284 w 6970921"/>
              <a:gd name="connsiteY5130" fmla="*/ 67090 h 2271214"/>
              <a:gd name="connsiteX5131" fmla="*/ 1088151 w 6970921"/>
              <a:gd name="connsiteY5131" fmla="*/ 70406 h 2271214"/>
              <a:gd name="connsiteX5132" fmla="*/ 1083640 w 6970921"/>
              <a:gd name="connsiteY5132" fmla="*/ 71401 h 2271214"/>
              <a:gd name="connsiteX5133" fmla="*/ 1072167 w 6970921"/>
              <a:gd name="connsiteY5133" fmla="*/ 73523 h 2271214"/>
              <a:gd name="connsiteX5134" fmla="*/ 1074488 w 6970921"/>
              <a:gd name="connsiteY5134" fmla="*/ 76243 h 2271214"/>
              <a:gd name="connsiteX5135" fmla="*/ 1091866 w 6970921"/>
              <a:gd name="connsiteY5135" fmla="*/ 76839 h 2271214"/>
              <a:gd name="connsiteX5136" fmla="*/ 1109109 w 6970921"/>
              <a:gd name="connsiteY5136" fmla="*/ 75911 h 2271214"/>
              <a:gd name="connsiteX5137" fmla="*/ 1156930 w 6970921"/>
              <a:gd name="connsiteY5137" fmla="*/ 78763 h 2271214"/>
              <a:gd name="connsiteX5138" fmla="*/ 1168670 w 6970921"/>
              <a:gd name="connsiteY5138" fmla="*/ 78365 h 2271214"/>
              <a:gd name="connsiteX5139" fmla="*/ 1158321 w 6970921"/>
              <a:gd name="connsiteY5139" fmla="*/ 76441 h 2271214"/>
              <a:gd name="connsiteX5140" fmla="*/ 1116075 w 6970921"/>
              <a:gd name="connsiteY5140" fmla="*/ 72661 h 2271214"/>
              <a:gd name="connsiteX5141" fmla="*/ 1114150 w 6970921"/>
              <a:gd name="connsiteY5141" fmla="*/ 71733 h 2271214"/>
              <a:gd name="connsiteX5142" fmla="*/ 1119322 w 6970921"/>
              <a:gd name="connsiteY5142" fmla="*/ 71003 h 2271214"/>
              <a:gd name="connsiteX5143" fmla="*/ 1157860 w 6970921"/>
              <a:gd name="connsiteY5143" fmla="*/ 67819 h 2271214"/>
              <a:gd name="connsiteX5144" fmla="*/ 1162037 w 6970921"/>
              <a:gd name="connsiteY5144" fmla="*/ 65697 h 2271214"/>
              <a:gd name="connsiteX5145" fmla="*/ 1154077 w 6970921"/>
              <a:gd name="connsiteY5145" fmla="*/ 65564 h 2271214"/>
              <a:gd name="connsiteX5146" fmla="*/ 1104068 w 6970921"/>
              <a:gd name="connsiteY5146" fmla="*/ 62580 h 2271214"/>
              <a:gd name="connsiteX5147" fmla="*/ 1090805 w 6970921"/>
              <a:gd name="connsiteY5147" fmla="*/ 63906 h 2271214"/>
              <a:gd name="connsiteX5148" fmla="*/ 1067656 w 6970921"/>
              <a:gd name="connsiteY5148" fmla="*/ 62845 h 2271214"/>
              <a:gd name="connsiteX5149" fmla="*/ 1066862 w 6970921"/>
              <a:gd name="connsiteY5149" fmla="*/ 62712 h 2271214"/>
              <a:gd name="connsiteX5150" fmla="*/ 1043182 w 6970921"/>
              <a:gd name="connsiteY5150" fmla="*/ 63176 h 2271214"/>
              <a:gd name="connsiteX5151" fmla="*/ 1036549 w 6970921"/>
              <a:gd name="connsiteY5151" fmla="*/ 64702 h 2271214"/>
              <a:gd name="connsiteX5152" fmla="*/ 1029453 w 6970921"/>
              <a:gd name="connsiteY5152" fmla="*/ 66427 h 2271214"/>
              <a:gd name="connsiteX5153" fmla="*/ 969428 w 6970921"/>
              <a:gd name="connsiteY5153" fmla="*/ 69876 h 2271214"/>
              <a:gd name="connsiteX5154" fmla="*/ 932814 w 6970921"/>
              <a:gd name="connsiteY5154" fmla="*/ 75513 h 2271214"/>
              <a:gd name="connsiteX5155" fmla="*/ 919818 w 6970921"/>
              <a:gd name="connsiteY5155" fmla="*/ 76376 h 2271214"/>
              <a:gd name="connsiteX5156" fmla="*/ 913913 w 6970921"/>
              <a:gd name="connsiteY5156" fmla="*/ 76839 h 2271214"/>
              <a:gd name="connsiteX5157" fmla="*/ 862313 w 6970921"/>
              <a:gd name="connsiteY5157" fmla="*/ 89043 h 2271214"/>
              <a:gd name="connsiteX5158" fmla="*/ 834723 w 6970921"/>
              <a:gd name="connsiteY5158" fmla="*/ 97135 h 2271214"/>
              <a:gd name="connsiteX5159" fmla="*/ 824774 w 6970921"/>
              <a:gd name="connsiteY5159" fmla="*/ 99390 h 2271214"/>
              <a:gd name="connsiteX5160" fmla="*/ 820661 w 6970921"/>
              <a:gd name="connsiteY5160" fmla="*/ 99590 h 2271214"/>
              <a:gd name="connsiteX5161" fmla="*/ 803481 w 6970921"/>
              <a:gd name="connsiteY5161" fmla="*/ 107151 h 2271214"/>
              <a:gd name="connsiteX5162" fmla="*/ 785705 w 6970921"/>
              <a:gd name="connsiteY5162" fmla="*/ 112191 h 2271214"/>
              <a:gd name="connsiteX5163" fmla="*/ 768328 w 6970921"/>
              <a:gd name="connsiteY5163" fmla="*/ 116635 h 2271214"/>
              <a:gd name="connsiteX5164" fmla="*/ 736359 w 6970921"/>
              <a:gd name="connsiteY5164" fmla="*/ 130298 h 2271214"/>
              <a:gd name="connsiteX5165" fmla="*/ 723891 w 6970921"/>
              <a:gd name="connsiteY5165" fmla="*/ 133216 h 2271214"/>
              <a:gd name="connsiteX5166" fmla="*/ 721635 w 6970921"/>
              <a:gd name="connsiteY5166" fmla="*/ 133548 h 2271214"/>
              <a:gd name="connsiteX5167" fmla="*/ 709358 w 6970921"/>
              <a:gd name="connsiteY5167" fmla="*/ 138788 h 2271214"/>
              <a:gd name="connsiteX5168" fmla="*/ 697356 w 6970921"/>
              <a:gd name="connsiteY5168" fmla="*/ 144492 h 2271214"/>
              <a:gd name="connsiteX5169" fmla="*/ 673348 w 6970921"/>
              <a:gd name="connsiteY5169" fmla="*/ 156032 h 2271214"/>
              <a:gd name="connsiteX5170" fmla="*/ 662271 w 6970921"/>
              <a:gd name="connsiteY5170" fmla="*/ 162134 h 2271214"/>
              <a:gd name="connsiteX5171" fmla="*/ 656968 w 6970921"/>
              <a:gd name="connsiteY5171" fmla="*/ 165252 h 2271214"/>
              <a:gd name="connsiteX5172" fmla="*/ 646155 w 6970921"/>
              <a:gd name="connsiteY5172" fmla="*/ 170558 h 2271214"/>
              <a:gd name="connsiteX5173" fmla="*/ 621948 w 6970921"/>
              <a:gd name="connsiteY5173" fmla="*/ 182762 h 2271214"/>
              <a:gd name="connsiteX5174" fmla="*/ 598269 w 6970921"/>
              <a:gd name="connsiteY5174" fmla="*/ 195894 h 2271214"/>
              <a:gd name="connsiteX5175" fmla="*/ 560731 w 6970921"/>
              <a:gd name="connsiteY5175" fmla="*/ 215725 h 2271214"/>
              <a:gd name="connsiteX5176" fmla="*/ 534731 w 6970921"/>
              <a:gd name="connsiteY5176" fmla="*/ 231445 h 2271214"/>
              <a:gd name="connsiteX5177" fmla="*/ 512645 w 6970921"/>
              <a:gd name="connsiteY5177" fmla="*/ 249419 h 2271214"/>
              <a:gd name="connsiteX5178" fmla="*/ 483726 w 6970921"/>
              <a:gd name="connsiteY5178" fmla="*/ 268455 h 2271214"/>
              <a:gd name="connsiteX5179" fmla="*/ 460708 w 6970921"/>
              <a:gd name="connsiteY5179" fmla="*/ 286495 h 2271214"/>
              <a:gd name="connsiteX5180" fmla="*/ 438226 w 6970921"/>
              <a:gd name="connsiteY5180" fmla="*/ 305199 h 2271214"/>
              <a:gd name="connsiteX5181" fmla="*/ 411830 w 6970921"/>
              <a:gd name="connsiteY5181" fmla="*/ 328811 h 2271214"/>
              <a:gd name="connsiteX5182" fmla="*/ 395248 w 6970921"/>
              <a:gd name="connsiteY5182" fmla="*/ 338495 h 2271214"/>
              <a:gd name="connsiteX5183" fmla="*/ 390007 w 6970921"/>
              <a:gd name="connsiteY5183" fmla="*/ 342540 h 2271214"/>
              <a:gd name="connsiteX5184" fmla="*/ 383905 w 6970921"/>
              <a:gd name="connsiteY5184" fmla="*/ 344729 h 2271214"/>
              <a:gd name="connsiteX5185" fmla="*/ 388217 w 6970921"/>
              <a:gd name="connsiteY5185" fmla="*/ 339291 h 2271214"/>
              <a:gd name="connsiteX5186" fmla="*/ 391665 w 6970921"/>
              <a:gd name="connsiteY5186" fmla="*/ 335642 h 2271214"/>
              <a:gd name="connsiteX5187" fmla="*/ 400223 w 6970921"/>
              <a:gd name="connsiteY5187" fmla="*/ 324499 h 2271214"/>
              <a:gd name="connsiteX5188" fmla="*/ 410702 w 6970921"/>
              <a:gd name="connsiteY5188" fmla="*/ 314551 h 2271214"/>
              <a:gd name="connsiteX5189" fmla="*/ 433716 w 6970921"/>
              <a:gd name="connsiteY5189" fmla="*/ 295516 h 2271214"/>
              <a:gd name="connsiteX5190" fmla="*/ 453015 w 6970921"/>
              <a:gd name="connsiteY5190" fmla="*/ 279598 h 2271214"/>
              <a:gd name="connsiteX5191" fmla="*/ 472582 w 6970921"/>
              <a:gd name="connsiteY5191" fmla="*/ 263878 h 2271214"/>
              <a:gd name="connsiteX5192" fmla="*/ 482665 w 6970921"/>
              <a:gd name="connsiteY5192" fmla="*/ 256251 h 2271214"/>
              <a:gd name="connsiteX5193" fmla="*/ 493146 w 6970921"/>
              <a:gd name="connsiteY5193" fmla="*/ 249220 h 2271214"/>
              <a:gd name="connsiteX5194" fmla="*/ 514037 w 6970921"/>
              <a:gd name="connsiteY5194" fmla="*/ 235092 h 2271214"/>
              <a:gd name="connsiteX5195" fmla="*/ 525313 w 6970921"/>
              <a:gd name="connsiteY5195" fmla="*/ 227266 h 2271214"/>
              <a:gd name="connsiteX5196" fmla="*/ 536920 w 6970921"/>
              <a:gd name="connsiteY5196" fmla="*/ 219838 h 2271214"/>
              <a:gd name="connsiteX5197" fmla="*/ 560200 w 6970921"/>
              <a:gd name="connsiteY5197" fmla="*/ 205180 h 2271214"/>
              <a:gd name="connsiteX5198" fmla="*/ 581889 w 6970921"/>
              <a:gd name="connsiteY5198" fmla="*/ 193175 h 2271214"/>
              <a:gd name="connsiteX5199" fmla="*/ 603775 w 6970921"/>
              <a:gd name="connsiteY5199" fmla="*/ 181568 h 2271214"/>
              <a:gd name="connsiteX5200" fmla="*/ 615248 w 6970921"/>
              <a:gd name="connsiteY5200" fmla="*/ 175201 h 2271214"/>
              <a:gd name="connsiteX5201" fmla="*/ 626988 w 6970921"/>
              <a:gd name="connsiteY5201" fmla="*/ 169232 h 2271214"/>
              <a:gd name="connsiteX5202" fmla="*/ 650401 w 6970921"/>
              <a:gd name="connsiteY5202" fmla="*/ 157160 h 2271214"/>
              <a:gd name="connsiteX5203" fmla="*/ 678124 w 6970921"/>
              <a:gd name="connsiteY5203" fmla="*/ 143696 h 2271214"/>
              <a:gd name="connsiteX5204" fmla="*/ 705912 w 6970921"/>
              <a:gd name="connsiteY5204" fmla="*/ 130497 h 2271214"/>
              <a:gd name="connsiteX5205" fmla="*/ 755926 w 6970921"/>
              <a:gd name="connsiteY5205" fmla="*/ 108410 h 2271214"/>
              <a:gd name="connsiteX5206" fmla="*/ 787296 w 6970921"/>
              <a:gd name="connsiteY5206" fmla="*/ 99059 h 2271214"/>
              <a:gd name="connsiteX5207" fmla="*/ 794925 w 6970921"/>
              <a:gd name="connsiteY5207" fmla="*/ 95743 h 2271214"/>
              <a:gd name="connsiteX5208" fmla="*/ 800297 w 6970921"/>
              <a:gd name="connsiteY5208" fmla="*/ 93355 h 2271214"/>
              <a:gd name="connsiteX5209" fmla="*/ 831142 w 6970921"/>
              <a:gd name="connsiteY5209" fmla="*/ 84666 h 2271214"/>
              <a:gd name="connsiteX5210" fmla="*/ 861981 w 6970921"/>
              <a:gd name="connsiteY5210" fmla="*/ 76043 h 2271214"/>
              <a:gd name="connsiteX5211" fmla="*/ 899651 w 6970921"/>
              <a:gd name="connsiteY5211" fmla="*/ 67686 h 2271214"/>
              <a:gd name="connsiteX5212" fmla="*/ 902637 w 6970921"/>
              <a:gd name="connsiteY5212" fmla="*/ 66559 h 2271214"/>
              <a:gd name="connsiteX5213" fmla="*/ 907015 w 6970921"/>
              <a:gd name="connsiteY5213" fmla="*/ 62845 h 2271214"/>
              <a:gd name="connsiteX5214" fmla="*/ 916898 w 6970921"/>
              <a:gd name="connsiteY5214" fmla="*/ 63641 h 2271214"/>
              <a:gd name="connsiteX5215" fmla="*/ 921675 w 6970921"/>
              <a:gd name="connsiteY5215" fmla="*/ 62845 h 2271214"/>
              <a:gd name="connsiteX5216" fmla="*/ 928903 w 6970921"/>
              <a:gd name="connsiteY5216" fmla="*/ 61319 h 2271214"/>
              <a:gd name="connsiteX5217" fmla="*/ 935269 w 6970921"/>
              <a:gd name="connsiteY5217" fmla="*/ 59993 h 2271214"/>
              <a:gd name="connsiteX5218" fmla="*/ 937191 w 6970921"/>
              <a:gd name="connsiteY5218" fmla="*/ 58998 h 2271214"/>
              <a:gd name="connsiteX5219" fmla="*/ 938649 w 6970921"/>
              <a:gd name="connsiteY5219" fmla="*/ 59131 h 2271214"/>
              <a:gd name="connsiteX5220" fmla="*/ 955563 w 6970921"/>
              <a:gd name="connsiteY5220" fmla="*/ 60855 h 2271214"/>
              <a:gd name="connsiteX5221" fmla="*/ 978848 w 6970921"/>
              <a:gd name="connsiteY5221" fmla="*/ 57804 h 2271214"/>
              <a:gd name="connsiteX5222" fmla="*/ 1005509 w 6970921"/>
              <a:gd name="connsiteY5222" fmla="*/ 55417 h 2271214"/>
              <a:gd name="connsiteX5223" fmla="*/ 1018443 w 6970921"/>
              <a:gd name="connsiteY5223" fmla="*/ 54090 h 2271214"/>
              <a:gd name="connsiteX5224" fmla="*/ 1056180 w 6970921"/>
              <a:gd name="connsiteY5224" fmla="*/ 52431 h 2271214"/>
              <a:gd name="connsiteX5225" fmla="*/ 1059431 w 6970921"/>
              <a:gd name="connsiteY5225" fmla="*/ 52829 h 2271214"/>
              <a:gd name="connsiteX5226" fmla="*/ 1093592 w 6970921"/>
              <a:gd name="connsiteY5226" fmla="*/ 50774 h 2271214"/>
              <a:gd name="connsiteX5227" fmla="*/ 1113951 w 6970921"/>
              <a:gd name="connsiteY5227" fmla="*/ 50376 h 2271214"/>
              <a:gd name="connsiteX5228" fmla="*/ 1134312 w 6970921"/>
              <a:gd name="connsiteY5228" fmla="*/ 51105 h 2271214"/>
              <a:gd name="connsiteX5229" fmla="*/ 1174904 w 6970921"/>
              <a:gd name="connsiteY5229" fmla="*/ 53360 h 2271214"/>
              <a:gd name="connsiteX5230" fmla="*/ 1183859 w 6970921"/>
              <a:gd name="connsiteY5230" fmla="*/ 53029 h 2271214"/>
              <a:gd name="connsiteX5231" fmla="*/ 1197058 w 6970921"/>
              <a:gd name="connsiteY5231" fmla="*/ 54156 h 2271214"/>
              <a:gd name="connsiteX5232" fmla="*/ 1215497 w 6970921"/>
              <a:gd name="connsiteY5232" fmla="*/ 55217 h 2271214"/>
              <a:gd name="connsiteX5233" fmla="*/ 1224452 w 6970921"/>
              <a:gd name="connsiteY5233" fmla="*/ 55085 h 2271214"/>
              <a:gd name="connsiteX5234" fmla="*/ 1264314 w 6970921"/>
              <a:gd name="connsiteY5234" fmla="*/ 55815 h 2271214"/>
              <a:gd name="connsiteX5235" fmla="*/ 1289916 w 6970921"/>
              <a:gd name="connsiteY5235" fmla="*/ 60921 h 2271214"/>
              <a:gd name="connsiteX5236" fmla="*/ 1295487 w 6970921"/>
              <a:gd name="connsiteY5236" fmla="*/ 62182 h 2271214"/>
              <a:gd name="connsiteX5237" fmla="*/ 1307956 w 6970921"/>
              <a:gd name="connsiteY5237" fmla="*/ 62182 h 2271214"/>
              <a:gd name="connsiteX5238" fmla="*/ 1320226 w 6970921"/>
              <a:gd name="connsiteY5238" fmla="*/ 61253 h 2271214"/>
              <a:gd name="connsiteX5239" fmla="*/ 1305370 w 6970921"/>
              <a:gd name="connsiteY5239" fmla="*/ 55815 h 2271214"/>
              <a:gd name="connsiteX5240" fmla="*/ 1299135 w 6970921"/>
              <a:gd name="connsiteY5240" fmla="*/ 52631 h 2271214"/>
              <a:gd name="connsiteX5241" fmla="*/ 1300262 w 6970921"/>
              <a:gd name="connsiteY5241" fmla="*/ 52100 h 2271214"/>
              <a:gd name="connsiteX5242" fmla="*/ 1294493 w 6970921"/>
              <a:gd name="connsiteY5242" fmla="*/ 51901 h 2271214"/>
              <a:gd name="connsiteX5243" fmla="*/ 1288324 w 6970921"/>
              <a:gd name="connsiteY5243" fmla="*/ 51370 h 2271214"/>
              <a:gd name="connsiteX5244" fmla="*/ 1288524 w 6970921"/>
              <a:gd name="connsiteY5244" fmla="*/ 49713 h 2271214"/>
              <a:gd name="connsiteX5245" fmla="*/ 1311207 w 6970921"/>
              <a:gd name="connsiteY5245" fmla="*/ 49713 h 2271214"/>
              <a:gd name="connsiteX5246" fmla="*/ 1313064 w 6970921"/>
              <a:gd name="connsiteY5246" fmla="*/ 50641 h 2271214"/>
              <a:gd name="connsiteX5247" fmla="*/ 1314655 w 6970921"/>
              <a:gd name="connsiteY5247" fmla="*/ 53427 h 2271214"/>
              <a:gd name="connsiteX5248" fmla="*/ 1323988 w 6970921"/>
              <a:gd name="connsiteY5248" fmla="*/ 54090 h 2271214"/>
              <a:gd name="connsiteX5249" fmla="*/ 1333273 w 6970921"/>
              <a:gd name="connsiteY5249" fmla="*/ 55217 h 2271214"/>
              <a:gd name="connsiteX5250" fmla="*/ 1351777 w 6970921"/>
              <a:gd name="connsiteY5250" fmla="*/ 57406 h 2271214"/>
              <a:gd name="connsiteX5251" fmla="*/ 1350650 w 6970921"/>
              <a:gd name="connsiteY5251" fmla="*/ 55019 h 2271214"/>
              <a:gd name="connsiteX5252" fmla="*/ 1319496 w 6970921"/>
              <a:gd name="connsiteY5252" fmla="*/ 46794 h 2271214"/>
              <a:gd name="connsiteX5253" fmla="*/ 1290646 w 6970921"/>
              <a:gd name="connsiteY5253" fmla="*/ 46927 h 2271214"/>
              <a:gd name="connsiteX5254" fmla="*/ 1280629 w 6970921"/>
              <a:gd name="connsiteY5254" fmla="*/ 46727 h 2271214"/>
              <a:gd name="connsiteX5255" fmla="*/ 1284676 w 6970921"/>
              <a:gd name="connsiteY5255" fmla="*/ 45335 h 2271214"/>
              <a:gd name="connsiteX5256" fmla="*/ 1275456 w 6970921"/>
              <a:gd name="connsiteY5256" fmla="*/ 40294 h 2271214"/>
              <a:gd name="connsiteX5257" fmla="*/ 1241762 w 6970921"/>
              <a:gd name="connsiteY5257" fmla="*/ 36315 h 2271214"/>
              <a:gd name="connsiteX5258" fmla="*/ 1207936 w 6970921"/>
              <a:gd name="connsiteY5258" fmla="*/ 33462 h 2271214"/>
              <a:gd name="connsiteX5259" fmla="*/ 1183991 w 6970921"/>
              <a:gd name="connsiteY5259" fmla="*/ 33662 h 2271214"/>
              <a:gd name="connsiteX5260" fmla="*/ 1153747 w 6970921"/>
              <a:gd name="connsiteY5260" fmla="*/ 31605 h 2271214"/>
              <a:gd name="connsiteX5261" fmla="*/ 1135839 w 6970921"/>
              <a:gd name="connsiteY5261" fmla="*/ 31009 h 2271214"/>
              <a:gd name="connsiteX5262" fmla="*/ 1125423 w 6970921"/>
              <a:gd name="connsiteY5262" fmla="*/ 29815 h 2271214"/>
              <a:gd name="connsiteX5263" fmla="*/ 1138491 w 6970921"/>
              <a:gd name="connsiteY5263" fmla="*/ 27560 h 2271214"/>
              <a:gd name="connsiteX5264" fmla="*/ 1180542 w 6970921"/>
              <a:gd name="connsiteY5264" fmla="*/ 28621 h 2271214"/>
              <a:gd name="connsiteX5265" fmla="*/ 1221201 w 6970921"/>
              <a:gd name="connsiteY5265" fmla="*/ 32070 h 2271214"/>
              <a:gd name="connsiteX5266" fmla="*/ 1266436 w 6970921"/>
              <a:gd name="connsiteY5266" fmla="*/ 34325 h 2271214"/>
              <a:gd name="connsiteX5267" fmla="*/ 1296747 w 6970921"/>
              <a:gd name="connsiteY5267" fmla="*/ 36646 h 2271214"/>
              <a:gd name="connsiteX5268" fmla="*/ 1298870 w 6970921"/>
              <a:gd name="connsiteY5268" fmla="*/ 36779 h 2271214"/>
              <a:gd name="connsiteX5269" fmla="*/ 1321733 w 6970921"/>
              <a:gd name="connsiteY5269" fmla="*/ 40825 h 2271214"/>
              <a:gd name="connsiteX5270" fmla="*/ 1340767 w 6970921"/>
              <a:gd name="connsiteY5270" fmla="*/ 42350 h 2271214"/>
              <a:gd name="connsiteX5271" fmla="*/ 1339839 w 6970921"/>
              <a:gd name="connsiteY5271" fmla="*/ 39631 h 2271214"/>
              <a:gd name="connsiteX5272" fmla="*/ 1338181 w 6970921"/>
              <a:gd name="connsiteY5272" fmla="*/ 38238 h 2271214"/>
              <a:gd name="connsiteX5273" fmla="*/ 1336656 w 6970921"/>
              <a:gd name="connsiteY5273" fmla="*/ 39034 h 2271214"/>
              <a:gd name="connsiteX5274" fmla="*/ 1327370 w 6970921"/>
              <a:gd name="connsiteY5274" fmla="*/ 36978 h 2271214"/>
              <a:gd name="connsiteX5275" fmla="*/ 1321600 w 6970921"/>
              <a:gd name="connsiteY5275" fmla="*/ 35585 h 2271214"/>
              <a:gd name="connsiteX5276" fmla="*/ 1295156 w 6970921"/>
              <a:gd name="connsiteY5276" fmla="*/ 28554 h 2271214"/>
              <a:gd name="connsiteX5277" fmla="*/ 1280563 w 6970921"/>
              <a:gd name="connsiteY5277" fmla="*/ 25437 h 2271214"/>
              <a:gd name="connsiteX5278" fmla="*/ 1282288 w 6970921"/>
              <a:gd name="connsiteY5278" fmla="*/ 24707 h 2271214"/>
              <a:gd name="connsiteX5279" fmla="*/ 5996400 w 6970921"/>
              <a:gd name="connsiteY5279" fmla="*/ 23174 h 2271214"/>
              <a:gd name="connsiteX5280" fmla="*/ 6017428 w 6970921"/>
              <a:gd name="connsiteY5280" fmla="*/ 27557 h 2271214"/>
              <a:gd name="connsiteX5281" fmla="*/ 6011893 w 6970921"/>
              <a:gd name="connsiteY5281" fmla="*/ 27457 h 2271214"/>
              <a:gd name="connsiteX5282" fmla="*/ 5993673 w 6970921"/>
              <a:gd name="connsiteY5282" fmla="*/ 23851 h 2271214"/>
              <a:gd name="connsiteX5283" fmla="*/ 5996400 w 6970921"/>
              <a:gd name="connsiteY5283" fmla="*/ 23174 h 2271214"/>
              <a:gd name="connsiteX5284" fmla="*/ 1317027 w 6970921"/>
              <a:gd name="connsiteY5284" fmla="*/ 20993 h 2271214"/>
              <a:gd name="connsiteX5285" fmla="*/ 1325171 w 6970921"/>
              <a:gd name="connsiteY5285" fmla="*/ 23712 h 2271214"/>
              <a:gd name="connsiteX5286" fmla="*/ 1319679 w 6970921"/>
              <a:gd name="connsiteY5286" fmla="*/ 23779 h 2271214"/>
              <a:gd name="connsiteX5287" fmla="*/ 1312914 w 6970921"/>
              <a:gd name="connsiteY5287" fmla="*/ 21391 h 2271214"/>
              <a:gd name="connsiteX5288" fmla="*/ 1317027 w 6970921"/>
              <a:gd name="connsiteY5288" fmla="*/ 20993 h 2271214"/>
              <a:gd name="connsiteX5289" fmla="*/ 5667795 w 6970921"/>
              <a:gd name="connsiteY5289" fmla="*/ 20696 h 2271214"/>
              <a:gd name="connsiteX5290" fmla="*/ 5672075 w 6970921"/>
              <a:gd name="connsiteY5290" fmla="*/ 21301 h 2271214"/>
              <a:gd name="connsiteX5291" fmla="*/ 5667260 w 6970921"/>
              <a:gd name="connsiteY5291" fmla="*/ 23028 h 2271214"/>
              <a:gd name="connsiteX5292" fmla="*/ 5642347 w 6970921"/>
              <a:gd name="connsiteY5292" fmla="*/ 23728 h 2271214"/>
              <a:gd name="connsiteX5293" fmla="*/ 5638652 w 6970921"/>
              <a:gd name="connsiteY5293" fmla="*/ 23294 h 2271214"/>
              <a:gd name="connsiteX5294" fmla="*/ 5644604 w 6970921"/>
              <a:gd name="connsiteY5294" fmla="*/ 22091 h 2271214"/>
              <a:gd name="connsiteX5295" fmla="*/ 5667795 w 6970921"/>
              <a:gd name="connsiteY5295" fmla="*/ 20696 h 2271214"/>
              <a:gd name="connsiteX5296" fmla="*/ 3366144 w 6970921"/>
              <a:gd name="connsiteY5296" fmla="*/ 17885 h 2271214"/>
              <a:gd name="connsiteX5297" fmla="*/ 3360065 w 6970921"/>
              <a:gd name="connsiteY5297" fmla="*/ 19379 h 2271214"/>
              <a:gd name="connsiteX5298" fmla="*/ 3346797 w 6970921"/>
              <a:gd name="connsiteY5298" fmla="*/ 20014 h 2271214"/>
              <a:gd name="connsiteX5299" fmla="*/ 3353189 w 6970921"/>
              <a:gd name="connsiteY5299" fmla="*/ 18199 h 2271214"/>
              <a:gd name="connsiteX5300" fmla="*/ 3366144 w 6970921"/>
              <a:gd name="connsiteY5300" fmla="*/ 17885 h 2271214"/>
              <a:gd name="connsiteX5301" fmla="*/ 3517511 w 6970921"/>
              <a:gd name="connsiteY5301" fmla="*/ 16388 h 2271214"/>
              <a:gd name="connsiteX5302" fmla="*/ 3537450 w 6970921"/>
              <a:gd name="connsiteY5302" fmla="*/ 17145 h 2271214"/>
              <a:gd name="connsiteX5303" fmla="*/ 3588110 w 6970921"/>
              <a:gd name="connsiteY5303" fmla="*/ 20161 h 2271214"/>
              <a:gd name="connsiteX5304" fmla="*/ 3604674 w 6970921"/>
              <a:gd name="connsiteY5304" fmla="*/ 19709 h 2271214"/>
              <a:gd name="connsiteX5305" fmla="*/ 3626365 w 6970921"/>
              <a:gd name="connsiteY5305" fmla="*/ 22664 h 2271214"/>
              <a:gd name="connsiteX5306" fmla="*/ 3647903 w 6970921"/>
              <a:gd name="connsiteY5306" fmla="*/ 26587 h 2271214"/>
              <a:gd name="connsiteX5307" fmla="*/ 3653935 w 6970921"/>
              <a:gd name="connsiteY5307" fmla="*/ 24548 h 2271214"/>
              <a:gd name="connsiteX5308" fmla="*/ 3648555 w 6970921"/>
              <a:gd name="connsiteY5308" fmla="*/ 22424 h 2271214"/>
              <a:gd name="connsiteX5309" fmla="*/ 3655234 w 6970921"/>
              <a:gd name="connsiteY5309" fmla="*/ 21634 h 2271214"/>
              <a:gd name="connsiteX5310" fmla="*/ 3660760 w 6970921"/>
              <a:gd name="connsiteY5310" fmla="*/ 26588 h 2271214"/>
              <a:gd name="connsiteX5311" fmla="*/ 3664844 w 6970921"/>
              <a:gd name="connsiteY5311" fmla="*/ 29025 h 2271214"/>
              <a:gd name="connsiteX5312" fmla="*/ 3702338 w 6970921"/>
              <a:gd name="connsiteY5312" fmla="*/ 35378 h 2271214"/>
              <a:gd name="connsiteX5313" fmla="*/ 3739634 w 6970921"/>
              <a:gd name="connsiteY5313" fmla="*/ 42573 h 2271214"/>
              <a:gd name="connsiteX5314" fmla="*/ 3750658 w 6970921"/>
              <a:gd name="connsiteY5314" fmla="*/ 43357 h 2271214"/>
              <a:gd name="connsiteX5315" fmla="*/ 3753932 w 6970921"/>
              <a:gd name="connsiteY5315" fmla="*/ 43476 h 2271214"/>
              <a:gd name="connsiteX5316" fmla="*/ 3758111 w 6970921"/>
              <a:gd name="connsiteY5316" fmla="*/ 45178 h 2271214"/>
              <a:gd name="connsiteX5317" fmla="*/ 3768407 w 6970921"/>
              <a:gd name="connsiteY5317" fmla="*/ 49306 h 2271214"/>
              <a:gd name="connsiteX5318" fmla="*/ 3784701 w 6970921"/>
              <a:gd name="connsiteY5318" fmla="*/ 51900 h 2271214"/>
              <a:gd name="connsiteX5319" fmla="*/ 3833561 w 6970921"/>
              <a:gd name="connsiteY5319" fmla="*/ 63835 h 2271214"/>
              <a:gd name="connsiteX5320" fmla="*/ 3854328 w 6970921"/>
              <a:gd name="connsiteY5320" fmla="*/ 69572 h 2271214"/>
              <a:gd name="connsiteX5321" fmla="*/ 3860143 w 6970921"/>
              <a:gd name="connsiteY5321" fmla="*/ 71334 h 2271214"/>
              <a:gd name="connsiteX5322" fmla="*/ 3855946 w 6970921"/>
              <a:gd name="connsiteY5322" fmla="*/ 68375 h 2271214"/>
              <a:gd name="connsiteX5323" fmla="*/ 3837025 w 6970921"/>
              <a:gd name="connsiteY5323" fmla="*/ 59674 h 2271214"/>
              <a:gd name="connsiteX5324" fmla="*/ 3817342 w 6970921"/>
              <a:gd name="connsiteY5324" fmla="*/ 52011 h 2271214"/>
              <a:gd name="connsiteX5325" fmla="*/ 3781982 w 6970921"/>
              <a:gd name="connsiteY5325" fmla="*/ 40907 h 2271214"/>
              <a:gd name="connsiteX5326" fmla="*/ 3768121 w 6970921"/>
              <a:gd name="connsiteY5326" fmla="*/ 34018 h 2271214"/>
              <a:gd name="connsiteX5327" fmla="*/ 3771905 w 6970921"/>
              <a:gd name="connsiteY5327" fmla="*/ 34593 h 2271214"/>
              <a:gd name="connsiteX5328" fmla="*/ 3803422 w 6970921"/>
              <a:gd name="connsiteY5328" fmla="*/ 43950 h 2271214"/>
              <a:gd name="connsiteX5329" fmla="*/ 3834820 w 6970921"/>
              <a:gd name="connsiteY5329" fmla="*/ 53769 h 2271214"/>
              <a:gd name="connsiteX5330" fmla="*/ 3875779 w 6970921"/>
              <a:gd name="connsiteY5330" fmla="*/ 67623 h 2271214"/>
              <a:gd name="connsiteX5331" fmla="*/ 3886370 w 6970921"/>
              <a:gd name="connsiteY5331" fmla="*/ 71790 h 2271214"/>
              <a:gd name="connsiteX5332" fmla="*/ 3896613 w 6970921"/>
              <a:gd name="connsiteY5332" fmla="*/ 76570 h 2271214"/>
              <a:gd name="connsiteX5333" fmla="*/ 3917141 w 6970921"/>
              <a:gd name="connsiteY5333" fmla="*/ 86045 h 2271214"/>
              <a:gd name="connsiteX5334" fmla="*/ 3940930 w 6970921"/>
              <a:gd name="connsiteY5334" fmla="*/ 96207 h 2271214"/>
              <a:gd name="connsiteX5335" fmla="*/ 3964558 w 6970921"/>
              <a:gd name="connsiteY5335" fmla="*/ 106916 h 2271214"/>
              <a:gd name="connsiteX5336" fmla="*/ 3972984 w 6970921"/>
              <a:gd name="connsiteY5336" fmla="*/ 109311 h 2271214"/>
              <a:gd name="connsiteX5337" fmla="*/ 3967448 w 6970921"/>
              <a:gd name="connsiteY5337" fmla="*/ 105133 h 2271214"/>
              <a:gd name="connsiteX5338" fmla="*/ 3962657 w 6970921"/>
              <a:gd name="connsiteY5338" fmla="*/ 101679 h 2271214"/>
              <a:gd name="connsiteX5339" fmla="*/ 3967673 w 6970921"/>
              <a:gd name="connsiteY5339" fmla="*/ 103367 h 2271214"/>
              <a:gd name="connsiteX5340" fmla="*/ 3989043 w 6970921"/>
              <a:gd name="connsiteY5340" fmla="*/ 113040 h 2271214"/>
              <a:gd name="connsiteX5341" fmla="*/ 4008142 w 6970921"/>
              <a:gd name="connsiteY5341" fmla="*/ 123857 h 2271214"/>
              <a:gd name="connsiteX5342" fmla="*/ 4033394 w 6970921"/>
              <a:gd name="connsiteY5342" fmla="*/ 139411 h 2271214"/>
              <a:gd name="connsiteX5343" fmla="*/ 4036080 w 6970921"/>
              <a:gd name="connsiteY5343" fmla="*/ 140860 h 2271214"/>
              <a:gd name="connsiteX5344" fmla="*/ 4051129 w 6970921"/>
              <a:gd name="connsiteY5344" fmla="*/ 151548 h 2271214"/>
              <a:gd name="connsiteX5345" fmla="*/ 4075379 w 6970921"/>
              <a:gd name="connsiteY5345" fmla="*/ 168855 h 2271214"/>
              <a:gd name="connsiteX5346" fmla="*/ 4093745 w 6970921"/>
              <a:gd name="connsiteY5346" fmla="*/ 181194 h 2271214"/>
              <a:gd name="connsiteX5347" fmla="*/ 4097263 w 6970921"/>
              <a:gd name="connsiteY5347" fmla="*/ 183618 h 2271214"/>
              <a:gd name="connsiteX5348" fmla="*/ 4117597 w 6970921"/>
              <a:gd name="connsiteY5348" fmla="*/ 189929 h 2271214"/>
              <a:gd name="connsiteX5349" fmla="*/ 4119926 w 6970921"/>
              <a:gd name="connsiteY5349" fmla="*/ 188552 h 2271214"/>
              <a:gd name="connsiteX5350" fmla="*/ 4111336 w 6970921"/>
              <a:gd name="connsiteY5350" fmla="*/ 182070 h 2271214"/>
              <a:gd name="connsiteX5351" fmla="*/ 4101175 w 6970921"/>
              <a:gd name="connsiteY5351" fmla="*/ 172906 h 2271214"/>
              <a:gd name="connsiteX5352" fmla="*/ 4105379 w 6970921"/>
              <a:gd name="connsiteY5352" fmla="*/ 173473 h 2271214"/>
              <a:gd name="connsiteX5353" fmla="*/ 4118262 w 6970921"/>
              <a:gd name="connsiteY5353" fmla="*/ 183793 h 2271214"/>
              <a:gd name="connsiteX5354" fmla="*/ 4129800 w 6970921"/>
              <a:gd name="connsiteY5354" fmla="*/ 192478 h 2271214"/>
              <a:gd name="connsiteX5355" fmla="*/ 4141009 w 6970921"/>
              <a:gd name="connsiteY5355" fmla="*/ 201627 h 2271214"/>
              <a:gd name="connsiteX5356" fmla="*/ 4163819 w 6970921"/>
              <a:gd name="connsiteY5356" fmla="*/ 219439 h 2271214"/>
              <a:gd name="connsiteX5357" fmla="*/ 4175626 w 6970921"/>
              <a:gd name="connsiteY5357" fmla="*/ 229293 h 2271214"/>
              <a:gd name="connsiteX5358" fmla="*/ 4176946 w 6970921"/>
              <a:gd name="connsiteY5358" fmla="*/ 230658 h 2271214"/>
              <a:gd name="connsiteX5359" fmla="*/ 4205249 w 6970921"/>
              <a:gd name="connsiteY5359" fmla="*/ 256947 h 2271214"/>
              <a:gd name="connsiteX5360" fmla="*/ 4233357 w 6970921"/>
              <a:gd name="connsiteY5360" fmla="*/ 279862 h 2271214"/>
              <a:gd name="connsiteX5361" fmla="*/ 4258830 w 6970921"/>
              <a:gd name="connsiteY5361" fmla="*/ 307703 h 2271214"/>
              <a:gd name="connsiteX5362" fmla="*/ 4277035 w 6970921"/>
              <a:gd name="connsiteY5362" fmla="*/ 326211 h 2271214"/>
              <a:gd name="connsiteX5363" fmla="*/ 4281172 w 6970921"/>
              <a:gd name="connsiteY5363" fmla="*/ 327997 h 2271214"/>
              <a:gd name="connsiteX5364" fmla="*/ 4281176 w 6970921"/>
              <a:gd name="connsiteY5364" fmla="*/ 325395 h 2271214"/>
              <a:gd name="connsiteX5365" fmla="*/ 4287821 w 6970921"/>
              <a:gd name="connsiteY5365" fmla="*/ 333752 h 2271214"/>
              <a:gd name="connsiteX5366" fmla="*/ 4302127 w 6970921"/>
              <a:gd name="connsiteY5366" fmla="*/ 350953 h 2271214"/>
              <a:gd name="connsiteX5367" fmla="*/ 4305622 w 6970921"/>
              <a:gd name="connsiteY5367" fmla="*/ 356126 h 2271214"/>
              <a:gd name="connsiteX5368" fmla="*/ 4302860 w 6970921"/>
              <a:gd name="connsiteY5368" fmla="*/ 360886 h 2271214"/>
              <a:gd name="connsiteX5369" fmla="*/ 4300499 w 6970921"/>
              <a:gd name="connsiteY5369" fmla="*/ 361569 h 2271214"/>
              <a:gd name="connsiteX5370" fmla="*/ 4292432 w 6970921"/>
              <a:gd name="connsiteY5370" fmla="*/ 354976 h 2271214"/>
              <a:gd name="connsiteX5371" fmla="*/ 4303421 w 6970921"/>
              <a:gd name="connsiteY5371" fmla="*/ 367716 h 2271214"/>
              <a:gd name="connsiteX5372" fmla="*/ 4311923 w 6970921"/>
              <a:gd name="connsiteY5372" fmla="*/ 383995 h 2271214"/>
              <a:gd name="connsiteX5373" fmla="*/ 4312304 w 6970921"/>
              <a:gd name="connsiteY5373" fmla="*/ 387094 h 2271214"/>
              <a:gd name="connsiteX5374" fmla="*/ 4313474 w 6970921"/>
              <a:gd name="connsiteY5374" fmla="*/ 389636 h 2271214"/>
              <a:gd name="connsiteX5375" fmla="*/ 4309825 w 6970921"/>
              <a:gd name="connsiteY5375" fmla="*/ 386836 h 2271214"/>
              <a:gd name="connsiteX5376" fmla="*/ 4303126 w 6970921"/>
              <a:gd name="connsiteY5376" fmla="*/ 379131 h 2271214"/>
              <a:gd name="connsiteX5377" fmla="*/ 4306791 w 6970921"/>
              <a:gd name="connsiteY5377" fmla="*/ 388810 h 2271214"/>
              <a:gd name="connsiteX5378" fmla="*/ 4309183 w 6970921"/>
              <a:gd name="connsiteY5378" fmla="*/ 396054 h 2271214"/>
              <a:gd name="connsiteX5379" fmla="*/ 4294015 w 6970921"/>
              <a:gd name="connsiteY5379" fmla="*/ 398688 h 2271214"/>
              <a:gd name="connsiteX5380" fmla="*/ 4292410 w 6970921"/>
              <a:gd name="connsiteY5380" fmla="*/ 412388 h 2271214"/>
              <a:gd name="connsiteX5381" fmla="*/ 4292432 w 6970921"/>
              <a:gd name="connsiteY5381" fmla="*/ 412451 h 2271214"/>
              <a:gd name="connsiteX5382" fmla="*/ 4292370 w 6970921"/>
              <a:gd name="connsiteY5382" fmla="*/ 412472 h 2271214"/>
              <a:gd name="connsiteX5383" fmla="*/ 4292326 w 6970921"/>
              <a:gd name="connsiteY5383" fmla="*/ 412347 h 2271214"/>
              <a:gd name="connsiteX5384" fmla="*/ 4273073 w 6970921"/>
              <a:gd name="connsiteY5384" fmla="*/ 411139 h 2271214"/>
              <a:gd name="connsiteX5385" fmla="*/ 4268446 w 6970921"/>
              <a:gd name="connsiteY5385" fmla="*/ 411773 h 2271214"/>
              <a:gd name="connsiteX5386" fmla="*/ 4279030 w 6970921"/>
              <a:gd name="connsiteY5386" fmla="*/ 419736 h 2271214"/>
              <a:gd name="connsiteX5387" fmla="*/ 4284882 w 6970921"/>
              <a:gd name="connsiteY5387" fmla="*/ 422608 h 2271214"/>
              <a:gd name="connsiteX5388" fmla="*/ 4289582 w 6970921"/>
              <a:gd name="connsiteY5388" fmla="*/ 425602 h 2271214"/>
              <a:gd name="connsiteX5389" fmla="*/ 4288174 w 6970921"/>
              <a:gd name="connsiteY5389" fmla="*/ 428203 h 2271214"/>
              <a:gd name="connsiteX5390" fmla="*/ 4270281 w 6970921"/>
              <a:gd name="connsiteY5390" fmla="*/ 421039 h 2271214"/>
              <a:gd name="connsiteX5391" fmla="*/ 4266926 w 6970921"/>
              <a:gd name="connsiteY5391" fmla="*/ 418277 h 2271214"/>
              <a:gd name="connsiteX5392" fmla="*/ 4263162 w 6970921"/>
              <a:gd name="connsiteY5392" fmla="*/ 416150 h 2271214"/>
              <a:gd name="connsiteX5393" fmla="*/ 4249244 w 6970921"/>
              <a:gd name="connsiteY5393" fmla="*/ 409704 h 2271214"/>
              <a:gd name="connsiteX5394" fmla="*/ 4248017 w 6970921"/>
              <a:gd name="connsiteY5394" fmla="*/ 410414 h 2271214"/>
              <a:gd name="connsiteX5395" fmla="*/ 4246702 w 6970921"/>
              <a:gd name="connsiteY5395" fmla="*/ 410874 h 2271214"/>
              <a:gd name="connsiteX5396" fmla="*/ 4274200 w 6970921"/>
              <a:gd name="connsiteY5396" fmla="*/ 440888 h 2271214"/>
              <a:gd name="connsiteX5397" fmla="*/ 4316315 w 6970921"/>
              <a:gd name="connsiteY5397" fmla="*/ 492210 h 2271214"/>
              <a:gd name="connsiteX5398" fmla="*/ 4318202 w 6970921"/>
              <a:gd name="connsiteY5398" fmla="*/ 493587 h 2271214"/>
              <a:gd name="connsiteX5399" fmla="*/ 4319115 w 6970921"/>
              <a:gd name="connsiteY5399" fmla="*/ 495798 h 2271214"/>
              <a:gd name="connsiteX5400" fmla="*/ 4350777 w 6970921"/>
              <a:gd name="connsiteY5400" fmla="*/ 539532 h 2271214"/>
              <a:gd name="connsiteX5401" fmla="*/ 4351375 w 6970921"/>
              <a:gd name="connsiteY5401" fmla="*/ 538832 h 2271214"/>
              <a:gd name="connsiteX5402" fmla="*/ 4354049 w 6970921"/>
              <a:gd name="connsiteY5402" fmla="*/ 538038 h 2271214"/>
              <a:gd name="connsiteX5403" fmla="*/ 4359260 w 6970921"/>
              <a:gd name="connsiteY5403" fmla="*/ 538674 h 2271214"/>
              <a:gd name="connsiteX5404" fmla="*/ 4341077 w 6970921"/>
              <a:gd name="connsiteY5404" fmla="*/ 511587 h 2271214"/>
              <a:gd name="connsiteX5405" fmla="*/ 4332125 w 6970921"/>
              <a:gd name="connsiteY5405" fmla="*/ 500454 h 2271214"/>
              <a:gd name="connsiteX5406" fmla="*/ 4341112 w 6970921"/>
              <a:gd name="connsiteY5406" fmla="*/ 508273 h 2271214"/>
              <a:gd name="connsiteX5407" fmla="*/ 4351276 w 6970921"/>
              <a:gd name="connsiteY5407" fmla="*/ 517647 h 2271214"/>
              <a:gd name="connsiteX5408" fmla="*/ 4340417 w 6970921"/>
              <a:gd name="connsiteY5408" fmla="*/ 500856 h 2271214"/>
              <a:gd name="connsiteX5409" fmla="*/ 4331571 w 6970921"/>
              <a:gd name="connsiteY5409" fmla="*/ 491232 h 2271214"/>
              <a:gd name="connsiteX5410" fmla="*/ 4327951 w 6970921"/>
              <a:gd name="connsiteY5410" fmla="*/ 486103 h 2271214"/>
              <a:gd name="connsiteX5411" fmla="*/ 4311394 w 6970921"/>
              <a:gd name="connsiteY5411" fmla="*/ 464068 h 2271214"/>
              <a:gd name="connsiteX5412" fmla="*/ 4305435 w 6970921"/>
              <a:gd name="connsiteY5412" fmla="*/ 459688 h 2271214"/>
              <a:gd name="connsiteX5413" fmla="*/ 4306448 w 6970921"/>
              <a:gd name="connsiteY5413" fmla="*/ 454345 h 2271214"/>
              <a:gd name="connsiteX5414" fmla="*/ 4311057 w 6970921"/>
              <a:gd name="connsiteY5414" fmla="*/ 458284 h 2271214"/>
              <a:gd name="connsiteX5415" fmla="*/ 4329351 w 6970921"/>
              <a:gd name="connsiteY5415" fmla="*/ 471421 h 2271214"/>
              <a:gd name="connsiteX5416" fmla="*/ 4336732 w 6970921"/>
              <a:gd name="connsiteY5416" fmla="*/ 471229 h 2271214"/>
              <a:gd name="connsiteX5417" fmla="*/ 4336188 w 6970921"/>
              <a:gd name="connsiteY5417" fmla="*/ 469873 h 2271214"/>
              <a:gd name="connsiteX5418" fmla="*/ 4332298 w 6970921"/>
              <a:gd name="connsiteY5418" fmla="*/ 457743 h 2271214"/>
              <a:gd name="connsiteX5419" fmla="*/ 4327369 w 6970921"/>
              <a:gd name="connsiteY5419" fmla="*/ 446257 h 2271214"/>
              <a:gd name="connsiteX5420" fmla="*/ 4325603 w 6970921"/>
              <a:gd name="connsiteY5420" fmla="*/ 448842 h 2271214"/>
              <a:gd name="connsiteX5421" fmla="*/ 4322414 w 6970921"/>
              <a:gd name="connsiteY5421" fmla="*/ 447358 h 2271214"/>
              <a:gd name="connsiteX5422" fmla="*/ 4320508 w 6970921"/>
              <a:gd name="connsiteY5422" fmla="*/ 444721 h 2271214"/>
              <a:gd name="connsiteX5423" fmla="*/ 4313856 w 6970921"/>
              <a:gd name="connsiteY5423" fmla="*/ 437351 h 2271214"/>
              <a:gd name="connsiteX5424" fmla="*/ 4304516 w 6970921"/>
              <a:gd name="connsiteY5424" fmla="*/ 428321 h 2271214"/>
              <a:gd name="connsiteX5425" fmla="*/ 4304438 w 6970921"/>
              <a:gd name="connsiteY5425" fmla="*/ 427294 h 2271214"/>
              <a:gd name="connsiteX5426" fmla="*/ 4302217 w 6970921"/>
              <a:gd name="connsiteY5426" fmla="*/ 421747 h 2271214"/>
              <a:gd name="connsiteX5427" fmla="*/ 4299946 w 6970921"/>
              <a:gd name="connsiteY5427" fmla="*/ 418465 h 2271214"/>
              <a:gd name="connsiteX5428" fmla="*/ 4301682 w 6970921"/>
              <a:gd name="connsiteY5428" fmla="*/ 419615 h 2271214"/>
              <a:gd name="connsiteX5429" fmla="*/ 4320458 w 6970921"/>
              <a:gd name="connsiteY5429" fmla="*/ 425487 h 2271214"/>
              <a:gd name="connsiteX5430" fmla="*/ 4322734 w 6970921"/>
              <a:gd name="connsiteY5430" fmla="*/ 424762 h 2271214"/>
              <a:gd name="connsiteX5431" fmla="*/ 4327062 w 6970921"/>
              <a:gd name="connsiteY5431" fmla="*/ 426691 h 2271214"/>
              <a:gd name="connsiteX5432" fmla="*/ 4325763 w 6970921"/>
              <a:gd name="connsiteY5432" fmla="*/ 428200 h 2271214"/>
              <a:gd name="connsiteX5433" fmla="*/ 4320734 w 6970921"/>
              <a:gd name="connsiteY5433" fmla="*/ 434314 h 2271214"/>
              <a:gd name="connsiteX5434" fmla="*/ 4321713 w 6970921"/>
              <a:gd name="connsiteY5434" fmla="*/ 436712 h 2271214"/>
              <a:gd name="connsiteX5435" fmla="*/ 4330830 w 6970921"/>
              <a:gd name="connsiteY5435" fmla="*/ 439075 h 2271214"/>
              <a:gd name="connsiteX5436" fmla="*/ 4334268 w 6970921"/>
              <a:gd name="connsiteY5436" fmla="*/ 437452 h 2271214"/>
              <a:gd name="connsiteX5437" fmla="*/ 4342045 w 6970921"/>
              <a:gd name="connsiteY5437" fmla="*/ 440001 h 2271214"/>
              <a:gd name="connsiteX5438" fmla="*/ 4351017 w 6970921"/>
              <a:gd name="connsiteY5438" fmla="*/ 446772 h 2271214"/>
              <a:gd name="connsiteX5439" fmla="*/ 4367424 w 6970921"/>
              <a:gd name="connsiteY5439" fmla="*/ 468579 h 2271214"/>
              <a:gd name="connsiteX5440" fmla="*/ 4389329 w 6970921"/>
              <a:gd name="connsiteY5440" fmla="*/ 486215 h 2271214"/>
              <a:gd name="connsiteX5441" fmla="*/ 4422838 w 6970921"/>
              <a:gd name="connsiteY5441" fmla="*/ 522768 h 2271214"/>
              <a:gd name="connsiteX5442" fmla="*/ 4447406 w 6970921"/>
              <a:gd name="connsiteY5442" fmla="*/ 553245 h 2271214"/>
              <a:gd name="connsiteX5443" fmla="*/ 4461376 w 6970921"/>
              <a:gd name="connsiteY5443" fmla="*/ 571899 h 2271214"/>
              <a:gd name="connsiteX5444" fmla="*/ 4476048 w 6970921"/>
              <a:gd name="connsiteY5444" fmla="*/ 596982 h 2271214"/>
              <a:gd name="connsiteX5445" fmla="*/ 4483952 w 6970921"/>
              <a:gd name="connsiteY5445" fmla="*/ 613962 h 2271214"/>
              <a:gd name="connsiteX5446" fmla="*/ 4483832 w 6970921"/>
              <a:gd name="connsiteY5446" fmla="*/ 615831 h 2271214"/>
              <a:gd name="connsiteX5447" fmla="*/ 4476074 w 6970921"/>
              <a:gd name="connsiteY5447" fmla="*/ 603085 h 2271214"/>
              <a:gd name="connsiteX5448" fmla="*/ 4460703 w 6970921"/>
              <a:gd name="connsiteY5448" fmla="*/ 580425 h 2271214"/>
              <a:gd name="connsiteX5449" fmla="*/ 4457483 w 6970921"/>
              <a:gd name="connsiteY5449" fmla="*/ 575438 h 2271214"/>
              <a:gd name="connsiteX5450" fmla="*/ 4452478 w 6970921"/>
              <a:gd name="connsiteY5450" fmla="*/ 567351 h 2271214"/>
              <a:gd name="connsiteX5451" fmla="*/ 4452726 w 6970921"/>
              <a:gd name="connsiteY5451" fmla="*/ 565648 h 2271214"/>
              <a:gd name="connsiteX5452" fmla="*/ 4450863 w 6970921"/>
              <a:gd name="connsiteY5452" fmla="*/ 564543 h 2271214"/>
              <a:gd name="connsiteX5453" fmla="*/ 4447990 w 6970921"/>
              <a:gd name="connsiteY5453" fmla="*/ 564563 h 2271214"/>
              <a:gd name="connsiteX5454" fmla="*/ 4455713 w 6970921"/>
              <a:gd name="connsiteY5454" fmla="*/ 582029 h 2271214"/>
              <a:gd name="connsiteX5455" fmla="*/ 4467084 w 6970921"/>
              <a:gd name="connsiteY5455" fmla="*/ 602294 h 2271214"/>
              <a:gd name="connsiteX5456" fmla="*/ 4467910 w 6970921"/>
              <a:gd name="connsiteY5456" fmla="*/ 604253 h 2271214"/>
              <a:gd name="connsiteX5457" fmla="*/ 4480105 w 6970921"/>
              <a:gd name="connsiteY5457" fmla="*/ 632100 h 2271214"/>
              <a:gd name="connsiteX5458" fmla="*/ 4497163 w 6970921"/>
              <a:gd name="connsiteY5458" fmla="*/ 674055 h 2271214"/>
              <a:gd name="connsiteX5459" fmla="*/ 4513838 w 6970921"/>
              <a:gd name="connsiteY5459" fmla="*/ 711296 h 2271214"/>
              <a:gd name="connsiteX5460" fmla="*/ 4528718 w 6970921"/>
              <a:gd name="connsiteY5460" fmla="*/ 750640 h 2271214"/>
              <a:gd name="connsiteX5461" fmla="*/ 4530902 w 6970921"/>
              <a:gd name="connsiteY5461" fmla="*/ 763718 h 2271214"/>
              <a:gd name="connsiteX5462" fmla="*/ 4526338 w 6970921"/>
              <a:gd name="connsiteY5462" fmla="*/ 754282 h 2271214"/>
              <a:gd name="connsiteX5463" fmla="*/ 4519865 w 6970921"/>
              <a:gd name="connsiteY5463" fmla="*/ 737575 h 2271214"/>
              <a:gd name="connsiteX5464" fmla="*/ 4507941 w 6970921"/>
              <a:gd name="connsiteY5464" fmla="*/ 709704 h 2271214"/>
              <a:gd name="connsiteX5465" fmla="*/ 4500227 w 6970921"/>
              <a:gd name="connsiteY5465" fmla="*/ 687037 h 2271214"/>
              <a:gd name="connsiteX5466" fmla="*/ 4486370 w 6970921"/>
              <a:gd name="connsiteY5466" fmla="*/ 656047 h 2271214"/>
              <a:gd name="connsiteX5467" fmla="*/ 4471493 w 6970921"/>
              <a:gd name="connsiteY5467" fmla="*/ 625555 h 2271214"/>
              <a:gd name="connsiteX5468" fmla="*/ 4463692 w 6970921"/>
              <a:gd name="connsiteY5468" fmla="*/ 618516 h 2271214"/>
              <a:gd name="connsiteX5469" fmla="*/ 4463713 w 6970921"/>
              <a:gd name="connsiteY5469" fmla="*/ 622795 h 2271214"/>
              <a:gd name="connsiteX5470" fmla="*/ 4460219 w 6970921"/>
              <a:gd name="connsiteY5470" fmla="*/ 613407 h 2271214"/>
              <a:gd name="connsiteX5471" fmla="*/ 4450822 w 6970921"/>
              <a:gd name="connsiteY5471" fmla="*/ 586128 h 2271214"/>
              <a:gd name="connsiteX5472" fmla="*/ 4432770 w 6970921"/>
              <a:gd name="connsiteY5472" fmla="*/ 559416 h 2271214"/>
              <a:gd name="connsiteX5473" fmla="*/ 4430144 w 6970921"/>
              <a:gd name="connsiteY5473" fmla="*/ 559140 h 2271214"/>
              <a:gd name="connsiteX5474" fmla="*/ 4438318 w 6970921"/>
              <a:gd name="connsiteY5474" fmla="*/ 575886 h 2271214"/>
              <a:gd name="connsiteX5475" fmla="*/ 4442447 w 6970921"/>
              <a:gd name="connsiteY5475" fmla="*/ 584279 h 2271214"/>
              <a:gd name="connsiteX5476" fmla="*/ 4446159 w 6970921"/>
              <a:gd name="connsiteY5476" fmla="*/ 592887 h 2271214"/>
              <a:gd name="connsiteX5477" fmla="*/ 4449314 w 6970921"/>
              <a:gd name="connsiteY5477" fmla="*/ 593471 h 2271214"/>
              <a:gd name="connsiteX5478" fmla="*/ 4450804 w 6970921"/>
              <a:gd name="connsiteY5478" fmla="*/ 594917 h 2271214"/>
              <a:gd name="connsiteX5479" fmla="*/ 4458290 w 6970921"/>
              <a:gd name="connsiteY5479" fmla="*/ 616329 h 2271214"/>
              <a:gd name="connsiteX5480" fmla="*/ 4456791 w 6970921"/>
              <a:gd name="connsiteY5480" fmla="*/ 617065 h 2271214"/>
              <a:gd name="connsiteX5481" fmla="*/ 4454254 w 6970921"/>
              <a:gd name="connsiteY5481" fmla="*/ 611417 h 2271214"/>
              <a:gd name="connsiteX5482" fmla="*/ 4452162 w 6970921"/>
              <a:gd name="connsiteY5482" fmla="*/ 606036 h 2271214"/>
              <a:gd name="connsiteX5483" fmla="*/ 4452033 w 6970921"/>
              <a:gd name="connsiteY5483" fmla="*/ 607275 h 2271214"/>
              <a:gd name="connsiteX5484" fmla="*/ 4446970 w 6970921"/>
              <a:gd name="connsiteY5484" fmla="*/ 602441 h 2271214"/>
              <a:gd name="connsiteX5485" fmla="*/ 4436932 w 6970921"/>
              <a:gd name="connsiteY5485" fmla="*/ 590211 h 2271214"/>
              <a:gd name="connsiteX5486" fmla="*/ 4440106 w 6970921"/>
              <a:gd name="connsiteY5486" fmla="*/ 602101 h 2271214"/>
              <a:gd name="connsiteX5487" fmla="*/ 4444221 w 6970921"/>
              <a:gd name="connsiteY5487" fmla="*/ 613871 h 2271214"/>
              <a:gd name="connsiteX5488" fmla="*/ 4447250 w 6970921"/>
              <a:gd name="connsiteY5488" fmla="*/ 618715 h 2271214"/>
              <a:gd name="connsiteX5489" fmla="*/ 4460520 w 6970921"/>
              <a:gd name="connsiteY5489" fmla="*/ 641196 h 2271214"/>
              <a:gd name="connsiteX5490" fmla="*/ 4474366 w 6970921"/>
              <a:gd name="connsiteY5490" fmla="*/ 678583 h 2271214"/>
              <a:gd name="connsiteX5491" fmla="*/ 4477196 w 6970921"/>
              <a:gd name="connsiteY5491" fmla="*/ 687079 h 2271214"/>
              <a:gd name="connsiteX5492" fmla="*/ 4484283 w 6970921"/>
              <a:gd name="connsiteY5492" fmla="*/ 704134 h 2271214"/>
              <a:gd name="connsiteX5493" fmla="*/ 4489703 w 6970921"/>
              <a:gd name="connsiteY5493" fmla="*/ 716221 h 2271214"/>
              <a:gd name="connsiteX5494" fmla="*/ 4492346 w 6970921"/>
              <a:gd name="connsiteY5494" fmla="*/ 724783 h 2271214"/>
              <a:gd name="connsiteX5495" fmla="*/ 4507872 w 6970921"/>
              <a:gd name="connsiteY5495" fmla="*/ 762356 h 2271214"/>
              <a:gd name="connsiteX5496" fmla="*/ 4515280 w 6970921"/>
              <a:gd name="connsiteY5496" fmla="*/ 781335 h 2271214"/>
              <a:gd name="connsiteX5497" fmla="*/ 4521625 w 6970921"/>
              <a:gd name="connsiteY5497" fmla="*/ 800688 h 2271214"/>
              <a:gd name="connsiteX5498" fmla="*/ 4530958 w 6970921"/>
              <a:gd name="connsiteY5498" fmla="*/ 833610 h 2271214"/>
              <a:gd name="connsiteX5499" fmla="*/ 4532407 w 6970921"/>
              <a:gd name="connsiteY5499" fmla="*/ 836547 h 2271214"/>
              <a:gd name="connsiteX5500" fmla="*/ 4543297 w 6970921"/>
              <a:gd name="connsiteY5500" fmla="*/ 872718 h 2271214"/>
              <a:gd name="connsiteX5501" fmla="*/ 4546313 w 6970921"/>
              <a:gd name="connsiteY5501" fmla="*/ 885365 h 2271214"/>
              <a:gd name="connsiteX5502" fmla="*/ 4552859 w 6970921"/>
              <a:gd name="connsiteY5502" fmla="*/ 911322 h 2271214"/>
              <a:gd name="connsiteX5503" fmla="*/ 4557663 w 6970921"/>
              <a:gd name="connsiteY5503" fmla="*/ 934305 h 2271214"/>
              <a:gd name="connsiteX5504" fmla="*/ 4564873 w 6970921"/>
              <a:gd name="connsiteY5504" fmla="*/ 949701 h 2271214"/>
              <a:gd name="connsiteX5505" fmla="*/ 4565480 w 6970921"/>
              <a:gd name="connsiteY5505" fmla="*/ 951035 h 2271214"/>
              <a:gd name="connsiteX5506" fmla="*/ 4565176 w 6970921"/>
              <a:gd name="connsiteY5506" fmla="*/ 953178 h 2271214"/>
              <a:gd name="connsiteX5507" fmla="*/ 4566025 w 6970921"/>
              <a:gd name="connsiteY5507" fmla="*/ 959626 h 2271214"/>
              <a:gd name="connsiteX5508" fmla="*/ 4566971 w 6970921"/>
              <a:gd name="connsiteY5508" fmla="*/ 966955 h 2271214"/>
              <a:gd name="connsiteX5509" fmla="*/ 4567796 w 6970921"/>
              <a:gd name="connsiteY5509" fmla="*/ 971726 h 2271214"/>
              <a:gd name="connsiteX5510" fmla="*/ 4571808 w 6970921"/>
              <a:gd name="connsiteY5510" fmla="*/ 980791 h 2271214"/>
              <a:gd name="connsiteX5511" fmla="*/ 4569747 w 6970921"/>
              <a:gd name="connsiteY5511" fmla="*/ 986149 h 2271214"/>
              <a:gd name="connsiteX5512" fmla="*/ 4569668 w 6970921"/>
              <a:gd name="connsiteY5512" fmla="*/ 989339 h 2271214"/>
              <a:gd name="connsiteX5513" fmla="*/ 4574214 w 6970921"/>
              <a:gd name="connsiteY5513" fmla="*/ 1027659 h 2271214"/>
              <a:gd name="connsiteX5514" fmla="*/ 4576253 w 6970921"/>
              <a:gd name="connsiteY5514" fmla="*/ 1059618 h 2271214"/>
              <a:gd name="connsiteX5515" fmla="*/ 4578230 w 6970921"/>
              <a:gd name="connsiteY5515" fmla="*/ 1091599 h 2271214"/>
              <a:gd name="connsiteX5516" fmla="*/ 4577749 w 6970921"/>
              <a:gd name="connsiteY5516" fmla="*/ 1097458 h 2271214"/>
              <a:gd name="connsiteX5517" fmla="*/ 4577137 w 6970921"/>
              <a:gd name="connsiteY5517" fmla="*/ 1105753 h 2271214"/>
              <a:gd name="connsiteX5518" fmla="*/ 4578663 w 6970921"/>
              <a:gd name="connsiteY5518" fmla="*/ 1138453 h 2271214"/>
              <a:gd name="connsiteX5519" fmla="*/ 4574320 w 6970921"/>
              <a:gd name="connsiteY5519" fmla="*/ 1192950 h 2271214"/>
              <a:gd name="connsiteX5520" fmla="*/ 4571033 w 6970921"/>
              <a:gd name="connsiteY5520" fmla="*/ 1223540 h 2271214"/>
              <a:gd name="connsiteX5521" fmla="*/ 4567473 w 6970921"/>
              <a:gd name="connsiteY5521" fmla="*/ 1254154 h 2271214"/>
              <a:gd name="connsiteX5522" fmla="*/ 4563806 w 6970921"/>
              <a:gd name="connsiteY5522" fmla="*/ 1280239 h 2271214"/>
              <a:gd name="connsiteX5523" fmla="*/ 4562046 w 6970921"/>
              <a:gd name="connsiteY5523" fmla="*/ 1293292 h 2271214"/>
              <a:gd name="connsiteX5524" fmla="*/ 4559822 w 6970921"/>
              <a:gd name="connsiteY5524" fmla="*/ 1306224 h 2271214"/>
              <a:gd name="connsiteX5525" fmla="*/ 4556090 w 6970921"/>
              <a:gd name="connsiteY5525" fmla="*/ 1330716 h 2271214"/>
              <a:gd name="connsiteX5526" fmla="*/ 4551916 w 6970921"/>
              <a:gd name="connsiteY5526" fmla="*/ 1355152 h 2271214"/>
              <a:gd name="connsiteX5527" fmla="*/ 4545763 w 6970921"/>
              <a:gd name="connsiteY5527" fmla="*/ 1381965 h 2271214"/>
              <a:gd name="connsiteX5528" fmla="*/ 4542582 w 6970921"/>
              <a:gd name="connsiteY5528" fmla="*/ 1395373 h 2271214"/>
              <a:gd name="connsiteX5529" fmla="*/ 4538915 w 6970921"/>
              <a:gd name="connsiteY5529" fmla="*/ 1408600 h 2271214"/>
              <a:gd name="connsiteX5530" fmla="*/ 4532474 w 6970921"/>
              <a:gd name="connsiteY5530" fmla="*/ 1432984 h 2271214"/>
              <a:gd name="connsiteX5531" fmla="*/ 4529297 w 6970921"/>
              <a:gd name="connsiteY5531" fmla="*/ 1445197 h 2271214"/>
              <a:gd name="connsiteX5532" fmla="*/ 4525424 w 6970921"/>
              <a:gd name="connsiteY5532" fmla="*/ 1457231 h 2271214"/>
              <a:gd name="connsiteX5533" fmla="*/ 4517043 w 6970921"/>
              <a:gd name="connsiteY5533" fmla="*/ 1480889 h 2271214"/>
              <a:gd name="connsiteX5534" fmla="*/ 4508387 w 6970921"/>
              <a:gd name="connsiteY5534" fmla="*/ 1504362 h 2271214"/>
              <a:gd name="connsiteX5535" fmla="*/ 4498015 w 6970921"/>
              <a:gd name="connsiteY5535" fmla="*/ 1532370 h 2271214"/>
              <a:gd name="connsiteX5536" fmla="*/ 4492083 w 6970921"/>
              <a:gd name="connsiteY5536" fmla="*/ 1545546 h 2271214"/>
              <a:gd name="connsiteX5537" fmla="*/ 4484388 w 6970921"/>
              <a:gd name="connsiteY5537" fmla="*/ 1557300 h 2271214"/>
              <a:gd name="connsiteX5538" fmla="*/ 4482082 w 6970921"/>
              <a:gd name="connsiteY5538" fmla="*/ 1561759 h 2271214"/>
              <a:gd name="connsiteX5539" fmla="*/ 4478371 w 6970921"/>
              <a:gd name="connsiteY5539" fmla="*/ 1567624 h 2271214"/>
              <a:gd name="connsiteX5540" fmla="*/ 4478424 w 6970921"/>
              <a:gd name="connsiteY5540" fmla="*/ 1561142 h 2271214"/>
              <a:gd name="connsiteX5541" fmla="*/ 4480513 w 6970921"/>
              <a:gd name="connsiteY5541" fmla="*/ 1554860 h 2271214"/>
              <a:gd name="connsiteX5542" fmla="*/ 4484181 w 6970921"/>
              <a:gd name="connsiteY5542" fmla="*/ 1536012 h 2271214"/>
              <a:gd name="connsiteX5543" fmla="*/ 4497758 w 6970921"/>
              <a:gd name="connsiteY5543" fmla="*/ 1503300 h 2271214"/>
              <a:gd name="connsiteX5544" fmla="*/ 4507993 w 6970921"/>
              <a:gd name="connsiteY5544" fmla="*/ 1475903 h 2271214"/>
              <a:gd name="connsiteX5545" fmla="*/ 4517426 w 6970921"/>
              <a:gd name="connsiteY5545" fmla="*/ 1448223 h 2271214"/>
              <a:gd name="connsiteX5546" fmla="*/ 4525851 w 6970921"/>
              <a:gd name="connsiteY5546" fmla="*/ 1414643 h 2271214"/>
              <a:gd name="connsiteX5547" fmla="*/ 4535528 w 6970921"/>
              <a:gd name="connsiteY5547" fmla="*/ 1387862 h 2271214"/>
              <a:gd name="connsiteX5548" fmla="*/ 4541786 w 6970921"/>
              <a:gd name="connsiteY5548" fmla="*/ 1358131 h 2271214"/>
              <a:gd name="connsiteX5549" fmla="*/ 4548116 w 6970921"/>
              <a:gd name="connsiteY5549" fmla="*/ 1316149 h 2271214"/>
              <a:gd name="connsiteX5550" fmla="*/ 4552697 w 6970921"/>
              <a:gd name="connsiteY5550" fmla="*/ 1289463 h 2271214"/>
              <a:gd name="connsiteX5551" fmla="*/ 4556227 w 6970921"/>
              <a:gd name="connsiteY5551" fmla="*/ 1262583 h 2271214"/>
              <a:gd name="connsiteX5552" fmla="*/ 4557668 w 6970921"/>
              <a:gd name="connsiteY5552" fmla="*/ 1250626 h 2271214"/>
              <a:gd name="connsiteX5553" fmla="*/ 4558860 w 6970921"/>
              <a:gd name="connsiteY5553" fmla="*/ 1244589 h 2271214"/>
              <a:gd name="connsiteX5554" fmla="*/ 4560964 w 6970921"/>
              <a:gd name="connsiteY5554" fmla="*/ 1232119 h 2271214"/>
              <a:gd name="connsiteX5555" fmla="*/ 4563934 w 6970921"/>
              <a:gd name="connsiteY5555" fmla="*/ 1205646 h 2271214"/>
              <a:gd name="connsiteX5556" fmla="*/ 4565356 w 6970921"/>
              <a:gd name="connsiteY5556" fmla="*/ 1192431 h 2271214"/>
              <a:gd name="connsiteX5557" fmla="*/ 4566252 w 6970921"/>
              <a:gd name="connsiteY5557" fmla="*/ 1179119 h 2271214"/>
              <a:gd name="connsiteX5558" fmla="*/ 4565821 w 6970921"/>
              <a:gd name="connsiteY5558" fmla="*/ 1176881 h 2271214"/>
              <a:gd name="connsiteX5559" fmla="*/ 4564460 w 6970921"/>
              <a:gd name="connsiteY5559" fmla="*/ 1164147 h 2271214"/>
              <a:gd name="connsiteX5560" fmla="*/ 4566806 w 6970921"/>
              <a:gd name="connsiteY5560" fmla="*/ 1129460 h 2271214"/>
              <a:gd name="connsiteX5561" fmla="*/ 4565265 w 6970921"/>
              <a:gd name="connsiteY5561" fmla="*/ 1111590 h 2271214"/>
              <a:gd name="connsiteX5562" fmla="*/ 4564157 w 6970921"/>
              <a:gd name="connsiteY5562" fmla="*/ 1093147 h 2271214"/>
              <a:gd name="connsiteX5563" fmla="*/ 4565625 w 6970921"/>
              <a:gd name="connsiteY5563" fmla="*/ 1074435 h 2271214"/>
              <a:gd name="connsiteX5564" fmla="*/ 4564456 w 6970921"/>
              <a:gd name="connsiteY5564" fmla="*/ 1070488 h 2271214"/>
              <a:gd name="connsiteX5565" fmla="*/ 4563301 w 6970921"/>
              <a:gd name="connsiteY5565" fmla="*/ 1060352 h 2271214"/>
              <a:gd name="connsiteX5566" fmla="*/ 4561833 w 6970921"/>
              <a:gd name="connsiteY5566" fmla="*/ 1031636 h 2271214"/>
              <a:gd name="connsiteX5567" fmla="*/ 4556322 w 6970921"/>
              <a:gd name="connsiteY5567" fmla="*/ 978898 h 2271214"/>
              <a:gd name="connsiteX5568" fmla="*/ 4554811 w 6970921"/>
              <a:gd name="connsiteY5568" fmla="*/ 973174 h 2271214"/>
              <a:gd name="connsiteX5569" fmla="*/ 4551335 w 6970921"/>
              <a:gd name="connsiteY5569" fmla="*/ 960618 h 2271214"/>
              <a:gd name="connsiteX5570" fmla="*/ 4544573 w 6970921"/>
              <a:gd name="connsiteY5570" fmla="*/ 924197 h 2271214"/>
              <a:gd name="connsiteX5571" fmla="*/ 4528017 w 6970921"/>
              <a:gd name="connsiteY5571" fmla="*/ 866397 h 2271214"/>
              <a:gd name="connsiteX5572" fmla="*/ 4527303 w 6970921"/>
              <a:gd name="connsiteY5572" fmla="*/ 859129 h 2271214"/>
              <a:gd name="connsiteX5573" fmla="*/ 4526555 w 6970921"/>
              <a:gd name="connsiteY5573" fmla="*/ 852364 h 2271214"/>
              <a:gd name="connsiteX5574" fmla="*/ 4519177 w 6970921"/>
              <a:gd name="connsiteY5574" fmla="*/ 829859 h 2271214"/>
              <a:gd name="connsiteX5575" fmla="*/ 4518789 w 6970921"/>
              <a:gd name="connsiteY5575" fmla="*/ 829152 h 2271214"/>
              <a:gd name="connsiteX5576" fmla="*/ 4510148 w 6970921"/>
              <a:gd name="connsiteY5576" fmla="*/ 807652 h 2271214"/>
              <a:gd name="connsiteX5577" fmla="*/ 4507022 w 6970921"/>
              <a:gd name="connsiteY5577" fmla="*/ 794693 h 2271214"/>
              <a:gd name="connsiteX5578" fmla="*/ 4487699 w 6970921"/>
              <a:gd name="connsiteY5578" fmla="*/ 748470 h 2271214"/>
              <a:gd name="connsiteX5579" fmla="*/ 4484947 w 6970921"/>
              <a:gd name="connsiteY5579" fmla="*/ 741001 h 2271214"/>
              <a:gd name="connsiteX5580" fmla="*/ 4484323 w 6970921"/>
              <a:gd name="connsiteY5580" fmla="*/ 745645 h 2271214"/>
              <a:gd name="connsiteX5581" fmla="*/ 4494036 w 6970921"/>
              <a:gd name="connsiteY5581" fmla="*/ 783072 h 2271214"/>
              <a:gd name="connsiteX5582" fmla="*/ 4495055 w 6970921"/>
              <a:gd name="connsiteY5582" fmla="*/ 788197 h 2271214"/>
              <a:gd name="connsiteX5583" fmla="*/ 4493543 w 6970921"/>
              <a:gd name="connsiteY5583" fmla="*/ 786687 h 2271214"/>
              <a:gd name="connsiteX5584" fmla="*/ 4476031 w 6970921"/>
              <a:gd name="connsiteY5584" fmla="*/ 748053 h 2271214"/>
              <a:gd name="connsiteX5585" fmla="*/ 4470800 w 6970921"/>
              <a:gd name="connsiteY5585" fmla="*/ 738921 h 2271214"/>
              <a:gd name="connsiteX5586" fmla="*/ 4474298 w 6970921"/>
              <a:gd name="connsiteY5586" fmla="*/ 750134 h 2271214"/>
              <a:gd name="connsiteX5587" fmla="*/ 4492774 w 6970921"/>
              <a:gd name="connsiteY5587" fmla="*/ 794334 h 2271214"/>
              <a:gd name="connsiteX5588" fmla="*/ 4497589 w 6970921"/>
              <a:gd name="connsiteY5588" fmla="*/ 810919 h 2271214"/>
              <a:gd name="connsiteX5589" fmla="*/ 4503888 w 6970921"/>
              <a:gd name="connsiteY5589" fmla="*/ 827126 h 2271214"/>
              <a:gd name="connsiteX5590" fmla="*/ 4507221 w 6970921"/>
              <a:gd name="connsiteY5590" fmla="*/ 828419 h 2271214"/>
              <a:gd name="connsiteX5591" fmla="*/ 4505438 w 6970921"/>
              <a:gd name="connsiteY5591" fmla="*/ 816887 h 2271214"/>
              <a:gd name="connsiteX5592" fmla="*/ 4504888 w 6970921"/>
              <a:gd name="connsiteY5592" fmla="*/ 812302 h 2271214"/>
              <a:gd name="connsiteX5593" fmla="*/ 4507975 w 6970921"/>
              <a:gd name="connsiteY5593" fmla="*/ 811082 h 2271214"/>
              <a:gd name="connsiteX5594" fmla="*/ 4509079 w 6970921"/>
              <a:gd name="connsiteY5594" fmla="*/ 814841 h 2271214"/>
              <a:gd name="connsiteX5595" fmla="*/ 4510437 w 6970921"/>
              <a:gd name="connsiteY5595" fmla="*/ 825960 h 2271214"/>
              <a:gd name="connsiteX5596" fmla="*/ 4516073 w 6970921"/>
              <a:gd name="connsiteY5596" fmla="*/ 848511 h 2271214"/>
              <a:gd name="connsiteX5597" fmla="*/ 4516532 w 6970921"/>
              <a:gd name="connsiteY5597" fmla="*/ 851231 h 2271214"/>
              <a:gd name="connsiteX5598" fmla="*/ 4524556 w 6970921"/>
              <a:gd name="connsiteY5598" fmla="*/ 895080 h 2271214"/>
              <a:gd name="connsiteX5599" fmla="*/ 4531033 w 6970921"/>
              <a:gd name="connsiteY5599" fmla="*/ 932092 h 2271214"/>
              <a:gd name="connsiteX5600" fmla="*/ 4536108 w 6970921"/>
              <a:gd name="connsiteY5600" fmla="*/ 969314 h 2271214"/>
              <a:gd name="connsiteX5601" fmla="*/ 4537761 w 6970921"/>
              <a:gd name="connsiteY5601" fmla="*/ 986302 h 2271214"/>
              <a:gd name="connsiteX5602" fmla="*/ 4538807 w 6970921"/>
              <a:gd name="connsiteY5602" fmla="*/ 1003362 h 2271214"/>
              <a:gd name="connsiteX5603" fmla="*/ 4541643 w 6970921"/>
              <a:gd name="connsiteY5603" fmla="*/ 1032372 h 2271214"/>
              <a:gd name="connsiteX5604" fmla="*/ 4543453 w 6970921"/>
              <a:gd name="connsiteY5604" fmla="*/ 1061461 h 2271214"/>
              <a:gd name="connsiteX5605" fmla="*/ 4544234 w 6970921"/>
              <a:gd name="connsiteY5605" fmla="*/ 1086201 h 2271214"/>
              <a:gd name="connsiteX5606" fmla="*/ 4543818 w 6970921"/>
              <a:gd name="connsiteY5606" fmla="*/ 1110938 h 2271214"/>
              <a:gd name="connsiteX5607" fmla="*/ 4543290 w 6970921"/>
              <a:gd name="connsiteY5607" fmla="*/ 1149416 h 2271214"/>
              <a:gd name="connsiteX5608" fmla="*/ 4546565 w 6970921"/>
              <a:gd name="connsiteY5608" fmla="*/ 1162604 h 2271214"/>
              <a:gd name="connsiteX5609" fmla="*/ 4546820 w 6970921"/>
              <a:gd name="connsiteY5609" fmla="*/ 1168558 h 2271214"/>
              <a:gd name="connsiteX5610" fmla="*/ 4544741 w 6970921"/>
              <a:gd name="connsiteY5610" fmla="*/ 1201395 h 2271214"/>
              <a:gd name="connsiteX5611" fmla="*/ 4547487 w 6970921"/>
              <a:gd name="connsiteY5611" fmla="*/ 1207040 h 2271214"/>
              <a:gd name="connsiteX5612" fmla="*/ 4549837 w 6970921"/>
              <a:gd name="connsiteY5612" fmla="*/ 1202705 h 2271214"/>
              <a:gd name="connsiteX5613" fmla="*/ 4553756 w 6970921"/>
              <a:gd name="connsiteY5613" fmla="*/ 1180959 h 2271214"/>
              <a:gd name="connsiteX5614" fmla="*/ 4554186 w 6970921"/>
              <a:gd name="connsiteY5614" fmla="*/ 1175960 h 2271214"/>
              <a:gd name="connsiteX5615" fmla="*/ 4552924 w 6970921"/>
              <a:gd name="connsiteY5615" fmla="*/ 1178580 h 2271214"/>
              <a:gd name="connsiteX5616" fmla="*/ 4550700 w 6970921"/>
              <a:gd name="connsiteY5616" fmla="*/ 1182870 h 2271214"/>
              <a:gd name="connsiteX5617" fmla="*/ 4551010 w 6970921"/>
              <a:gd name="connsiteY5617" fmla="*/ 1173909 h 2271214"/>
              <a:gd name="connsiteX5618" fmla="*/ 4552791 w 6970921"/>
              <a:gd name="connsiteY5618" fmla="*/ 1163730 h 2271214"/>
              <a:gd name="connsiteX5619" fmla="*/ 4554934 w 6970921"/>
              <a:gd name="connsiteY5619" fmla="*/ 1156798 h 2271214"/>
              <a:gd name="connsiteX5620" fmla="*/ 4556259 w 6970921"/>
              <a:gd name="connsiteY5620" fmla="*/ 1164204 h 2271214"/>
              <a:gd name="connsiteX5621" fmla="*/ 4554830 w 6970921"/>
              <a:gd name="connsiteY5621" fmla="*/ 1187047 h 2271214"/>
              <a:gd name="connsiteX5622" fmla="*/ 4552792 w 6970921"/>
              <a:gd name="connsiteY5622" fmla="*/ 1209752 h 2271214"/>
              <a:gd name="connsiteX5623" fmla="*/ 4552100 w 6970921"/>
              <a:gd name="connsiteY5623" fmla="*/ 1229879 h 2271214"/>
              <a:gd name="connsiteX5624" fmla="*/ 4550988 w 6970921"/>
              <a:gd name="connsiteY5624" fmla="*/ 1250011 h 2271214"/>
              <a:gd name="connsiteX5625" fmla="*/ 4546579 w 6970921"/>
              <a:gd name="connsiteY5625" fmla="*/ 1287036 h 2271214"/>
              <a:gd name="connsiteX5626" fmla="*/ 4539834 w 6970921"/>
              <a:gd name="connsiteY5626" fmla="*/ 1323611 h 2271214"/>
              <a:gd name="connsiteX5627" fmla="*/ 4528134 w 6970921"/>
              <a:gd name="connsiteY5627" fmla="*/ 1379978 h 2271214"/>
              <a:gd name="connsiteX5628" fmla="*/ 4526328 w 6970921"/>
              <a:gd name="connsiteY5628" fmla="*/ 1391289 h 2271214"/>
              <a:gd name="connsiteX5629" fmla="*/ 4523188 w 6970921"/>
              <a:gd name="connsiteY5629" fmla="*/ 1403209 h 2271214"/>
              <a:gd name="connsiteX5630" fmla="*/ 4516097 w 6970921"/>
              <a:gd name="connsiteY5630" fmla="*/ 1427539 h 2271214"/>
              <a:gd name="connsiteX5631" fmla="*/ 4504895 w 6970921"/>
              <a:gd name="connsiteY5631" fmla="*/ 1463425 h 2271214"/>
              <a:gd name="connsiteX5632" fmla="*/ 4495447 w 6970921"/>
              <a:gd name="connsiteY5632" fmla="*/ 1495888 h 2271214"/>
              <a:gd name="connsiteX5633" fmla="*/ 4479947 w 6970921"/>
              <a:gd name="connsiteY5633" fmla="*/ 1534753 h 2271214"/>
              <a:gd name="connsiteX5634" fmla="*/ 4462632 w 6970921"/>
              <a:gd name="connsiteY5634" fmla="*/ 1572847 h 2271214"/>
              <a:gd name="connsiteX5635" fmla="*/ 4456496 w 6970921"/>
              <a:gd name="connsiteY5635" fmla="*/ 1586444 h 2271214"/>
              <a:gd name="connsiteX5636" fmla="*/ 4449852 w 6970921"/>
              <a:gd name="connsiteY5636" fmla="*/ 1599799 h 2271214"/>
              <a:gd name="connsiteX5637" fmla="*/ 4436482 w 6970921"/>
              <a:gd name="connsiteY5637" fmla="*/ 1626466 h 2271214"/>
              <a:gd name="connsiteX5638" fmla="*/ 4420359 w 6970921"/>
              <a:gd name="connsiteY5638" fmla="*/ 1654306 h 2271214"/>
              <a:gd name="connsiteX5639" fmla="*/ 4403538 w 6970921"/>
              <a:gd name="connsiteY5639" fmla="*/ 1681758 h 2271214"/>
              <a:gd name="connsiteX5640" fmla="*/ 4364640 w 6970921"/>
              <a:gd name="connsiteY5640" fmla="*/ 1741521 h 2271214"/>
              <a:gd name="connsiteX5641" fmla="*/ 4362623 w 6970921"/>
              <a:gd name="connsiteY5641" fmla="*/ 1745599 h 2271214"/>
              <a:gd name="connsiteX5642" fmla="*/ 4349100 w 6970921"/>
              <a:gd name="connsiteY5642" fmla="*/ 1767611 h 2271214"/>
              <a:gd name="connsiteX5643" fmla="*/ 4333881 w 6970921"/>
              <a:gd name="connsiteY5643" fmla="*/ 1788390 h 2271214"/>
              <a:gd name="connsiteX5644" fmla="*/ 4313387 w 6970921"/>
              <a:gd name="connsiteY5644" fmla="*/ 1811366 h 2271214"/>
              <a:gd name="connsiteX5645" fmla="*/ 4291619 w 6970921"/>
              <a:gd name="connsiteY5645" fmla="*/ 1833310 h 2271214"/>
              <a:gd name="connsiteX5646" fmla="*/ 4280404 w 6970921"/>
              <a:gd name="connsiteY5646" fmla="*/ 1845241 h 2271214"/>
              <a:gd name="connsiteX5647" fmla="*/ 4268656 w 6970921"/>
              <a:gd name="connsiteY5647" fmla="*/ 1856656 h 2271214"/>
              <a:gd name="connsiteX5648" fmla="*/ 4245075 w 6970921"/>
              <a:gd name="connsiteY5648" fmla="*/ 1879445 h 2271214"/>
              <a:gd name="connsiteX5649" fmla="*/ 4220685 w 6970921"/>
              <a:gd name="connsiteY5649" fmla="*/ 1901323 h 2271214"/>
              <a:gd name="connsiteX5650" fmla="*/ 4195932 w 6970921"/>
              <a:gd name="connsiteY5650" fmla="*/ 1922765 h 2271214"/>
              <a:gd name="connsiteX5651" fmla="*/ 4191241 w 6970921"/>
              <a:gd name="connsiteY5651" fmla="*/ 1927638 h 2271214"/>
              <a:gd name="connsiteX5652" fmla="*/ 4181670 w 6970921"/>
              <a:gd name="connsiteY5652" fmla="*/ 1935832 h 2271214"/>
              <a:gd name="connsiteX5653" fmla="*/ 4165549 w 6970921"/>
              <a:gd name="connsiteY5653" fmla="*/ 1948003 h 2271214"/>
              <a:gd name="connsiteX5654" fmla="*/ 4156854 w 6970921"/>
              <a:gd name="connsiteY5654" fmla="*/ 1955892 h 2271214"/>
              <a:gd name="connsiteX5655" fmla="*/ 4145584 w 6970921"/>
              <a:gd name="connsiteY5655" fmla="*/ 1964048 h 2271214"/>
              <a:gd name="connsiteX5656" fmla="*/ 4140227 w 6970921"/>
              <a:gd name="connsiteY5656" fmla="*/ 1969224 h 2271214"/>
              <a:gd name="connsiteX5657" fmla="*/ 4141662 w 6970921"/>
              <a:gd name="connsiteY5657" fmla="*/ 1969916 h 2271214"/>
              <a:gd name="connsiteX5658" fmla="*/ 4146972 w 6970921"/>
              <a:gd name="connsiteY5658" fmla="*/ 1965811 h 2271214"/>
              <a:gd name="connsiteX5659" fmla="*/ 4162160 w 6970921"/>
              <a:gd name="connsiteY5659" fmla="*/ 1957198 h 2271214"/>
              <a:gd name="connsiteX5660" fmla="*/ 4171618 w 6970921"/>
              <a:gd name="connsiteY5660" fmla="*/ 1951292 h 2271214"/>
              <a:gd name="connsiteX5661" fmla="*/ 4196931 w 6970921"/>
              <a:gd name="connsiteY5661" fmla="*/ 1929442 h 2271214"/>
              <a:gd name="connsiteX5662" fmla="*/ 4221413 w 6970921"/>
              <a:gd name="connsiteY5662" fmla="*/ 1906620 h 2271214"/>
              <a:gd name="connsiteX5663" fmla="*/ 4237469 w 6970921"/>
              <a:gd name="connsiteY5663" fmla="*/ 1892855 h 2271214"/>
              <a:gd name="connsiteX5664" fmla="*/ 4242381 w 6970921"/>
              <a:gd name="connsiteY5664" fmla="*/ 1887413 h 2271214"/>
              <a:gd name="connsiteX5665" fmla="*/ 4241554 w 6970921"/>
              <a:gd name="connsiteY5665" fmla="*/ 1891075 h 2271214"/>
              <a:gd name="connsiteX5666" fmla="*/ 4242045 w 6970921"/>
              <a:gd name="connsiteY5666" fmla="*/ 1893082 h 2271214"/>
              <a:gd name="connsiteX5667" fmla="*/ 4244344 w 6970921"/>
              <a:gd name="connsiteY5667" fmla="*/ 1889608 h 2271214"/>
              <a:gd name="connsiteX5668" fmla="*/ 4249005 w 6970921"/>
              <a:gd name="connsiteY5668" fmla="*/ 1884254 h 2271214"/>
              <a:gd name="connsiteX5669" fmla="*/ 4279665 w 6970921"/>
              <a:gd name="connsiteY5669" fmla="*/ 1854985 h 2271214"/>
              <a:gd name="connsiteX5670" fmla="*/ 4294064 w 6970921"/>
              <a:gd name="connsiteY5670" fmla="*/ 1842714 h 2271214"/>
              <a:gd name="connsiteX5671" fmla="*/ 4298651 w 6970921"/>
              <a:gd name="connsiteY5671" fmla="*/ 1839353 h 2271214"/>
              <a:gd name="connsiteX5672" fmla="*/ 4295292 w 6970921"/>
              <a:gd name="connsiteY5672" fmla="*/ 1840598 h 2271214"/>
              <a:gd name="connsiteX5673" fmla="*/ 4291489 w 6970921"/>
              <a:gd name="connsiteY5673" fmla="*/ 1841576 h 2271214"/>
              <a:gd name="connsiteX5674" fmla="*/ 4296958 w 6970921"/>
              <a:gd name="connsiteY5674" fmla="*/ 1836924 h 2271214"/>
              <a:gd name="connsiteX5675" fmla="*/ 4315354 w 6970921"/>
              <a:gd name="connsiteY5675" fmla="*/ 1818196 h 2271214"/>
              <a:gd name="connsiteX5676" fmla="*/ 4328055 w 6970921"/>
              <a:gd name="connsiteY5676" fmla="*/ 1800264 h 2271214"/>
              <a:gd name="connsiteX5677" fmla="*/ 4335921 w 6970921"/>
              <a:gd name="connsiteY5677" fmla="*/ 1790207 h 2271214"/>
              <a:gd name="connsiteX5678" fmla="*/ 4348976 w 6970921"/>
              <a:gd name="connsiteY5678" fmla="*/ 1773487 h 2271214"/>
              <a:gd name="connsiteX5679" fmla="*/ 4373586 w 6970921"/>
              <a:gd name="connsiteY5679" fmla="*/ 1740782 h 2271214"/>
              <a:gd name="connsiteX5680" fmla="*/ 4389958 w 6970921"/>
              <a:gd name="connsiteY5680" fmla="*/ 1715665 h 2271214"/>
              <a:gd name="connsiteX5681" fmla="*/ 4414496 w 6970921"/>
              <a:gd name="connsiteY5681" fmla="*/ 1682353 h 2271214"/>
              <a:gd name="connsiteX5682" fmla="*/ 4439812 w 6970921"/>
              <a:gd name="connsiteY5682" fmla="*/ 1644834 h 2271214"/>
              <a:gd name="connsiteX5683" fmla="*/ 4443500 w 6970921"/>
              <a:gd name="connsiteY5683" fmla="*/ 1634481 h 2271214"/>
              <a:gd name="connsiteX5684" fmla="*/ 4444021 w 6970921"/>
              <a:gd name="connsiteY5684" fmla="*/ 1629943 h 2271214"/>
              <a:gd name="connsiteX5685" fmla="*/ 4463114 w 6970921"/>
              <a:gd name="connsiteY5685" fmla="*/ 1602961 h 2271214"/>
              <a:gd name="connsiteX5686" fmla="*/ 4463700 w 6970921"/>
              <a:gd name="connsiteY5686" fmla="*/ 1601421 h 2271214"/>
              <a:gd name="connsiteX5687" fmla="*/ 4462570 w 6970921"/>
              <a:gd name="connsiteY5687" fmla="*/ 1600200 h 2271214"/>
              <a:gd name="connsiteX5688" fmla="*/ 4464561 w 6970921"/>
              <a:gd name="connsiteY5688" fmla="*/ 1597255 h 2271214"/>
              <a:gd name="connsiteX5689" fmla="*/ 4466870 w 6970921"/>
              <a:gd name="connsiteY5689" fmla="*/ 1600242 h 2271214"/>
              <a:gd name="connsiteX5690" fmla="*/ 4467061 w 6970921"/>
              <a:gd name="connsiteY5690" fmla="*/ 1601792 h 2271214"/>
              <a:gd name="connsiteX5691" fmla="*/ 4471116 w 6970921"/>
              <a:gd name="connsiteY5691" fmla="*/ 1596509 h 2271214"/>
              <a:gd name="connsiteX5692" fmla="*/ 4471909 w 6970921"/>
              <a:gd name="connsiteY5692" fmla="*/ 1593352 h 2271214"/>
              <a:gd name="connsiteX5693" fmla="*/ 4470836 w 6970921"/>
              <a:gd name="connsiteY5693" fmla="*/ 1591689 h 2271214"/>
              <a:gd name="connsiteX5694" fmla="*/ 4476685 w 6970921"/>
              <a:gd name="connsiteY5694" fmla="*/ 1585709 h 2271214"/>
              <a:gd name="connsiteX5695" fmla="*/ 4479360 w 6970921"/>
              <a:gd name="connsiteY5695" fmla="*/ 1589341 h 2271214"/>
              <a:gd name="connsiteX5696" fmla="*/ 4476347 w 6970921"/>
              <a:gd name="connsiteY5696" fmla="*/ 1595594 h 2271214"/>
              <a:gd name="connsiteX5697" fmla="*/ 4458621 w 6970921"/>
              <a:gd name="connsiteY5697" fmla="*/ 1625681 h 2271214"/>
              <a:gd name="connsiteX5698" fmla="*/ 4449820 w 6970921"/>
              <a:gd name="connsiteY5698" fmla="*/ 1640703 h 2271214"/>
              <a:gd name="connsiteX5699" fmla="*/ 4440472 w 6970921"/>
              <a:gd name="connsiteY5699" fmla="*/ 1655564 h 2271214"/>
              <a:gd name="connsiteX5700" fmla="*/ 4413814 w 6970921"/>
              <a:gd name="connsiteY5700" fmla="*/ 1701703 h 2271214"/>
              <a:gd name="connsiteX5701" fmla="*/ 4409160 w 6970921"/>
              <a:gd name="connsiteY5701" fmla="*/ 1710498 h 2271214"/>
              <a:gd name="connsiteX5702" fmla="*/ 4397971 w 6970921"/>
              <a:gd name="connsiteY5702" fmla="*/ 1728533 h 2271214"/>
              <a:gd name="connsiteX5703" fmla="*/ 4363676 w 6970921"/>
              <a:gd name="connsiteY5703" fmla="*/ 1780362 h 2271214"/>
              <a:gd name="connsiteX5704" fmla="*/ 4357713 w 6970921"/>
              <a:gd name="connsiteY5704" fmla="*/ 1790035 h 2271214"/>
              <a:gd name="connsiteX5705" fmla="*/ 4367303 w 6970921"/>
              <a:gd name="connsiteY5705" fmla="*/ 1781694 h 2271214"/>
              <a:gd name="connsiteX5706" fmla="*/ 4399850 w 6970921"/>
              <a:gd name="connsiteY5706" fmla="*/ 1743755 h 2271214"/>
              <a:gd name="connsiteX5707" fmla="*/ 4402592 w 6970921"/>
              <a:gd name="connsiteY5707" fmla="*/ 1741953 h 2271214"/>
              <a:gd name="connsiteX5708" fmla="*/ 4401603 w 6970921"/>
              <a:gd name="connsiteY5708" fmla="*/ 1744547 h 2271214"/>
              <a:gd name="connsiteX5709" fmla="*/ 4371523 w 6970921"/>
              <a:gd name="connsiteY5709" fmla="*/ 1780500 h 2271214"/>
              <a:gd name="connsiteX5710" fmla="*/ 4358130 w 6970921"/>
              <a:gd name="connsiteY5710" fmla="*/ 1795651 h 2271214"/>
              <a:gd name="connsiteX5711" fmla="*/ 4338864 w 6970921"/>
              <a:gd name="connsiteY5711" fmla="*/ 1826558 h 2271214"/>
              <a:gd name="connsiteX5712" fmla="*/ 4331531 w 6970921"/>
              <a:gd name="connsiteY5712" fmla="*/ 1832916 h 2271214"/>
              <a:gd name="connsiteX5713" fmla="*/ 4326847 w 6970921"/>
              <a:gd name="connsiteY5713" fmla="*/ 1836802 h 2271214"/>
              <a:gd name="connsiteX5714" fmla="*/ 4312753 w 6970921"/>
              <a:gd name="connsiteY5714" fmla="*/ 1856977 h 2271214"/>
              <a:gd name="connsiteX5715" fmla="*/ 4307148 w 6970921"/>
              <a:gd name="connsiteY5715" fmla="*/ 1862450 h 2271214"/>
              <a:gd name="connsiteX5716" fmla="*/ 4283675 w 6970921"/>
              <a:gd name="connsiteY5716" fmla="*/ 1882531 h 2271214"/>
              <a:gd name="connsiteX5717" fmla="*/ 4277378 w 6970921"/>
              <a:gd name="connsiteY5717" fmla="*/ 1889441 h 2271214"/>
              <a:gd name="connsiteX5718" fmla="*/ 4250950 w 6970921"/>
              <a:gd name="connsiteY5718" fmla="*/ 1911117 h 2271214"/>
              <a:gd name="connsiteX5719" fmla="*/ 4228567 w 6970921"/>
              <a:gd name="connsiteY5719" fmla="*/ 1931099 h 2271214"/>
              <a:gd name="connsiteX5720" fmla="*/ 4213936 w 6970921"/>
              <a:gd name="connsiteY5720" fmla="*/ 1943311 h 2271214"/>
              <a:gd name="connsiteX5721" fmla="*/ 4194017 w 6970921"/>
              <a:gd name="connsiteY5721" fmla="*/ 1961096 h 2271214"/>
              <a:gd name="connsiteX5722" fmla="*/ 4171223 w 6970921"/>
              <a:gd name="connsiteY5722" fmla="*/ 1978902 h 2271214"/>
              <a:gd name="connsiteX5723" fmla="*/ 4168186 w 6970921"/>
              <a:gd name="connsiteY5723" fmla="*/ 1980667 h 2271214"/>
              <a:gd name="connsiteX5724" fmla="*/ 4159681 w 6970921"/>
              <a:gd name="connsiteY5724" fmla="*/ 1985679 h 2271214"/>
              <a:gd name="connsiteX5725" fmla="*/ 4145116 w 6970921"/>
              <a:gd name="connsiteY5725" fmla="*/ 1998078 h 2271214"/>
              <a:gd name="connsiteX5726" fmla="*/ 4125451 w 6970921"/>
              <a:gd name="connsiteY5726" fmla="*/ 2011769 h 2271214"/>
              <a:gd name="connsiteX5727" fmla="*/ 4105314 w 6970921"/>
              <a:gd name="connsiteY5727" fmla="*/ 2024712 h 2271214"/>
              <a:gd name="connsiteX5728" fmla="*/ 4077870 w 6970921"/>
              <a:gd name="connsiteY5728" fmla="*/ 2042879 h 2271214"/>
              <a:gd name="connsiteX5729" fmla="*/ 4049697 w 6970921"/>
              <a:gd name="connsiteY5729" fmla="*/ 2059968 h 2271214"/>
              <a:gd name="connsiteX5730" fmla="*/ 4035574 w 6970921"/>
              <a:gd name="connsiteY5730" fmla="*/ 2068207 h 2271214"/>
              <a:gd name="connsiteX5731" fmla="*/ 4021064 w 6970921"/>
              <a:gd name="connsiteY5731" fmla="*/ 2075740 h 2271214"/>
              <a:gd name="connsiteX5732" fmla="*/ 3992083 w 6970921"/>
              <a:gd name="connsiteY5732" fmla="*/ 2090721 h 2271214"/>
              <a:gd name="connsiteX5733" fmla="*/ 3961479 w 6970921"/>
              <a:gd name="connsiteY5733" fmla="*/ 2105075 h 2271214"/>
              <a:gd name="connsiteX5734" fmla="*/ 3930614 w 6970921"/>
              <a:gd name="connsiteY5734" fmla="*/ 2118888 h 2271214"/>
              <a:gd name="connsiteX5735" fmla="*/ 3917892 w 6970921"/>
              <a:gd name="connsiteY5735" fmla="*/ 2125304 h 2271214"/>
              <a:gd name="connsiteX5736" fmla="*/ 3893180 w 6970921"/>
              <a:gd name="connsiteY5736" fmla="*/ 2133804 h 2271214"/>
              <a:gd name="connsiteX5737" fmla="*/ 3817166 w 6970921"/>
              <a:gd name="connsiteY5737" fmla="*/ 2159959 h 2271214"/>
              <a:gd name="connsiteX5738" fmla="*/ 3784078 w 6970921"/>
              <a:gd name="connsiteY5738" fmla="*/ 2169420 h 2271214"/>
              <a:gd name="connsiteX5739" fmla="*/ 3743202 w 6970921"/>
              <a:gd name="connsiteY5739" fmla="*/ 2181323 h 2271214"/>
              <a:gd name="connsiteX5740" fmla="*/ 3701588 w 6970921"/>
              <a:gd name="connsiteY5740" fmla="*/ 2188707 h 2271214"/>
              <a:gd name="connsiteX5741" fmla="*/ 3664653 w 6970921"/>
              <a:gd name="connsiteY5741" fmla="*/ 2194804 h 2271214"/>
              <a:gd name="connsiteX5742" fmla="*/ 3646623 w 6970921"/>
              <a:gd name="connsiteY5742" fmla="*/ 2199703 h 2271214"/>
              <a:gd name="connsiteX5743" fmla="*/ 3626219 w 6970921"/>
              <a:gd name="connsiteY5743" fmla="*/ 2203043 h 2271214"/>
              <a:gd name="connsiteX5744" fmla="*/ 3596611 w 6970921"/>
              <a:gd name="connsiteY5744" fmla="*/ 2205175 h 2271214"/>
              <a:gd name="connsiteX5745" fmla="*/ 3582907 w 6970921"/>
              <a:gd name="connsiteY5745" fmla="*/ 2206172 h 2271214"/>
              <a:gd name="connsiteX5746" fmla="*/ 3552807 w 6970921"/>
              <a:gd name="connsiteY5746" fmla="*/ 2210513 h 2271214"/>
              <a:gd name="connsiteX5747" fmla="*/ 3531853 w 6970921"/>
              <a:gd name="connsiteY5747" fmla="*/ 2212078 h 2271214"/>
              <a:gd name="connsiteX5748" fmla="*/ 3495109 w 6970921"/>
              <a:gd name="connsiteY5748" fmla="*/ 2212488 h 2271214"/>
              <a:gd name="connsiteX5749" fmla="*/ 3489885 w 6970921"/>
              <a:gd name="connsiteY5749" fmla="*/ 2212418 h 2271214"/>
              <a:gd name="connsiteX5750" fmla="*/ 3460263 w 6970921"/>
              <a:gd name="connsiteY5750" fmla="*/ 2209285 h 2271214"/>
              <a:gd name="connsiteX5751" fmla="*/ 3457091 w 6970921"/>
              <a:gd name="connsiteY5751" fmla="*/ 2210463 h 2271214"/>
              <a:gd name="connsiteX5752" fmla="*/ 3455001 w 6970921"/>
              <a:gd name="connsiteY5752" fmla="*/ 2212320 h 2271214"/>
              <a:gd name="connsiteX5753" fmla="*/ 3447867 w 6970921"/>
              <a:gd name="connsiteY5753" fmla="*/ 2210808 h 2271214"/>
              <a:gd name="connsiteX5754" fmla="*/ 3440962 w 6970921"/>
              <a:gd name="connsiteY5754" fmla="*/ 2209147 h 2271214"/>
              <a:gd name="connsiteX5755" fmla="*/ 3426217 w 6970921"/>
              <a:gd name="connsiteY5755" fmla="*/ 2209173 h 2271214"/>
              <a:gd name="connsiteX5756" fmla="*/ 3411511 w 6970921"/>
              <a:gd name="connsiteY5756" fmla="*/ 2208423 h 2271214"/>
              <a:gd name="connsiteX5757" fmla="*/ 3389187 w 6970921"/>
              <a:gd name="connsiteY5757" fmla="*/ 2205268 h 2271214"/>
              <a:gd name="connsiteX5758" fmla="*/ 3356031 w 6970921"/>
              <a:gd name="connsiteY5758" fmla="*/ 2204074 h 2271214"/>
              <a:gd name="connsiteX5759" fmla="*/ 3322922 w 6970921"/>
              <a:gd name="connsiteY5759" fmla="*/ 2199419 h 2271214"/>
              <a:gd name="connsiteX5760" fmla="*/ 3309786 w 6970921"/>
              <a:gd name="connsiteY5760" fmla="*/ 2196002 h 2271214"/>
              <a:gd name="connsiteX5761" fmla="*/ 3269411 w 6970921"/>
              <a:gd name="connsiteY5761" fmla="*/ 2190656 h 2271214"/>
              <a:gd name="connsiteX5762" fmla="*/ 3241134 w 6970921"/>
              <a:gd name="connsiteY5762" fmla="*/ 2187545 h 2271214"/>
              <a:gd name="connsiteX5763" fmla="*/ 3230167 w 6970921"/>
              <a:gd name="connsiteY5763" fmla="*/ 2186321 h 2271214"/>
              <a:gd name="connsiteX5764" fmla="*/ 3205578 w 6970921"/>
              <a:gd name="connsiteY5764" fmla="*/ 2177282 h 2271214"/>
              <a:gd name="connsiteX5765" fmla="*/ 3163572 w 6970921"/>
              <a:gd name="connsiteY5765" fmla="*/ 2163653 h 2271214"/>
              <a:gd name="connsiteX5766" fmla="*/ 3121718 w 6970921"/>
              <a:gd name="connsiteY5766" fmla="*/ 2148846 h 2271214"/>
              <a:gd name="connsiteX5767" fmla="*/ 3046020 w 6970921"/>
              <a:gd name="connsiteY5767" fmla="*/ 2119033 h 2271214"/>
              <a:gd name="connsiteX5768" fmla="*/ 3010036 w 6970921"/>
              <a:gd name="connsiteY5768" fmla="*/ 2105756 h 2271214"/>
              <a:gd name="connsiteX5769" fmla="*/ 3007561 w 6970921"/>
              <a:gd name="connsiteY5769" fmla="*/ 2104303 h 2271214"/>
              <a:gd name="connsiteX5770" fmla="*/ 2983965 w 6970921"/>
              <a:gd name="connsiteY5770" fmla="*/ 2088874 h 2271214"/>
              <a:gd name="connsiteX5771" fmla="*/ 2969358 w 6970921"/>
              <a:gd name="connsiteY5771" fmla="*/ 2081262 h 2271214"/>
              <a:gd name="connsiteX5772" fmla="*/ 2964483 w 6970921"/>
              <a:gd name="connsiteY5772" fmla="*/ 2080789 h 2271214"/>
              <a:gd name="connsiteX5773" fmla="*/ 2925384 w 6970921"/>
              <a:gd name="connsiteY5773" fmla="*/ 2054342 h 2271214"/>
              <a:gd name="connsiteX5774" fmla="*/ 2857024 w 6970921"/>
              <a:gd name="connsiteY5774" fmla="*/ 2008962 h 2271214"/>
              <a:gd name="connsiteX5775" fmla="*/ 2855203 w 6970921"/>
              <a:gd name="connsiteY5775" fmla="*/ 2007772 h 2271214"/>
              <a:gd name="connsiteX5776" fmla="*/ 2837582 w 6970921"/>
              <a:gd name="connsiteY5776" fmla="*/ 1996157 h 2271214"/>
              <a:gd name="connsiteX5777" fmla="*/ 2820474 w 6970921"/>
              <a:gd name="connsiteY5777" fmla="*/ 1983799 h 2271214"/>
              <a:gd name="connsiteX5778" fmla="*/ 2786688 w 6970921"/>
              <a:gd name="connsiteY5778" fmla="*/ 1958304 h 2271214"/>
              <a:gd name="connsiteX5779" fmla="*/ 2759931 w 6970921"/>
              <a:gd name="connsiteY5779" fmla="*/ 1933019 h 2271214"/>
              <a:gd name="connsiteX5780" fmla="*/ 2730639 w 6970921"/>
              <a:gd name="connsiteY5780" fmla="*/ 1904898 h 2271214"/>
              <a:gd name="connsiteX5781" fmla="*/ 2728610 w 6970921"/>
              <a:gd name="connsiteY5781" fmla="*/ 1905327 h 2271214"/>
              <a:gd name="connsiteX5782" fmla="*/ 2739339 w 6970921"/>
              <a:gd name="connsiteY5782" fmla="*/ 1918931 h 2271214"/>
              <a:gd name="connsiteX5783" fmla="*/ 2762233 w 6970921"/>
              <a:gd name="connsiteY5783" fmla="*/ 1941208 h 2271214"/>
              <a:gd name="connsiteX5784" fmla="*/ 2775604 w 6970921"/>
              <a:gd name="connsiteY5784" fmla="*/ 1951921 h 2271214"/>
              <a:gd name="connsiteX5785" fmla="*/ 2775265 w 6970921"/>
              <a:gd name="connsiteY5785" fmla="*/ 1953164 h 2271214"/>
              <a:gd name="connsiteX5786" fmla="*/ 2763991 w 6970921"/>
              <a:gd name="connsiteY5786" fmla="*/ 1943826 h 2271214"/>
              <a:gd name="connsiteX5787" fmla="*/ 2762007 w 6970921"/>
              <a:gd name="connsiteY5787" fmla="*/ 1941568 h 2271214"/>
              <a:gd name="connsiteX5788" fmla="*/ 2758766 w 6970921"/>
              <a:gd name="connsiteY5788" fmla="*/ 1947972 h 2271214"/>
              <a:gd name="connsiteX5789" fmla="*/ 2758459 w 6970921"/>
              <a:gd name="connsiteY5789" fmla="*/ 1948501 h 2271214"/>
              <a:gd name="connsiteX5790" fmla="*/ 2747668 w 6970921"/>
              <a:gd name="connsiteY5790" fmla="*/ 1944966 h 2271214"/>
              <a:gd name="connsiteX5791" fmla="*/ 2723719 w 6970921"/>
              <a:gd name="connsiteY5791" fmla="*/ 1920879 h 2271214"/>
              <a:gd name="connsiteX5792" fmla="*/ 2699895 w 6970921"/>
              <a:gd name="connsiteY5792" fmla="*/ 1896748 h 2271214"/>
              <a:gd name="connsiteX5793" fmla="*/ 2664863 w 6970921"/>
              <a:gd name="connsiteY5793" fmla="*/ 1862061 h 2271214"/>
              <a:gd name="connsiteX5794" fmla="*/ 2649784 w 6970921"/>
              <a:gd name="connsiteY5794" fmla="*/ 1843654 h 2271214"/>
              <a:gd name="connsiteX5795" fmla="*/ 2632721 w 6970921"/>
              <a:gd name="connsiteY5795" fmla="*/ 1824396 h 2271214"/>
              <a:gd name="connsiteX5796" fmla="*/ 2615948 w 6970921"/>
              <a:gd name="connsiteY5796" fmla="*/ 1804965 h 2271214"/>
              <a:gd name="connsiteX5797" fmla="*/ 2604322 w 6970921"/>
              <a:gd name="connsiteY5797" fmla="*/ 1791605 h 2271214"/>
              <a:gd name="connsiteX5798" fmla="*/ 2576299 w 6970921"/>
              <a:gd name="connsiteY5798" fmla="*/ 1755872 h 2271214"/>
              <a:gd name="connsiteX5799" fmla="*/ 2560635 w 6970921"/>
              <a:gd name="connsiteY5799" fmla="*/ 1730363 h 2271214"/>
              <a:gd name="connsiteX5800" fmla="*/ 2555446 w 6970921"/>
              <a:gd name="connsiteY5800" fmla="*/ 1721146 h 2271214"/>
              <a:gd name="connsiteX5801" fmla="*/ 2550526 w 6970921"/>
              <a:gd name="connsiteY5801" fmla="*/ 1711694 h 2271214"/>
              <a:gd name="connsiteX5802" fmla="*/ 2532098 w 6970921"/>
              <a:gd name="connsiteY5802" fmla="*/ 1676472 h 2271214"/>
              <a:gd name="connsiteX5803" fmla="*/ 2506656 w 6970921"/>
              <a:gd name="connsiteY5803" fmla="*/ 1633863 h 2271214"/>
              <a:gd name="connsiteX5804" fmla="*/ 2492050 w 6970921"/>
              <a:gd name="connsiteY5804" fmla="*/ 1597305 h 2271214"/>
              <a:gd name="connsiteX5805" fmla="*/ 2478435 w 6970921"/>
              <a:gd name="connsiteY5805" fmla="*/ 1570025 h 2271214"/>
              <a:gd name="connsiteX5806" fmla="*/ 2465633 w 6970921"/>
              <a:gd name="connsiteY5806" fmla="*/ 1542251 h 2271214"/>
              <a:gd name="connsiteX5807" fmla="*/ 2457266 w 6970921"/>
              <a:gd name="connsiteY5807" fmla="*/ 1518125 h 2271214"/>
              <a:gd name="connsiteX5808" fmla="*/ 2455152 w 6970921"/>
              <a:gd name="connsiteY5808" fmla="*/ 1504038 h 2271214"/>
              <a:gd name="connsiteX5809" fmla="*/ 2447144 w 6970921"/>
              <a:gd name="connsiteY5809" fmla="*/ 1481333 h 2271214"/>
              <a:gd name="connsiteX5810" fmla="*/ 2442972 w 6970921"/>
              <a:gd name="connsiteY5810" fmla="*/ 1470004 h 2271214"/>
              <a:gd name="connsiteX5811" fmla="*/ 2439240 w 6970921"/>
              <a:gd name="connsiteY5811" fmla="*/ 1458522 h 2271214"/>
              <a:gd name="connsiteX5812" fmla="*/ 2433602 w 6970921"/>
              <a:gd name="connsiteY5812" fmla="*/ 1444613 h 2271214"/>
              <a:gd name="connsiteX5813" fmla="*/ 2426110 w 6970921"/>
              <a:gd name="connsiteY5813" fmla="*/ 1417159 h 2271214"/>
              <a:gd name="connsiteX5814" fmla="*/ 2419789 w 6970921"/>
              <a:gd name="connsiteY5814" fmla="*/ 1389437 h 2271214"/>
              <a:gd name="connsiteX5815" fmla="*/ 2414474 w 6970921"/>
              <a:gd name="connsiteY5815" fmla="*/ 1367406 h 2271214"/>
              <a:gd name="connsiteX5816" fmla="*/ 2410081 w 6970921"/>
              <a:gd name="connsiteY5816" fmla="*/ 1345193 h 2271214"/>
              <a:gd name="connsiteX5817" fmla="*/ 2402090 w 6970921"/>
              <a:gd name="connsiteY5817" fmla="*/ 1300631 h 2271214"/>
              <a:gd name="connsiteX5818" fmla="*/ 2401837 w 6970921"/>
              <a:gd name="connsiteY5818" fmla="*/ 1289055 h 2271214"/>
              <a:gd name="connsiteX5819" fmla="*/ 2398977 w 6970921"/>
              <a:gd name="connsiteY5819" fmla="*/ 1278462 h 2271214"/>
              <a:gd name="connsiteX5820" fmla="*/ 2397945 w 6970921"/>
              <a:gd name="connsiteY5820" fmla="*/ 1275309 h 2271214"/>
              <a:gd name="connsiteX5821" fmla="*/ 2398076 w 6970921"/>
              <a:gd name="connsiteY5821" fmla="*/ 1281306 h 2271214"/>
              <a:gd name="connsiteX5822" fmla="*/ 2397018 w 6970921"/>
              <a:gd name="connsiteY5822" fmla="*/ 1308025 h 2271214"/>
              <a:gd name="connsiteX5823" fmla="*/ 2400555 w 6970921"/>
              <a:gd name="connsiteY5823" fmla="*/ 1327587 h 2271214"/>
              <a:gd name="connsiteX5824" fmla="*/ 2400058 w 6970921"/>
              <a:gd name="connsiteY5824" fmla="*/ 1333803 h 2271214"/>
              <a:gd name="connsiteX5825" fmla="*/ 2398639 w 6970921"/>
              <a:gd name="connsiteY5825" fmla="*/ 1329943 h 2271214"/>
              <a:gd name="connsiteX5826" fmla="*/ 2397403 w 6970921"/>
              <a:gd name="connsiteY5826" fmla="*/ 1319976 h 2271214"/>
              <a:gd name="connsiteX5827" fmla="*/ 2396635 w 6970921"/>
              <a:gd name="connsiteY5827" fmla="*/ 1311954 h 2271214"/>
              <a:gd name="connsiteX5828" fmla="*/ 2395089 w 6970921"/>
              <a:gd name="connsiteY5828" fmla="*/ 1313759 h 2271214"/>
              <a:gd name="connsiteX5829" fmla="*/ 2394247 w 6970921"/>
              <a:gd name="connsiteY5829" fmla="*/ 1303514 h 2271214"/>
              <a:gd name="connsiteX5830" fmla="*/ 2396771 w 6970921"/>
              <a:gd name="connsiteY5830" fmla="*/ 1278180 h 2271214"/>
              <a:gd name="connsiteX5831" fmla="*/ 2396211 w 6970921"/>
              <a:gd name="connsiteY5831" fmla="*/ 1247038 h 2271214"/>
              <a:gd name="connsiteX5832" fmla="*/ 2395891 w 6970921"/>
              <a:gd name="connsiteY5832" fmla="*/ 1232255 h 2271214"/>
              <a:gd name="connsiteX5833" fmla="*/ 2395534 w 6970921"/>
              <a:gd name="connsiteY5833" fmla="*/ 1203501 h 2271214"/>
              <a:gd name="connsiteX5834" fmla="*/ 2395526 w 6970921"/>
              <a:gd name="connsiteY5834" fmla="*/ 1184182 h 2271214"/>
              <a:gd name="connsiteX5835" fmla="*/ 2396374 w 6970921"/>
              <a:gd name="connsiteY5835" fmla="*/ 1171941 h 2271214"/>
              <a:gd name="connsiteX5836" fmla="*/ 2394407 w 6970921"/>
              <a:gd name="connsiteY5836" fmla="*/ 1120494 h 2271214"/>
              <a:gd name="connsiteX5837" fmla="*/ 2393168 w 6970921"/>
              <a:gd name="connsiteY5837" fmla="*/ 1107506 h 2271214"/>
              <a:gd name="connsiteX5838" fmla="*/ 2393634 w 6970921"/>
              <a:gd name="connsiteY5838" fmla="*/ 1100598 h 2271214"/>
              <a:gd name="connsiteX5839" fmla="*/ 2395519 w 6970921"/>
              <a:gd name="connsiteY5839" fmla="*/ 1086098 h 2271214"/>
              <a:gd name="connsiteX5840" fmla="*/ 2394776 w 6970921"/>
              <a:gd name="connsiteY5840" fmla="*/ 1066684 h 2271214"/>
              <a:gd name="connsiteX5841" fmla="*/ 2395666 w 6970921"/>
              <a:gd name="connsiteY5841" fmla="*/ 1047331 h 2271214"/>
              <a:gd name="connsiteX5842" fmla="*/ 2396894 w 6970921"/>
              <a:gd name="connsiteY5842" fmla="*/ 1042404 h 2271214"/>
              <a:gd name="connsiteX5843" fmla="*/ 2402174 w 6970921"/>
              <a:gd name="connsiteY5843" fmla="*/ 1027771 h 2271214"/>
              <a:gd name="connsiteX5844" fmla="*/ 2407791 w 6970921"/>
              <a:gd name="connsiteY5844" fmla="*/ 1001635 h 2271214"/>
              <a:gd name="connsiteX5845" fmla="*/ 2414005 w 6970921"/>
              <a:gd name="connsiteY5845" fmla="*/ 984847 h 2271214"/>
              <a:gd name="connsiteX5846" fmla="*/ 2414727 w 6970921"/>
              <a:gd name="connsiteY5846" fmla="*/ 975460 h 2271214"/>
              <a:gd name="connsiteX5847" fmla="*/ 2415008 w 6970921"/>
              <a:gd name="connsiteY5847" fmla="*/ 974450 h 2271214"/>
              <a:gd name="connsiteX5848" fmla="*/ 2420693 w 6970921"/>
              <a:gd name="connsiteY5848" fmla="*/ 945901 h 2271214"/>
              <a:gd name="connsiteX5849" fmla="*/ 2429844 w 6970921"/>
              <a:gd name="connsiteY5849" fmla="*/ 907151 h 2271214"/>
              <a:gd name="connsiteX5850" fmla="*/ 2439406 w 6970921"/>
              <a:gd name="connsiteY5850" fmla="*/ 865374 h 2271214"/>
              <a:gd name="connsiteX5851" fmla="*/ 2444554 w 6970921"/>
              <a:gd name="connsiteY5851" fmla="*/ 841511 h 2271214"/>
              <a:gd name="connsiteX5852" fmla="*/ 2450627 w 6970921"/>
              <a:gd name="connsiteY5852" fmla="*/ 817887 h 2271214"/>
              <a:gd name="connsiteX5853" fmla="*/ 2453352 w 6970921"/>
              <a:gd name="connsiteY5853" fmla="*/ 810610 h 2271214"/>
              <a:gd name="connsiteX5854" fmla="*/ 2461187 w 6970921"/>
              <a:gd name="connsiteY5854" fmla="*/ 801266 h 2271214"/>
              <a:gd name="connsiteX5855" fmla="*/ 2456602 w 6970921"/>
              <a:gd name="connsiteY5855" fmla="*/ 799004 h 2271214"/>
              <a:gd name="connsiteX5856" fmla="*/ 2455010 w 6970921"/>
              <a:gd name="connsiteY5856" fmla="*/ 796259 h 2271214"/>
              <a:gd name="connsiteX5857" fmla="*/ 2456021 w 6970921"/>
              <a:gd name="connsiteY5857" fmla="*/ 793728 h 2271214"/>
              <a:gd name="connsiteX5858" fmla="*/ 2471011 w 6970921"/>
              <a:gd name="connsiteY5858" fmla="*/ 768673 h 2271214"/>
              <a:gd name="connsiteX5859" fmla="*/ 2474767 w 6970921"/>
              <a:gd name="connsiteY5859" fmla="*/ 757312 h 2271214"/>
              <a:gd name="connsiteX5860" fmla="*/ 2480279 w 6970921"/>
              <a:gd name="connsiteY5860" fmla="*/ 742527 h 2271214"/>
              <a:gd name="connsiteX5861" fmla="*/ 2501538 w 6970921"/>
              <a:gd name="connsiteY5861" fmla="*/ 695817 h 2271214"/>
              <a:gd name="connsiteX5862" fmla="*/ 2514155 w 6970921"/>
              <a:gd name="connsiteY5862" fmla="*/ 667797 h 2271214"/>
              <a:gd name="connsiteX5863" fmla="*/ 2523263 w 6970921"/>
              <a:gd name="connsiteY5863" fmla="*/ 652246 h 2271214"/>
              <a:gd name="connsiteX5864" fmla="*/ 2526943 w 6970921"/>
              <a:gd name="connsiteY5864" fmla="*/ 645691 h 2271214"/>
              <a:gd name="connsiteX5865" fmla="*/ 2536096 w 6970921"/>
              <a:gd name="connsiteY5865" fmla="*/ 633076 h 2271214"/>
              <a:gd name="connsiteX5866" fmla="*/ 2541460 w 6970921"/>
              <a:gd name="connsiteY5866" fmla="*/ 616867 h 2271214"/>
              <a:gd name="connsiteX5867" fmla="*/ 2548970 w 6970921"/>
              <a:gd name="connsiteY5867" fmla="*/ 603983 h 2271214"/>
              <a:gd name="connsiteX5868" fmla="*/ 2559125 w 6970921"/>
              <a:gd name="connsiteY5868" fmla="*/ 582795 h 2271214"/>
              <a:gd name="connsiteX5869" fmla="*/ 2562536 w 6970921"/>
              <a:gd name="connsiteY5869" fmla="*/ 576473 h 2271214"/>
              <a:gd name="connsiteX5870" fmla="*/ 2573464 w 6970921"/>
              <a:gd name="connsiteY5870" fmla="*/ 563518 h 2271214"/>
              <a:gd name="connsiteX5871" fmla="*/ 2576315 w 6970921"/>
              <a:gd name="connsiteY5871" fmla="*/ 563434 h 2271214"/>
              <a:gd name="connsiteX5872" fmla="*/ 2576263 w 6970921"/>
              <a:gd name="connsiteY5872" fmla="*/ 558464 h 2271214"/>
              <a:gd name="connsiteX5873" fmla="*/ 2577317 w 6970921"/>
              <a:gd name="connsiteY5873" fmla="*/ 554442 h 2271214"/>
              <a:gd name="connsiteX5874" fmla="*/ 2596313 w 6970921"/>
              <a:gd name="connsiteY5874" fmla="*/ 526581 h 2271214"/>
              <a:gd name="connsiteX5875" fmla="*/ 2607295 w 6970921"/>
              <a:gd name="connsiteY5875" fmla="*/ 510164 h 2271214"/>
              <a:gd name="connsiteX5876" fmla="*/ 2618936 w 6970921"/>
              <a:gd name="connsiteY5876" fmla="*/ 494220 h 2271214"/>
              <a:gd name="connsiteX5877" fmla="*/ 2642492 w 6970921"/>
              <a:gd name="connsiteY5877" fmla="*/ 462517 h 2271214"/>
              <a:gd name="connsiteX5878" fmla="*/ 2644059 w 6970921"/>
              <a:gd name="connsiteY5878" fmla="*/ 459158 h 2271214"/>
              <a:gd name="connsiteX5879" fmla="*/ 2639788 w 6970921"/>
              <a:gd name="connsiteY5879" fmla="*/ 461213 h 2271214"/>
              <a:gd name="connsiteX5880" fmla="*/ 2639318 w 6970921"/>
              <a:gd name="connsiteY5880" fmla="*/ 463486 h 2271214"/>
              <a:gd name="connsiteX5881" fmla="*/ 2635165 w 6970921"/>
              <a:gd name="connsiteY5881" fmla="*/ 469294 h 2271214"/>
              <a:gd name="connsiteX5882" fmla="*/ 2598261 w 6970921"/>
              <a:gd name="connsiteY5882" fmla="*/ 507632 h 2271214"/>
              <a:gd name="connsiteX5883" fmla="*/ 2594225 w 6970921"/>
              <a:gd name="connsiteY5883" fmla="*/ 511361 h 2271214"/>
              <a:gd name="connsiteX5884" fmla="*/ 2597608 w 6970921"/>
              <a:gd name="connsiteY5884" fmla="*/ 504559 h 2271214"/>
              <a:gd name="connsiteX5885" fmla="*/ 2609322 w 6970921"/>
              <a:gd name="connsiteY5885" fmla="*/ 486620 h 2271214"/>
              <a:gd name="connsiteX5886" fmla="*/ 2616173 w 6970921"/>
              <a:gd name="connsiteY5886" fmla="*/ 478885 h 2271214"/>
              <a:gd name="connsiteX5887" fmla="*/ 2619314 w 6970921"/>
              <a:gd name="connsiteY5887" fmla="*/ 477013 h 2271214"/>
              <a:gd name="connsiteX5888" fmla="*/ 2620753 w 6970921"/>
              <a:gd name="connsiteY5888" fmla="*/ 470890 h 2271214"/>
              <a:gd name="connsiteX5889" fmla="*/ 2623065 w 6970921"/>
              <a:gd name="connsiteY5889" fmla="*/ 459401 h 2271214"/>
              <a:gd name="connsiteX5890" fmla="*/ 2643664 w 6970921"/>
              <a:gd name="connsiteY5890" fmla="*/ 432314 h 2271214"/>
              <a:gd name="connsiteX5891" fmla="*/ 2655338 w 6970921"/>
              <a:gd name="connsiteY5891" fmla="*/ 418468 h 2271214"/>
              <a:gd name="connsiteX5892" fmla="*/ 2687350 w 6970921"/>
              <a:gd name="connsiteY5892" fmla="*/ 384228 h 2271214"/>
              <a:gd name="connsiteX5893" fmla="*/ 2702849 w 6970921"/>
              <a:gd name="connsiteY5893" fmla="*/ 366864 h 2271214"/>
              <a:gd name="connsiteX5894" fmla="*/ 2706148 w 6970921"/>
              <a:gd name="connsiteY5894" fmla="*/ 361425 h 2271214"/>
              <a:gd name="connsiteX5895" fmla="*/ 2730960 w 6970921"/>
              <a:gd name="connsiteY5895" fmla="*/ 338346 h 2271214"/>
              <a:gd name="connsiteX5896" fmla="*/ 2750939 w 6970921"/>
              <a:gd name="connsiteY5896" fmla="*/ 323349 h 2271214"/>
              <a:gd name="connsiteX5897" fmla="*/ 2753810 w 6970921"/>
              <a:gd name="connsiteY5897" fmla="*/ 320308 h 2271214"/>
              <a:gd name="connsiteX5898" fmla="*/ 2753905 w 6970921"/>
              <a:gd name="connsiteY5898" fmla="*/ 318167 h 2271214"/>
              <a:gd name="connsiteX5899" fmla="*/ 2759896 w 6970921"/>
              <a:gd name="connsiteY5899" fmla="*/ 314807 h 2271214"/>
              <a:gd name="connsiteX5900" fmla="*/ 2764702 w 6970921"/>
              <a:gd name="connsiteY5900" fmla="*/ 312072 h 2271214"/>
              <a:gd name="connsiteX5901" fmla="*/ 2767072 w 6970921"/>
              <a:gd name="connsiteY5901" fmla="*/ 309206 h 2271214"/>
              <a:gd name="connsiteX5902" fmla="*/ 2773833 w 6970921"/>
              <a:gd name="connsiteY5902" fmla="*/ 298199 h 2271214"/>
              <a:gd name="connsiteX5903" fmla="*/ 2787232 w 6970921"/>
              <a:gd name="connsiteY5903" fmla="*/ 287894 h 2271214"/>
              <a:gd name="connsiteX5904" fmla="*/ 2807222 w 6970921"/>
              <a:gd name="connsiteY5904" fmla="*/ 274932 h 2271214"/>
              <a:gd name="connsiteX5905" fmla="*/ 2808030 w 6970921"/>
              <a:gd name="connsiteY5905" fmla="*/ 274228 h 2271214"/>
              <a:gd name="connsiteX5906" fmla="*/ 2815489 w 6970921"/>
              <a:gd name="connsiteY5906" fmla="*/ 265015 h 2271214"/>
              <a:gd name="connsiteX5907" fmla="*/ 2817452 w 6970921"/>
              <a:gd name="connsiteY5907" fmla="*/ 261589 h 2271214"/>
              <a:gd name="connsiteX5908" fmla="*/ 2824296 w 6970921"/>
              <a:gd name="connsiteY5908" fmla="*/ 257649 h 2271214"/>
              <a:gd name="connsiteX5909" fmla="*/ 2830074 w 6970921"/>
              <a:gd name="connsiteY5909" fmla="*/ 256894 h 2271214"/>
              <a:gd name="connsiteX5910" fmla="*/ 2862423 w 6970921"/>
              <a:gd name="connsiteY5910" fmla="*/ 240102 h 2271214"/>
              <a:gd name="connsiteX5911" fmla="*/ 2866955 w 6970921"/>
              <a:gd name="connsiteY5911" fmla="*/ 235778 h 2271214"/>
              <a:gd name="connsiteX5912" fmla="*/ 2892604 w 6970921"/>
              <a:gd name="connsiteY5912" fmla="*/ 216693 h 2271214"/>
              <a:gd name="connsiteX5913" fmla="*/ 2911203 w 6970921"/>
              <a:gd name="connsiteY5913" fmla="*/ 205975 h 2271214"/>
              <a:gd name="connsiteX5914" fmla="*/ 2921191 w 6970921"/>
              <a:gd name="connsiteY5914" fmla="*/ 200165 h 2271214"/>
              <a:gd name="connsiteX5915" fmla="*/ 2968142 w 6970921"/>
              <a:gd name="connsiteY5915" fmla="*/ 173909 h 2271214"/>
              <a:gd name="connsiteX5916" fmla="*/ 2995036 w 6970921"/>
              <a:gd name="connsiteY5916" fmla="*/ 155163 h 2271214"/>
              <a:gd name="connsiteX5917" fmla="*/ 3000727 w 6970921"/>
              <a:gd name="connsiteY5917" fmla="*/ 152751 h 2271214"/>
              <a:gd name="connsiteX5918" fmla="*/ 3028315 w 6970921"/>
              <a:gd name="connsiteY5918" fmla="*/ 138399 h 2271214"/>
              <a:gd name="connsiteX5919" fmla="*/ 3047722 w 6970921"/>
              <a:gd name="connsiteY5919" fmla="*/ 122761 h 2271214"/>
              <a:gd name="connsiteX5920" fmla="*/ 3054204 w 6970921"/>
              <a:gd name="connsiteY5920" fmla="*/ 116981 h 2271214"/>
              <a:gd name="connsiteX5921" fmla="*/ 3055229 w 6970921"/>
              <a:gd name="connsiteY5921" fmla="*/ 113883 h 2271214"/>
              <a:gd name="connsiteX5922" fmla="*/ 3060923 w 6970921"/>
              <a:gd name="connsiteY5922" fmla="*/ 114492 h 2271214"/>
              <a:gd name="connsiteX5923" fmla="*/ 3065447 w 6970921"/>
              <a:gd name="connsiteY5923" fmla="*/ 115369 h 2271214"/>
              <a:gd name="connsiteX5924" fmla="*/ 3063807 w 6970921"/>
              <a:gd name="connsiteY5924" fmla="*/ 113695 h 2271214"/>
              <a:gd name="connsiteX5925" fmla="*/ 3066690 w 6970921"/>
              <a:gd name="connsiteY5925" fmla="*/ 111492 h 2271214"/>
              <a:gd name="connsiteX5926" fmla="*/ 3069612 w 6970921"/>
              <a:gd name="connsiteY5926" fmla="*/ 108996 h 2271214"/>
              <a:gd name="connsiteX5927" fmla="*/ 3072828 w 6970921"/>
              <a:gd name="connsiteY5927" fmla="*/ 106537 h 2271214"/>
              <a:gd name="connsiteX5928" fmla="*/ 3094152 w 6970921"/>
              <a:gd name="connsiteY5928" fmla="*/ 98590 h 2271214"/>
              <a:gd name="connsiteX5929" fmla="*/ 3099299 w 6970921"/>
              <a:gd name="connsiteY5929" fmla="*/ 96438 h 2271214"/>
              <a:gd name="connsiteX5930" fmla="*/ 3110455 w 6970921"/>
              <a:gd name="connsiteY5930" fmla="*/ 91974 h 2271214"/>
              <a:gd name="connsiteX5931" fmla="*/ 3130279 w 6970921"/>
              <a:gd name="connsiteY5931" fmla="*/ 80757 h 2271214"/>
              <a:gd name="connsiteX5932" fmla="*/ 3134976 w 6970921"/>
              <a:gd name="connsiteY5932" fmla="*/ 76513 h 2271214"/>
              <a:gd name="connsiteX5933" fmla="*/ 3139865 w 6970921"/>
              <a:gd name="connsiteY5933" fmla="*/ 76421 h 2271214"/>
              <a:gd name="connsiteX5934" fmla="*/ 3145866 w 6970921"/>
              <a:gd name="connsiteY5934" fmla="*/ 78116 h 2271214"/>
              <a:gd name="connsiteX5935" fmla="*/ 3153515 w 6970921"/>
              <a:gd name="connsiteY5935" fmla="*/ 73264 h 2271214"/>
              <a:gd name="connsiteX5936" fmla="*/ 3162802 w 6970921"/>
              <a:gd name="connsiteY5936" fmla="*/ 67066 h 2271214"/>
              <a:gd name="connsiteX5937" fmla="*/ 3170399 w 6970921"/>
              <a:gd name="connsiteY5937" fmla="*/ 67291 h 2271214"/>
              <a:gd name="connsiteX5938" fmla="*/ 3174078 w 6970921"/>
              <a:gd name="connsiteY5938" fmla="*/ 66356 h 2271214"/>
              <a:gd name="connsiteX5939" fmla="*/ 3206264 w 6970921"/>
              <a:gd name="connsiteY5939" fmla="*/ 55524 h 2271214"/>
              <a:gd name="connsiteX5940" fmla="*/ 3210950 w 6970921"/>
              <a:gd name="connsiteY5940" fmla="*/ 56064 h 2271214"/>
              <a:gd name="connsiteX5941" fmla="*/ 3211986 w 6970921"/>
              <a:gd name="connsiteY5941" fmla="*/ 56615 h 2271214"/>
              <a:gd name="connsiteX5942" fmla="*/ 3212584 w 6970921"/>
              <a:gd name="connsiteY5942" fmla="*/ 55914 h 2271214"/>
              <a:gd name="connsiteX5943" fmla="*/ 3248071 w 6970921"/>
              <a:gd name="connsiteY5943" fmla="*/ 47089 h 2271214"/>
              <a:gd name="connsiteX5944" fmla="*/ 3251104 w 6970921"/>
              <a:gd name="connsiteY5944" fmla="*/ 46521 h 2271214"/>
              <a:gd name="connsiteX5945" fmla="*/ 3265395 w 6970921"/>
              <a:gd name="connsiteY5945" fmla="*/ 42787 h 2271214"/>
              <a:gd name="connsiteX5946" fmla="*/ 3325449 w 6970921"/>
              <a:gd name="connsiteY5946" fmla="*/ 32472 h 2271214"/>
              <a:gd name="connsiteX5947" fmla="*/ 3328829 w 6970921"/>
              <a:gd name="connsiteY5947" fmla="*/ 31290 h 2271214"/>
              <a:gd name="connsiteX5948" fmla="*/ 3343724 w 6970921"/>
              <a:gd name="connsiteY5948" fmla="*/ 27275 h 2271214"/>
              <a:gd name="connsiteX5949" fmla="*/ 3358529 w 6970921"/>
              <a:gd name="connsiteY5949" fmla="*/ 25402 h 2271214"/>
              <a:gd name="connsiteX5950" fmla="*/ 3373425 w 6970921"/>
              <a:gd name="connsiteY5950" fmla="*/ 24199 h 2271214"/>
              <a:gd name="connsiteX5951" fmla="*/ 3403179 w 6970921"/>
              <a:gd name="connsiteY5951" fmla="*/ 22085 h 2271214"/>
              <a:gd name="connsiteX5952" fmla="*/ 3405371 w 6970921"/>
              <a:gd name="connsiteY5952" fmla="*/ 21319 h 2271214"/>
              <a:gd name="connsiteX5953" fmla="*/ 3418161 w 6970921"/>
              <a:gd name="connsiteY5953" fmla="*/ 18804 h 2271214"/>
              <a:gd name="connsiteX5954" fmla="*/ 3457761 w 6970921"/>
              <a:gd name="connsiteY5954" fmla="*/ 17114 h 2271214"/>
              <a:gd name="connsiteX5955" fmla="*/ 3497607 w 6970921"/>
              <a:gd name="connsiteY5955" fmla="*/ 16532 h 2271214"/>
              <a:gd name="connsiteX5956" fmla="*/ 1106446 w 6970921"/>
              <a:gd name="connsiteY5956" fmla="*/ 14959 h 2271214"/>
              <a:gd name="connsiteX5957" fmla="*/ 1115667 w 6970921"/>
              <a:gd name="connsiteY5957" fmla="*/ 16882 h 2271214"/>
              <a:gd name="connsiteX5958" fmla="*/ 1102402 w 6970921"/>
              <a:gd name="connsiteY5958" fmla="*/ 19071 h 2271214"/>
              <a:gd name="connsiteX5959" fmla="*/ 1097960 w 6970921"/>
              <a:gd name="connsiteY5959" fmla="*/ 16882 h 2271214"/>
              <a:gd name="connsiteX5960" fmla="*/ 1106446 w 6970921"/>
              <a:gd name="connsiteY5960" fmla="*/ 14959 h 2271214"/>
              <a:gd name="connsiteX5961" fmla="*/ 1148036 w 6970921"/>
              <a:gd name="connsiteY5961" fmla="*/ 14626 h 2271214"/>
              <a:gd name="connsiteX5962" fmla="*/ 1149230 w 6970921"/>
              <a:gd name="connsiteY5962" fmla="*/ 15356 h 2271214"/>
              <a:gd name="connsiteX5963" fmla="*/ 1140939 w 6970921"/>
              <a:gd name="connsiteY5963" fmla="*/ 16749 h 2271214"/>
              <a:gd name="connsiteX5964" fmla="*/ 1120046 w 6970921"/>
              <a:gd name="connsiteY5964" fmla="*/ 18075 h 2271214"/>
              <a:gd name="connsiteX5965" fmla="*/ 1119185 w 6970921"/>
              <a:gd name="connsiteY5965" fmla="*/ 17080 h 2271214"/>
              <a:gd name="connsiteX5966" fmla="*/ 1148036 w 6970921"/>
              <a:gd name="connsiteY5966" fmla="*/ 14626 h 2271214"/>
              <a:gd name="connsiteX5967" fmla="*/ 1005576 w 6970921"/>
              <a:gd name="connsiteY5967" fmla="*/ 14096 h 2271214"/>
              <a:gd name="connsiteX5968" fmla="*/ 1000668 w 6970921"/>
              <a:gd name="connsiteY5968" fmla="*/ 16351 h 2271214"/>
              <a:gd name="connsiteX5969" fmla="*/ 985016 w 6970921"/>
              <a:gd name="connsiteY5969" fmla="*/ 21192 h 2271214"/>
              <a:gd name="connsiteX5970" fmla="*/ 982894 w 6970921"/>
              <a:gd name="connsiteY5970" fmla="*/ 23713 h 2271214"/>
              <a:gd name="connsiteX5971" fmla="*/ 986740 w 6970921"/>
              <a:gd name="connsiteY5971" fmla="*/ 24045 h 2271214"/>
              <a:gd name="connsiteX5972" fmla="*/ 991979 w 6970921"/>
              <a:gd name="connsiteY5972" fmla="*/ 21922 h 2271214"/>
              <a:gd name="connsiteX5973" fmla="*/ 997948 w 6970921"/>
              <a:gd name="connsiteY5973" fmla="*/ 19667 h 2271214"/>
              <a:gd name="connsiteX5974" fmla="*/ 1005708 w 6970921"/>
              <a:gd name="connsiteY5974" fmla="*/ 21392 h 2271214"/>
              <a:gd name="connsiteX5975" fmla="*/ 998811 w 6970921"/>
              <a:gd name="connsiteY5975" fmla="*/ 23182 h 2271214"/>
              <a:gd name="connsiteX5976" fmla="*/ 975333 w 6970921"/>
              <a:gd name="connsiteY5976" fmla="*/ 24178 h 2271214"/>
              <a:gd name="connsiteX5977" fmla="*/ 964254 w 6970921"/>
              <a:gd name="connsiteY5977" fmla="*/ 24774 h 2271214"/>
              <a:gd name="connsiteX5978" fmla="*/ 915505 w 6970921"/>
              <a:gd name="connsiteY5978" fmla="*/ 34657 h 2271214"/>
              <a:gd name="connsiteX5979" fmla="*/ 899917 w 6970921"/>
              <a:gd name="connsiteY5979" fmla="*/ 39896 h 2271214"/>
              <a:gd name="connsiteX5980" fmla="*/ 884597 w 6970921"/>
              <a:gd name="connsiteY5980" fmla="*/ 45932 h 2271214"/>
              <a:gd name="connsiteX5981" fmla="*/ 849844 w 6970921"/>
              <a:gd name="connsiteY5981" fmla="*/ 55616 h 2271214"/>
              <a:gd name="connsiteX5982" fmla="*/ 829947 w 6970921"/>
              <a:gd name="connsiteY5982" fmla="*/ 63375 h 2271214"/>
              <a:gd name="connsiteX5983" fmla="*/ 820594 w 6970921"/>
              <a:gd name="connsiteY5983" fmla="*/ 65896 h 2271214"/>
              <a:gd name="connsiteX5984" fmla="*/ 810777 w 6970921"/>
              <a:gd name="connsiteY5984" fmla="*/ 66426 h 2271214"/>
              <a:gd name="connsiteX5985" fmla="*/ 818671 w 6970921"/>
              <a:gd name="connsiteY5985" fmla="*/ 64569 h 2271214"/>
              <a:gd name="connsiteX5986" fmla="*/ 822518 w 6970921"/>
              <a:gd name="connsiteY5986" fmla="*/ 63244 h 2271214"/>
              <a:gd name="connsiteX5987" fmla="*/ 819931 w 6970921"/>
              <a:gd name="connsiteY5987" fmla="*/ 61916 h 2271214"/>
              <a:gd name="connsiteX5988" fmla="*/ 819600 w 6970921"/>
              <a:gd name="connsiteY5988" fmla="*/ 57273 h 2271214"/>
              <a:gd name="connsiteX5989" fmla="*/ 829682 w 6970921"/>
              <a:gd name="connsiteY5989" fmla="*/ 56412 h 2271214"/>
              <a:gd name="connsiteX5990" fmla="*/ 846727 w 6970921"/>
              <a:gd name="connsiteY5990" fmla="*/ 51438 h 2271214"/>
              <a:gd name="connsiteX5991" fmla="*/ 862843 w 6970921"/>
              <a:gd name="connsiteY5991" fmla="*/ 46595 h 2271214"/>
              <a:gd name="connsiteX5992" fmla="*/ 880153 w 6970921"/>
              <a:gd name="connsiteY5992" fmla="*/ 36580 h 2271214"/>
              <a:gd name="connsiteX5993" fmla="*/ 888046 w 6970921"/>
              <a:gd name="connsiteY5993" fmla="*/ 33927 h 2271214"/>
              <a:gd name="connsiteX5994" fmla="*/ 920746 w 6970921"/>
              <a:gd name="connsiteY5994" fmla="*/ 27560 h 2271214"/>
              <a:gd name="connsiteX5995" fmla="*/ 952709 w 6970921"/>
              <a:gd name="connsiteY5995" fmla="*/ 22387 h 2271214"/>
              <a:gd name="connsiteX5996" fmla="*/ 978119 w 6970921"/>
              <a:gd name="connsiteY5996" fmla="*/ 16550 h 2271214"/>
              <a:gd name="connsiteX5997" fmla="*/ 1005576 w 6970921"/>
              <a:gd name="connsiteY5997" fmla="*/ 14096 h 2271214"/>
              <a:gd name="connsiteX5998" fmla="*/ 3413880 w 6970921"/>
              <a:gd name="connsiteY5998" fmla="*/ 11314 h 2271214"/>
              <a:gd name="connsiteX5999" fmla="*/ 3432630 w 6970921"/>
              <a:gd name="connsiteY5999" fmla="*/ 12760 h 2271214"/>
              <a:gd name="connsiteX6000" fmla="*/ 3424508 w 6970921"/>
              <a:gd name="connsiteY6000" fmla="*/ 13843 h 2271214"/>
              <a:gd name="connsiteX6001" fmla="*/ 3409919 w 6970921"/>
              <a:gd name="connsiteY6001" fmla="*/ 12840 h 2271214"/>
              <a:gd name="connsiteX6002" fmla="*/ 3413880 w 6970921"/>
              <a:gd name="connsiteY6002" fmla="*/ 11314 h 2271214"/>
              <a:gd name="connsiteX6003" fmla="*/ 5910134 w 6970921"/>
              <a:gd name="connsiteY6003" fmla="*/ 10462 h 2271214"/>
              <a:gd name="connsiteX6004" fmla="*/ 5914469 w 6970921"/>
              <a:gd name="connsiteY6004" fmla="*/ 11270 h 2271214"/>
              <a:gd name="connsiteX6005" fmla="*/ 5903054 w 6970921"/>
              <a:gd name="connsiteY6005" fmla="*/ 12483 h 2271214"/>
              <a:gd name="connsiteX6006" fmla="*/ 5895498 w 6970921"/>
              <a:gd name="connsiteY6006" fmla="*/ 11723 h 2271214"/>
              <a:gd name="connsiteX6007" fmla="*/ 5910134 w 6970921"/>
              <a:gd name="connsiteY6007" fmla="*/ 10462 h 2271214"/>
              <a:gd name="connsiteX6008" fmla="*/ 1249040 w 6970921"/>
              <a:gd name="connsiteY6008" fmla="*/ 9719 h 2271214"/>
              <a:gd name="connsiteX6009" fmla="*/ 1256004 w 6970921"/>
              <a:gd name="connsiteY6009" fmla="*/ 11378 h 2271214"/>
              <a:gd name="connsiteX6010" fmla="*/ 1243336 w 6970921"/>
              <a:gd name="connsiteY6010" fmla="*/ 11907 h 2271214"/>
              <a:gd name="connsiteX6011" fmla="*/ 1241679 w 6970921"/>
              <a:gd name="connsiteY6011" fmla="*/ 10913 h 2271214"/>
              <a:gd name="connsiteX6012" fmla="*/ 1249040 w 6970921"/>
              <a:gd name="connsiteY6012" fmla="*/ 9719 h 2271214"/>
              <a:gd name="connsiteX6013" fmla="*/ 1273854 w 6970921"/>
              <a:gd name="connsiteY6013" fmla="*/ 9519 h 2271214"/>
              <a:gd name="connsiteX6014" fmla="*/ 1279559 w 6970921"/>
              <a:gd name="connsiteY6014" fmla="*/ 11310 h 2271214"/>
              <a:gd name="connsiteX6015" fmla="*/ 1266891 w 6970921"/>
              <a:gd name="connsiteY6015" fmla="*/ 12106 h 2271214"/>
              <a:gd name="connsiteX6016" fmla="*/ 1259463 w 6970921"/>
              <a:gd name="connsiteY6016" fmla="*/ 10448 h 2271214"/>
              <a:gd name="connsiteX6017" fmla="*/ 1273854 w 6970921"/>
              <a:gd name="connsiteY6017" fmla="*/ 9519 h 2271214"/>
              <a:gd name="connsiteX6018" fmla="*/ 5696147 w 6970921"/>
              <a:gd name="connsiteY6018" fmla="*/ 8785 h 2271214"/>
              <a:gd name="connsiteX6019" fmla="*/ 5687761 w 6970921"/>
              <a:gd name="connsiteY6019" fmla="*/ 10630 h 2271214"/>
              <a:gd name="connsiteX6020" fmla="*/ 5667368 w 6970921"/>
              <a:gd name="connsiteY6020" fmla="*/ 11937 h 2271214"/>
              <a:gd name="connsiteX6021" fmla="*/ 5673419 w 6970921"/>
              <a:gd name="connsiteY6021" fmla="*/ 9797 h 2271214"/>
              <a:gd name="connsiteX6022" fmla="*/ 5696147 w 6970921"/>
              <a:gd name="connsiteY6022" fmla="*/ 8785 h 2271214"/>
              <a:gd name="connsiteX6023" fmla="*/ 1174228 w 6970921"/>
              <a:gd name="connsiteY6023" fmla="*/ 4677 h 2271214"/>
              <a:gd name="connsiteX6024" fmla="*/ 1179071 w 6970921"/>
              <a:gd name="connsiteY6024" fmla="*/ 6534 h 2271214"/>
              <a:gd name="connsiteX6025" fmla="*/ 1169784 w 6970921"/>
              <a:gd name="connsiteY6025" fmla="*/ 7264 h 2271214"/>
              <a:gd name="connsiteX6026" fmla="*/ 1166667 w 6970921"/>
              <a:gd name="connsiteY6026" fmla="*/ 5938 h 2271214"/>
              <a:gd name="connsiteX6027" fmla="*/ 1174228 w 6970921"/>
              <a:gd name="connsiteY6027" fmla="*/ 4677 h 2271214"/>
              <a:gd name="connsiteX6028" fmla="*/ 3400884 w 6970921"/>
              <a:gd name="connsiteY6028" fmla="*/ 3702 h 2271214"/>
              <a:gd name="connsiteX6029" fmla="*/ 3405619 w 6970921"/>
              <a:gd name="connsiteY6029" fmla="*/ 4786 h 2271214"/>
              <a:gd name="connsiteX6030" fmla="*/ 3401944 w 6970921"/>
              <a:gd name="connsiteY6030" fmla="*/ 7335 h 2271214"/>
              <a:gd name="connsiteX6031" fmla="*/ 3397136 w 6970921"/>
              <a:gd name="connsiteY6031" fmla="*/ 5644 h 2271214"/>
              <a:gd name="connsiteX6032" fmla="*/ 3400884 w 6970921"/>
              <a:gd name="connsiteY6032" fmla="*/ 3702 h 2271214"/>
              <a:gd name="connsiteX6033" fmla="*/ 3542363 w 6970921"/>
              <a:gd name="connsiteY6033" fmla="*/ 3061 h 2271214"/>
              <a:gd name="connsiteX6034" fmla="*/ 3558939 w 6970921"/>
              <a:gd name="connsiteY6034" fmla="*/ 3448 h 2271214"/>
              <a:gd name="connsiteX6035" fmla="*/ 3571407 w 6970921"/>
              <a:gd name="connsiteY6035" fmla="*/ 3938 h 2271214"/>
              <a:gd name="connsiteX6036" fmla="*/ 3583820 w 6970921"/>
              <a:gd name="connsiteY6036" fmla="*/ 5078 h 2271214"/>
              <a:gd name="connsiteX6037" fmla="*/ 3647951 w 6970921"/>
              <a:gd name="connsiteY6037" fmla="*/ 12657 h 2271214"/>
              <a:gd name="connsiteX6038" fmla="*/ 3679864 w 6970921"/>
              <a:gd name="connsiteY6038" fmla="*/ 17519 h 2271214"/>
              <a:gd name="connsiteX6039" fmla="*/ 3711503 w 6970921"/>
              <a:gd name="connsiteY6039" fmla="*/ 23811 h 2271214"/>
              <a:gd name="connsiteX6040" fmla="*/ 3712572 w 6970921"/>
              <a:gd name="connsiteY6040" fmla="*/ 22244 h 2271214"/>
              <a:gd name="connsiteX6041" fmla="*/ 3731222 w 6970921"/>
              <a:gd name="connsiteY6041" fmla="*/ 28160 h 2271214"/>
              <a:gd name="connsiteX6042" fmla="*/ 3749424 w 6970921"/>
              <a:gd name="connsiteY6042" fmla="*/ 35005 h 2271214"/>
              <a:gd name="connsiteX6043" fmla="*/ 3750914 w 6970921"/>
              <a:gd name="connsiteY6043" fmla="*/ 37857 h 2271214"/>
              <a:gd name="connsiteX6044" fmla="*/ 3742403 w 6970921"/>
              <a:gd name="connsiteY6044" fmla="*/ 35422 h 2271214"/>
              <a:gd name="connsiteX6045" fmla="*/ 3731096 w 6970921"/>
              <a:gd name="connsiteY6045" fmla="*/ 29609 h 2271214"/>
              <a:gd name="connsiteX6046" fmla="*/ 3694260 w 6970921"/>
              <a:gd name="connsiteY6046" fmla="*/ 23728 h 2271214"/>
              <a:gd name="connsiteX6047" fmla="*/ 3677158 w 6970921"/>
              <a:gd name="connsiteY6047" fmla="*/ 20433 h 2271214"/>
              <a:gd name="connsiteX6048" fmla="*/ 3659981 w 6970921"/>
              <a:gd name="connsiteY6048" fmla="*/ 17726 h 2271214"/>
              <a:gd name="connsiteX6049" fmla="*/ 3625586 w 6970921"/>
              <a:gd name="connsiteY6049" fmla="*/ 12397 h 2271214"/>
              <a:gd name="connsiteX6050" fmla="*/ 3592755 w 6970921"/>
              <a:gd name="connsiteY6050" fmla="*/ 9331 h 2271214"/>
              <a:gd name="connsiteX6051" fmla="*/ 3559871 w 6970921"/>
              <a:gd name="connsiteY6051" fmla="*/ 6917 h 2271214"/>
              <a:gd name="connsiteX6052" fmla="*/ 3543292 w 6970921"/>
              <a:gd name="connsiteY6052" fmla="*/ 4915 h 2271214"/>
              <a:gd name="connsiteX6053" fmla="*/ 3542363 w 6970921"/>
              <a:gd name="connsiteY6053" fmla="*/ 3061 h 2271214"/>
              <a:gd name="connsiteX6054" fmla="*/ 3431443 w 6970921"/>
              <a:gd name="connsiteY6054" fmla="*/ 1934 h 2271214"/>
              <a:gd name="connsiteX6055" fmla="*/ 3436923 w 6970921"/>
              <a:gd name="connsiteY6055" fmla="*/ 2335 h 2271214"/>
              <a:gd name="connsiteX6056" fmla="*/ 3429607 w 6970921"/>
              <a:gd name="connsiteY6056" fmla="*/ 4121 h 2271214"/>
              <a:gd name="connsiteX6057" fmla="*/ 3422196 w 6970921"/>
              <a:gd name="connsiteY6057" fmla="*/ 3621 h 2271214"/>
              <a:gd name="connsiteX6058" fmla="*/ 3431443 w 6970921"/>
              <a:gd name="connsiteY6058" fmla="*/ 1934 h 2271214"/>
              <a:gd name="connsiteX6059" fmla="*/ 3527805 w 6970921"/>
              <a:gd name="connsiteY6059" fmla="*/ 210 h 2271214"/>
              <a:gd name="connsiteX6060" fmla="*/ 3534997 w 6970921"/>
              <a:gd name="connsiteY6060" fmla="*/ 2896 h 2271214"/>
              <a:gd name="connsiteX6061" fmla="*/ 3529838 w 6970921"/>
              <a:gd name="connsiteY6061" fmla="*/ 4419 h 2271214"/>
              <a:gd name="connsiteX6062" fmla="*/ 3525663 w 6970921"/>
              <a:gd name="connsiteY6062" fmla="*/ 2927 h 2271214"/>
              <a:gd name="connsiteX6063" fmla="*/ 3527805 w 6970921"/>
              <a:gd name="connsiteY6063" fmla="*/ 210 h 2271214"/>
              <a:gd name="connsiteX6064" fmla="*/ 3616615 w 6970921"/>
              <a:gd name="connsiteY6064" fmla="*/ 5 h 2271214"/>
              <a:gd name="connsiteX6065" fmla="*/ 3630804 w 6970921"/>
              <a:gd name="connsiteY6065" fmla="*/ 3406 h 2271214"/>
              <a:gd name="connsiteX6066" fmla="*/ 3628246 w 6970921"/>
              <a:gd name="connsiteY6066" fmla="*/ 4932 h 2271214"/>
              <a:gd name="connsiteX6067" fmla="*/ 3615095 w 6970921"/>
              <a:gd name="connsiteY6067" fmla="*/ 677 h 2271214"/>
              <a:gd name="connsiteX6068" fmla="*/ 3616615 w 6970921"/>
              <a:gd name="connsiteY6068" fmla="*/ 5 h 227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</a:cxnLst>
            <a:rect l="l" t="t" r="r" b="b"/>
            <a:pathLst>
              <a:path w="6970921" h="2271214">
                <a:moveTo>
                  <a:pt x="5814487" y="2267414"/>
                </a:moveTo>
                <a:cubicBezTo>
                  <a:pt x="5824468" y="2268250"/>
                  <a:pt x="5834374" y="2269451"/>
                  <a:pt x="5844416" y="2269772"/>
                </a:cubicBezTo>
                <a:cubicBezTo>
                  <a:pt x="5841211" y="2270206"/>
                  <a:pt x="5838063" y="2270603"/>
                  <a:pt x="5833863" y="2271214"/>
                </a:cubicBezTo>
                <a:cubicBezTo>
                  <a:pt x="5827084" y="2270184"/>
                  <a:pt x="5819826" y="2269149"/>
                  <a:pt x="5812568" y="2268116"/>
                </a:cubicBezTo>
                <a:cubicBezTo>
                  <a:pt x="5813195" y="2267864"/>
                  <a:pt x="5814065" y="2267374"/>
                  <a:pt x="5814487" y="2267414"/>
                </a:cubicBezTo>
                <a:close/>
                <a:moveTo>
                  <a:pt x="1073809" y="2253781"/>
                </a:moveTo>
                <a:cubicBezTo>
                  <a:pt x="1075534" y="2253847"/>
                  <a:pt x="1077391" y="2254445"/>
                  <a:pt x="1079182" y="2254776"/>
                </a:cubicBezTo>
                <a:cubicBezTo>
                  <a:pt x="1076197" y="2254975"/>
                  <a:pt x="1073345" y="2255373"/>
                  <a:pt x="1070227" y="2255373"/>
                </a:cubicBezTo>
                <a:cubicBezTo>
                  <a:pt x="1068039" y="2255373"/>
                  <a:pt x="1065519" y="2254776"/>
                  <a:pt x="1060013" y="2253980"/>
                </a:cubicBezTo>
                <a:cubicBezTo>
                  <a:pt x="1066713" y="2253847"/>
                  <a:pt x="1070227" y="2253648"/>
                  <a:pt x="1073809" y="2253781"/>
                </a:cubicBezTo>
                <a:close/>
                <a:moveTo>
                  <a:pt x="3549570" y="2250289"/>
                </a:moveTo>
                <a:cubicBezTo>
                  <a:pt x="3548493" y="2251228"/>
                  <a:pt x="3546923" y="2252971"/>
                  <a:pt x="3546295" y="2252980"/>
                </a:cubicBezTo>
                <a:cubicBezTo>
                  <a:pt x="3540168" y="2252943"/>
                  <a:pt x="3534213" y="2252989"/>
                  <a:pt x="3528184" y="2252427"/>
                </a:cubicBezTo>
                <a:cubicBezTo>
                  <a:pt x="3530338" y="2251954"/>
                  <a:pt x="3532429" y="2251504"/>
                  <a:pt x="3530588" y="2251867"/>
                </a:cubicBezTo>
                <a:cubicBezTo>
                  <a:pt x="3540207" y="2251243"/>
                  <a:pt x="3544918" y="2250651"/>
                  <a:pt x="3549570" y="2250289"/>
                </a:cubicBezTo>
                <a:close/>
                <a:moveTo>
                  <a:pt x="5960287" y="2250090"/>
                </a:moveTo>
                <a:cubicBezTo>
                  <a:pt x="5963082" y="2250241"/>
                  <a:pt x="5965267" y="2250792"/>
                  <a:pt x="5967359" y="2251323"/>
                </a:cubicBezTo>
                <a:cubicBezTo>
                  <a:pt x="5968901" y="2251740"/>
                  <a:pt x="5969355" y="2252555"/>
                  <a:pt x="5971229" y="2252753"/>
                </a:cubicBezTo>
                <a:cubicBezTo>
                  <a:pt x="5973950" y="2253033"/>
                  <a:pt x="5977741" y="2252770"/>
                  <a:pt x="5980480" y="2252957"/>
                </a:cubicBezTo>
                <a:cubicBezTo>
                  <a:pt x="5981418" y="2253056"/>
                  <a:pt x="5980837" y="2254468"/>
                  <a:pt x="5980486" y="2254539"/>
                </a:cubicBezTo>
                <a:cubicBezTo>
                  <a:pt x="5976637" y="2255078"/>
                  <a:pt x="5972586" y="2255671"/>
                  <a:pt x="5968813" y="2255843"/>
                </a:cubicBezTo>
                <a:cubicBezTo>
                  <a:pt x="5965132" y="2256034"/>
                  <a:pt x="5961695" y="2255748"/>
                  <a:pt x="5958163" y="2255682"/>
                </a:cubicBezTo>
                <a:lnTo>
                  <a:pt x="5956959" y="2256630"/>
                </a:lnTo>
                <a:lnTo>
                  <a:pt x="5948240" y="2256632"/>
                </a:lnTo>
                <a:cubicBezTo>
                  <a:pt x="5950801" y="2256065"/>
                  <a:pt x="5953510" y="2255479"/>
                  <a:pt x="5955980" y="2254892"/>
                </a:cubicBezTo>
                <a:cubicBezTo>
                  <a:pt x="5958874" y="2254107"/>
                  <a:pt x="5961603" y="2253429"/>
                  <a:pt x="5964295" y="2252697"/>
                </a:cubicBezTo>
                <a:cubicBezTo>
                  <a:pt x="5963359" y="2252358"/>
                  <a:pt x="5962793" y="2251857"/>
                  <a:pt x="5961469" y="2251772"/>
                </a:cubicBezTo>
                <a:cubicBezTo>
                  <a:pt x="5959208" y="2251589"/>
                  <a:pt x="5956522" y="2251604"/>
                  <a:pt x="5954003" y="2251510"/>
                </a:cubicBezTo>
                <a:cubicBezTo>
                  <a:pt x="5956122" y="2250994"/>
                  <a:pt x="5959110" y="2249988"/>
                  <a:pt x="5960287" y="2250090"/>
                </a:cubicBezTo>
                <a:close/>
                <a:moveTo>
                  <a:pt x="6007794" y="2249020"/>
                </a:moveTo>
                <a:cubicBezTo>
                  <a:pt x="6012064" y="2248760"/>
                  <a:pt x="6015202" y="2249797"/>
                  <a:pt x="6018840" y="2250268"/>
                </a:cubicBezTo>
                <a:cubicBezTo>
                  <a:pt x="6013903" y="2251204"/>
                  <a:pt x="6008965" y="2252138"/>
                  <a:pt x="6004028" y="2253074"/>
                </a:cubicBezTo>
                <a:cubicBezTo>
                  <a:pt x="6002627" y="2253357"/>
                  <a:pt x="6001333" y="2254044"/>
                  <a:pt x="6000119" y="2254127"/>
                </a:cubicBezTo>
                <a:cubicBezTo>
                  <a:pt x="5996031" y="2254664"/>
                  <a:pt x="5991208" y="2255048"/>
                  <a:pt x="5988193" y="2254803"/>
                </a:cubicBezTo>
                <a:cubicBezTo>
                  <a:pt x="5986354" y="2254659"/>
                  <a:pt x="5987249" y="2253121"/>
                  <a:pt x="5986871" y="2252180"/>
                </a:cubicBezTo>
                <a:cubicBezTo>
                  <a:pt x="5988394" y="2252689"/>
                  <a:pt x="5989899" y="2253051"/>
                  <a:pt x="5991477" y="2253523"/>
                </a:cubicBezTo>
                <a:cubicBezTo>
                  <a:pt x="5991845" y="2253600"/>
                  <a:pt x="5992562" y="2253606"/>
                  <a:pt x="5993261" y="2253703"/>
                </a:cubicBezTo>
                <a:cubicBezTo>
                  <a:pt x="5994257" y="2253289"/>
                  <a:pt x="5995070" y="2252835"/>
                  <a:pt x="5996287" y="2252514"/>
                </a:cubicBezTo>
                <a:cubicBezTo>
                  <a:pt x="6000122" y="2251349"/>
                  <a:pt x="6004776" y="2249254"/>
                  <a:pt x="6007794" y="2249020"/>
                </a:cubicBezTo>
                <a:close/>
                <a:moveTo>
                  <a:pt x="1272137" y="2243633"/>
                </a:moveTo>
                <a:cubicBezTo>
                  <a:pt x="1270214" y="2244296"/>
                  <a:pt x="1268357" y="2245292"/>
                  <a:pt x="1266367" y="2245556"/>
                </a:cubicBezTo>
                <a:cubicBezTo>
                  <a:pt x="1258806" y="2246750"/>
                  <a:pt x="1251111" y="2247480"/>
                  <a:pt x="1243484" y="2248143"/>
                </a:cubicBezTo>
                <a:lnTo>
                  <a:pt x="1220534" y="2250133"/>
                </a:lnTo>
                <a:cubicBezTo>
                  <a:pt x="1219605" y="2250199"/>
                  <a:pt x="1218611" y="2249602"/>
                  <a:pt x="1217682" y="2249337"/>
                </a:cubicBezTo>
                <a:lnTo>
                  <a:pt x="1228759" y="2247347"/>
                </a:lnTo>
                <a:lnTo>
                  <a:pt x="1229555" y="2248276"/>
                </a:lnTo>
                <a:cubicBezTo>
                  <a:pt x="1241493" y="2246817"/>
                  <a:pt x="1253433" y="2245954"/>
                  <a:pt x="1265106" y="2243899"/>
                </a:cubicBezTo>
                <a:cubicBezTo>
                  <a:pt x="1267361" y="2243566"/>
                  <a:pt x="1269816" y="2243700"/>
                  <a:pt x="1272137" y="2243633"/>
                </a:cubicBezTo>
                <a:close/>
                <a:moveTo>
                  <a:pt x="3503387" y="2243601"/>
                </a:moveTo>
                <a:cubicBezTo>
                  <a:pt x="3505647" y="2244638"/>
                  <a:pt x="3508539" y="2245875"/>
                  <a:pt x="3510845" y="2247247"/>
                </a:cubicBezTo>
                <a:cubicBezTo>
                  <a:pt x="3511267" y="2247450"/>
                  <a:pt x="3509305" y="2248065"/>
                  <a:pt x="3508450" y="2248435"/>
                </a:cubicBezTo>
                <a:lnTo>
                  <a:pt x="3494666" y="2245385"/>
                </a:lnTo>
                <a:cubicBezTo>
                  <a:pt x="3495711" y="2245160"/>
                  <a:pt x="3496757" y="2244935"/>
                  <a:pt x="3503387" y="2243601"/>
                </a:cubicBezTo>
                <a:close/>
                <a:moveTo>
                  <a:pt x="3608294" y="2241000"/>
                </a:moveTo>
                <a:cubicBezTo>
                  <a:pt x="3620280" y="2238705"/>
                  <a:pt x="3628446" y="2239153"/>
                  <a:pt x="3622057" y="2243986"/>
                </a:cubicBezTo>
                <a:cubicBezTo>
                  <a:pt x="3620604" y="2245056"/>
                  <a:pt x="3621439" y="2246240"/>
                  <a:pt x="3621204" y="2247376"/>
                </a:cubicBezTo>
                <a:cubicBezTo>
                  <a:pt x="3617194" y="2247163"/>
                  <a:pt x="3613206" y="2247011"/>
                  <a:pt x="3609259" y="2246775"/>
                </a:cubicBezTo>
                <a:cubicBezTo>
                  <a:pt x="3603676" y="2246478"/>
                  <a:pt x="3598195" y="2246076"/>
                  <a:pt x="3592610" y="2245781"/>
                </a:cubicBezTo>
                <a:cubicBezTo>
                  <a:pt x="3591248" y="2251526"/>
                  <a:pt x="3584916" y="2248892"/>
                  <a:pt x="3579292" y="2247275"/>
                </a:cubicBezTo>
                <a:cubicBezTo>
                  <a:pt x="3579145" y="2247257"/>
                  <a:pt x="3578537" y="2247328"/>
                  <a:pt x="3578181" y="2247313"/>
                </a:cubicBezTo>
                <a:lnTo>
                  <a:pt x="3549208" y="2247043"/>
                </a:lnTo>
                <a:cubicBezTo>
                  <a:pt x="3539884" y="2247703"/>
                  <a:pt x="3530537" y="2248301"/>
                  <a:pt x="3521181" y="2248271"/>
                </a:cubicBezTo>
                <a:cubicBezTo>
                  <a:pt x="3519293" y="2248298"/>
                  <a:pt x="3516289" y="2247943"/>
                  <a:pt x="3515654" y="2247533"/>
                </a:cubicBezTo>
                <a:cubicBezTo>
                  <a:pt x="3514574" y="2246856"/>
                  <a:pt x="3515066" y="2246053"/>
                  <a:pt x="3514928" y="2245257"/>
                </a:cubicBezTo>
                <a:cubicBezTo>
                  <a:pt x="3517157" y="2245602"/>
                  <a:pt x="3519344" y="2246032"/>
                  <a:pt x="3521758" y="2246100"/>
                </a:cubicBezTo>
                <a:cubicBezTo>
                  <a:pt x="3530177" y="2246670"/>
                  <a:pt x="3538632" y="2246736"/>
                  <a:pt x="3547106" y="2246654"/>
                </a:cubicBezTo>
                <a:lnTo>
                  <a:pt x="3544959" y="2244735"/>
                </a:lnTo>
                <a:cubicBezTo>
                  <a:pt x="3548310" y="2244476"/>
                  <a:pt x="3551808" y="2244027"/>
                  <a:pt x="3554975" y="2244043"/>
                </a:cubicBezTo>
                <a:cubicBezTo>
                  <a:pt x="3572619" y="2244268"/>
                  <a:pt x="3589788" y="2244940"/>
                  <a:pt x="3608294" y="2241000"/>
                </a:cubicBezTo>
                <a:close/>
                <a:moveTo>
                  <a:pt x="3646503" y="2238952"/>
                </a:moveTo>
                <a:cubicBezTo>
                  <a:pt x="3641426" y="2240305"/>
                  <a:pt x="3639003" y="2241012"/>
                  <a:pt x="3636574" y="2241299"/>
                </a:cubicBezTo>
                <a:cubicBezTo>
                  <a:pt x="3634519" y="2241455"/>
                  <a:pt x="3632376" y="2241152"/>
                  <a:pt x="3630257" y="2241119"/>
                </a:cubicBezTo>
                <a:cubicBezTo>
                  <a:pt x="3632533" y="2240394"/>
                  <a:pt x="3634680" y="2239503"/>
                  <a:pt x="3637275" y="2239087"/>
                </a:cubicBezTo>
                <a:cubicBezTo>
                  <a:pt x="3639076" y="2238809"/>
                  <a:pt x="3641575" y="2239129"/>
                  <a:pt x="3646503" y="2238952"/>
                </a:cubicBezTo>
                <a:close/>
                <a:moveTo>
                  <a:pt x="1294751" y="2238593"/>
                </a:moveTo>
                <a:cubicBezTo>
                  <a:pt x="1296674" y="2238328"/>
                  <a:pt x="1298531" y="2239786"/>
                  <a:pt x="1300454" y="2240516"/>
                </a:cubicBezTo>
                <a:cubicBezTo>
                  <a:pt x="1297005" y="2241246"/>
                  <a:pt x="1293357" y="2242440"/>
                  <a:pt x="1290174" y="2242704"/>
                </a:cubicBezTo>
                <a:cubicBezTo>
                  <a:pt x="1287056" y="2242971"/>
                  <a:pt x="1284469" y="2242373"/>
                  <a:pt x="1280224" y="2242042"/>
                </a:cubicBezTo>
                <a:cubicBezTo>
                  <a:pt x="1286327" y="2240516"/>
                  <a:pt x="1290505" y="2239057"/>
                  <a:pt x="1294751" y="2238593"/>
                </a:cubicBezTo>
                <a:close/>
                <a:moveTo>
                  <a:pt x="6067432" y="2235724"/>
                </a:moveTo>
                <a:cubicBezTo>
                  <a:pt x="6067672" y="2235727"/>
                  <a:pt x="6066979" y="2237211"/>
                  <a:pt x="6066537" y="2237263"/>
                </a:cubicBezTo>
                <a:cubicBezTo>
                  <a:pt x="6061377" y="2238343"/>
                  <a:pt x="6055959" y="2239513"/>
                  <a:pt x="6050932" y="2240190"/>
                </a:cubicBezTo>
                <a:cubicBezTo>
                  <a:pt x="6041137" y="2241215"/>
                  <a:pt x="6031530" y="2241799"/>
                  <a:pt x="6021883" y="2242567"/>
                </a:cubicBezTo>
                <a:cubicBezTo>
                  <a:pt x="6018883" y="2242709"/>
                  <a:pt x="6015976" y="2242869"/>
                  <a:pt x="6013068" y="2243029"/>
                </a:cubicBezTo>
                <a:cubicBezTo>
                  <a:pt x="6015467" y="2242092"/>
                  <a:pt x="6017830" y="2241100"/>
                  <a:pt x="6020632" y="2240294"/>
                </a:cubicBezTo>
                <a:cubicBezTo>
                  <a:pt x="6022163" y="2239847"/>
                  <a:pt x="6024706" y="2239371"/>
                  <a:pt x="6026288" y="2239365"/>
                </a:cubicBezTo>
                <a:cubicBezTo>
                  <a:pt x="6034162" y="2239282"/>
                  <a:pt x="6041760" y="2239141"/>
                  <a:pt x="6049487" y="2239074"/>
                </a:cubicBezTo>
                <a:lnTo>
                  <a:pt x="6051505" y="2237436"/>
                </a:lnTo>
                <a:cubicBezTo>
                  <a:pt x="6056846" y="2236871"/>
                  <a:pt x="6062185" y="2236308"/>
                  <a:pt x="6067432" y="2235724"/>
                </a:cubicBezTo>
                <a:close/>
                <a:moveTo>
                  <a:pt x="3518975" y="2235130"/>
                </a:moveTo>
                <a:cubicBezTo>
                  <a:pt x="3523066" y="2235175"/>
                  <a:pt x="3527159" y="2235430"/>
                  <a:pt x="3535548" y="2235307"/>
                </a:cubicBezTo>
                <a:cubicBezTo>
                  <a:pt x="3534559" y="2235091"/>
                  <a:pt x="3536494" y="2235398"/>
                  <a:pt x="3538428" y="2235706"/>
                </a:cubicBezTo>
                <a:cubicBezTo>
                  <a:pt x="3536903" y="2236168"/>
                  <a:pt x="3534777" y="2237123"/>
                  <a:pt x="3533979" y="2237050"/>
                </a:cubicBezTo>
                <a:cubicBezTo>
                  <a:pt x="3528771" y="2236622"/>
                  <a:pt x="3523913" y="2235791"/>
                  <a:pt x="3518975" y="2235130"/>
                </a:cubicBezTo>
                <a:close/>
                <a:moveTo>
                  <a:pt x="3690342" y="2234515"/>
                </a:moveTo>
                <a:cubicBezTo>
                  <a:pt x="3687524" y="2235500"/>
                  <a:pt x="3685984" y="2236320"/>
                  <a:pt x="3684497" y="2236487"/>
                </a:cubicBezTo>
                <a:cubicBezTo>
                  <a:pt x="3680875" y="2236982"/>
                  <a:pt x="3677292" y="2237180"/>
                  <a:pt x="3673689" y="2237527"/>
                </a:cubicBezTo>
                <a:cubicBezTo>
                  <a:pt x="3676947" y="2236598"/>
                  <a:pt x="3680121" y="2235629"/>
                  <a:pt x="3683549" y="2234782"/>
                </a:cubicBezTo>
                <a:cubicBezTo>
                  <a:pt x="3684867" y="2234531"/>
                  <a:pt x="3686883" y="2234670"/>
                  <a:pt x="3690342" y="2234515"/>
                </a:cubicBezTo>
                <a:close/>
                <a:moveTo>
                  <a:pt x="3704544" y="2231728"/>
                </a:moveTo>
                <a:lnTo>
                  <a:pt x="3698836" y="2234496"/>
                </a:lnTo>
                <a:cubicBezTo>
                  <a:pt x="3696351" y="2233819"/>
                  <a:pt x="3693867" y="2233142"/>
                  <a:pt x="3691338" y="2232340"/>
                </a:cubicBezTo>
                <a:cubicBezTo>
                  <a:pt x="3695786" y="2232400"/>
                  <a:pt x="3700121" y="2231939"/>
                  <a:pt x="3704544" y="2231728"/>
                </a:cubicBezTo>
                <a:close/>
                <a:moveTo>
                  <a:pt x="3704942" y="2231658"/>
                </a:moveTo>
                <a:lnTo>
                  <a:pt x="3704940" y="2231659"/>
                </a:lnTo>
                <a:lnTo>
                  <a:pt x="3704754" y="2231724"/>
                </a:lnTo>
                <a:cubicBezTo>
                  <a:pt x="3704691" y="2231746"/>
                  <a:pt x="3704629" y="2231768"/>
                  <a:pt x="3704544" y="2231727"/>
                </a:cubicBezTo>
                <a:lnTo>
                  <a:pt x="3704607" y="2231705"/>
                </a:lnTo>
                <a:cubicBezTo>
                  <a:pt x="3704732" y="2231662"/>
                  <a:pt x="3704816" y="2231702"/>
                  <a:pt x="3704942" y="2231658"/>
                </a:cubicBezTo>
                <a:close/>
                <a:moveTo>
                  <a:pt x="5993350" y="2231446"/>
                </a:moveTo>
                <a:cubicBezTo>
                  <a:pt x="5998468" y="2233087"/>
                  <a:pt x="6002469" y="2234353"/>
                  <a:pt x="6006285" y="2235579"/>
                </a:cubicBezTo>
                <a:cubicBezTo>
                  <a:pt x="6006578" y="2235784"/>
                  <a:pt x="6005212" y="2236361"/>
                  <a:pt x="6004602" y="2236761"/>
                </a:cubicBezTo>
                <a:cubicBezTo>
                  <a:pt x="5998330" y="2236508"/>
                  <a:pt x="5992042" y="2236108"/>
                  <a:pt x="5985830" y="2235340"/>
                </a:cubicBezTo>
                <a:cubicBezTo>
                  <a:pt x="5985830" y="2235340"/>
                  <a:pt x="5987124" y="2234651"/>
                  <a:pt x="5993350" y="2231446"/>
                </a:cubicBezTo>
                <a:close/>
                <a:moveTo>
                  <a:pt x="1278559" y="2230501"/>
                </a:moveTo>
                <a:cubicBezTo>
                  <a:pt x="1280947" y="2230235"/>
                  <a:pt x="1283070" y="2230566"/>
                  <a:pt x="1285325" y="2230699"/>
                </a:cubicBezTo>
                <a:cubicBezTo>
                  <a:pt x="1283667" y="2231362"/>
                  <a:pt x="1281943" y="2232424"/>
                  <a:pt x="1280217" y="2232689"/>
                </a:cubicBezTo>
                <a:cubicBezTo>
                  <a:pt x="1277631" y="2233021"/>
                  <a:pt x="1275044" y="2232756"/>
                  <a:pt x="1270733" y="2232756"/>
                </a:cubicBezTo>
                <a:cubicBezTo>
                  <a:pt x="1274514" y="2231628"/>
                  <a:pt x="1276637" y="2230699"/>
                  <a:pt x="1278559" y="2230501"/>
                </a:cubicBezTo>
                <a:close/>
                <a:moveTo>
                  <a:pt x="5684951" y="2229924"/>
                </a:moveTo>
                <a:cubicBezTo>
                  <a:pt x="5690847" y="2231056"/>
                  <a:pt x="5696854" y="2232117"/>
                  <a:pt x="5702639" y="2233322"/>
                </a:cubicBezTo>
                <a:cubicBezTo>
                  <a:pt x="5705614" y="2233991"/>
                  <a:pt x="5708145" y="2234949"/>
                  <a:pt x="5711852" y="2236009"/>
                </a:cubicBezTo>
                <a:cubicBezTo>
                  <a:pt x="5709147" y="2236117"/>
                  <a:pt x="5707268" y="2236396"/>
                  <a:pt x="5706075" y="2236146"/>
                </a:cubicBezTo>
                <a:cubicBezTo>
                  <a:pt x="5699886" y="2234809"/>
                  <a:pt x="5693660" y="2233416"/>
                  <a:pt x="5687841" y="2231915"/>
                </a:cubicBezTo>
                <a:cubicBezTo>
                  <a:pt x="5686299" y="2231498"/>
                  <a:pt x="5685865" y="2230593"/>
                  <a:pt x="5684951" y="2229924"/>
                </a:cubicBezTo>
                <a:close/>
                <a:moveTo>
                  <a:pt x="3722261" y="2228343"/>
                </a:moveTo>
                <a:lnTo>
                  <a:pt x="3722026" y="2229480"/>
                </a:lnTo>
                <a:cubicBezTo>
                  <a:pt x="3717212" y="2230179"/>
                  <a:pt x="3712438" y="2230794"/>
                  <a:pt x="3707687" y="2231472"/>
                </a:cubicBezTo>
                <a:lnTo>
                  <a:pt x="3704940" y="2231659"/>
                </a:lnTo>
                <a:close/>
                <a:moveTo>
                  <a:pt x="1346404" y="2227649"/>
                </a:moveTo>
                <a:cubicBezTo>
                  <a:pt x="1347000" y="2228578"/>
                  <a:pt x="1349256" y="2229506"/>
                  <a:pt x="1347796" y="2230368"/>
                </a:cubicBezTo>
                <a:cubicBezTo>
                  <a:pt x="1345343" y="2231827"/>
                  <a:pt x="1340633" y="2233287"/>
                  <a:pt x="1336520" y="2234613"/>
                </a:cubicBezTo>
                <a:cubicBezTo>
                  <a:pt x="1335261" y="2235011"/>
                  <a:pt x="1332940" y="2235078"/>
                  <a:pt x="1331150" y="2235277"/>
                </a:cubicBezTo>
                <a:lnTo>
                  <a:pt x="1330951" y="2235674"/>
                </a:lnTo>
                <a:cubicBezTo>
                  <a:pt x="1327635" y="2236072"/>
                  <a:pt x="1324318" y="2236537"/>
                  <a:pt x="1321004" y="2237001"/>
                </a:cubicBezTo>
                <a:cubicBezTo>
                  <a:pt x="1316444" y="2237599"/>
                  <a:pt x="1311934" y="2238460"/>
                  <a:pt x="1307291" y="2238858"/>
                </a:cubicBezTo>
                <a:cubicBezTo>
                  <a:pt x="1314056" y="2237001"/>
                  <a:pt x="1320489" y="2234481"/>
                  <a:pt x="1327369" y="2232491"/>
                </a:cubicBezTo>
                <a:cubicBezTo>
                  <a:pt x="1330154" y="2231629"/>
                  <a:pt x="1334067" y="2231429"/>
                  <a:pt x="1337118" y="2230634"/>
                </a:cubicBezTo>
                <a:cubicBezTo>
                  <a:pt x="1340434" y="2229772"/>
                  <a:pt x="1343353" y="2228644"/>
                  <a:pt x="1346404" y="2227649"/>
                </a:cubicBezTo>
                <a:close/>
                <a:moveTo>
                  <a:pt x="5551070" y="2224775"/>
                </a:moveTo>
                <a:cubicBezTo>
                  <a:pt x="5557220" y="2226296"/>
                  <a:pt x="5563332" y="2228001"/>
                  <a:pt x="5571929" y="2229506"/>
                </a:cubicBezTo>
                <a:cubicBezTo>
                  <a:pt x="5573413" y="2230198"/>
                  <a:pt x="5576143" y="2231581"/>
                  <a:pt x="5578892" y="2232873"/>
                </a:cubicBezTo>
                <a:cubicBezTo>
                  <a:pt x="5577182" y="2232804"/>
                  <a:pt x="5575083" y="2232990"/>
                  <a:pt x="5573744" y="2232519"/>
                </a:cubicBezTo>
                <a:cubicBezTo>
                  <a:pt x="5565962" y="2230322"/>
                  <a:pt x="5558570" y="2227632"/>
                  <a:pt x="5551070" y="2224775"/>
                </a:cubicBezTo>
                <a:close/>
                <a:moveTo>
                  <a:pt x="3523539" y="2224470"/>
                </a:moveTo>
                <a:cubicBezTo>
                  <a:pt x="3529990" y="2225235"/>
                  <a:pt x="3536228" y="2225795"/>
                  <a:pt x="3544879" y="2226424"/>
                </a:cubicBezTo>
                <a:cubicBezTo>
                  <a:pt x="3541427" y="2226998"/>
                  <a:pt x="3540278" y="2227330"/>
                  <a:pt x="3539564" y="2227298"/>
                </a:cubicBezTo>
                <a:cubicBezTo>
                  <a:pt x="3533289" y="2227034"/>
                  <a:pt x="3527088" y="2226180"/>
                  <a:pt x="3520869" y="2225473"/>
                </a:cubicBezTo>
                <a:cubicBezTo>
                  <a:pt x="3521786" y="2225083"/>
                  <a:pt x="3523245" y="2224432"/>
                  <a:pt x="3523539" y="2224470"/>
                </a:cubicBezTo>
                <a:close/>
                <a:moveTo>
                  <a:pt x="1365766" y="2223602"/>
                </a:moveTo>
                <a:cubicBezTo>
                  <a:pt x="1368153" y="2223137"/>
                  <a:pt x="1370276" y="2223668"/>
                  <a:pt x="1372597" y="2223735"/>
                </a:cubicBezTo>
                <a:cubicBezTo>
                  <a:pt x="1368419" y="2224862"/>
                  <a:pt x="1364372" y="2226256"/>
                  <a:pt x="1360127" y="2227052"/>
                </a:cubicBezTo>
                <a:cubicBezTo>
                  <a:pt x="1359132" y="2227250"/>
                  <a:pt x="1357938" y="2227052"/>
                  <a:pt x="1354688" y="2226919"/>
                </a:cubicBezTo>
                <a:cubicBezTo>
                  <a:pt x="1359795" y="2225393"/>
                  <a:pt x="1362913" y="2224199"/>
                  <a:pt x="1365766" y="2223602"/>
                </a:cubicBezTo>
                <a:close/>
                <a:moveTo>
                  <a:pt x="6116339" y="2223115"/>
                </a:moveTo>
                <a:cubicBezTo>
                  <a:pt x="6107768" y="2225160"/>
                  <a:pt x="6099253" y="2227170"/>
                  <a:pt x="6090576" y="2228572"/>
                </a:cubicBezTo>
                <a:cubicBezTo>
                  <a:pt x="6090282" y="2228606"/>
                  <a:pt x="6089660" y="2228141"/>
                  <a:pt x="6089993" y="2227923"/>
                </a:cubicBezTo>
                <a:cubicBezTo>
                  <a:pt x="6090621" y="2227671"/>
                  <a:pt x="6092004" y="2227241"/>
                  <a:pt x="6092943" y="2227101"/>
                </a:cubicBezTo>
                <a:cubicBezTo>
                  <a:pt x="6100861" y="2226117"/>
                  <a:pt x="6108564" y="2224560"/>
                  <a:pt x="6116339" y="2223115"/>
                </a:cubicBezTo>
                <a:close/>
                <a:moveTo>
                  <a:pt x="3487650" y="2223106"/>
                </a:moveTo>
                <a:cubicBezTo>
                  <a:pt x="3493068" y="2223529"/>
                  <a:pt x="3499074" y="2224029"/>
                  <a:pt x="3505122" y="2224445"/>
                </a:cubicBezTo>
                <a:cubicBezTo>
                  <a:pt x="3501826" y="2225667"/>
                  <a:pt x="3497036" y="2228044"/>
                  <a:pt x="3495376" y="2227922"/>
                </a:cubicBezTo>
                <a:cubicBezTo>
                  <a:pt x="3487436" y="2227115"/>
                  <a:pt x="3480349" y="2225938"/>
                  <a:pt x="3472964" y="2224306"/>
                </a:cubicBezTo>
                <a:cubicBezTo>
                  <a:pt x="3477449" y="2224072"/>
                  <a:pt x="3481828" y="2223736"/>
                  <a:pt x="3487650" y="2223106"/>
                </a:cubicBezTo>
                <a:close/>
                <a:moveTo>
                  <a:pt x="6117296" y="2222883"/>
                </a:moveTo>
                <a:cubicBezTo>
                  <a:pt x="6117296" y="2222883"/>
                  <a:pt x="6117241" y="2222919"/>
                  <a:pt x="6117186" y="2222955"/>
                </a:cubicBezTo>
                <a:cubicBezTo>
                  <a:pt x="6116890" y="2222990"/>
                  <a:pt x="6116596" y="2223024"/>
                  <a:pt x="6116283" y="2223151"/>
                </a:cubicBezTo>
                <a:cubicBezTo>
                  <a:pt x="6116541" y="2223060"/>
                  <a:pt x="6116780" y="2223062"/>
                  <a:pt x="6117038" y="2222973"/>
                </a:cubicBezTo>
                <a:cubicBezTo>
                  <a:pt x="6117186" y="2222955"/>
                  <a:pt x="6117241" y="2222919"/>
                  <a:pt x="6117296" y="2222883"/>
                </a:cubicBezTo>
                <a:close/>
                <a:moveTo>
                  <a:pt x="3304397" y="2222616"/>
                </a:moveTo>
                <a:cubicBezTo>
                  <a:pt x="3305173" y="2222626"/>
                  <a:pt x="3309551" y="2225099"/>
                  <a:pt x="3312278" y="2226465"/>
                </a:cubicBezTo>
                <a:cubicBezTo>
                  <a:pt x="3306544" y="2225941"/>
                  <a:pt x="3300871" y="2225395"/>
                  <a:pt x="3293373" y="2224644"/>
                </a:cubicBezTo>
                <a:cubicBezTo>
                  <a:pt x="3293564" y="2224789"/>
                  <a:pt x="3291070" y="2223482"/>
                  <a:pt x="3291403" y="2223435"/>
                </a:cubicBezTo>
                <a:cubicBezTo>
                  <a:pt x="3295383" y="2222957"/>
                  <a:pt x="3299529" y="2222561"/>
                  <a:pt x="3304397" y="2222616"/>
                </a:cubicBezTo>
                <a:close/>
                <a:moveTo>
                  <a:pt x="1414978" y="2221282"/>
                </a:moveTo>
                <a:lnTo>
                  <a:pt x="1418028" y="2222078"/>
                </a:lnTo>
                <a:cubicBezTo>
                  <a:pt x="1415642" y="2222874"/>
                  <a:pt x="1412855" y="2224133"/>
                  <a:pt x="1410865" y="2224399"/>
                </a:cubicBezTo>
                <a:cubicBezTo>
                  <a:pt x="1408279" y="2224731"/>
                  <a:pt x="1406288" y="2224333"/>
                  <a:pt x="1404101" y="2224267"/>
                </a:cubicBezTo>
                <a:cubicBezTo>
                  <a:pt x="1405427" y="2223736"/>
                  <a:pt x="1406687" y="2223007"/>
                  <a:pt x="1408079" y="2222675"/>
                </a:cubicBezTo>
                <a:cubicBezTo>
                  <a:pt x="1410334" y="2222078"/>
                  <a:pt x="1412655" y="2221680"/>
                  <a:pt x="1414978" y="2221282"/>
                </a:cubicBezTo>
                <a:close/>
                <a:moveTo>
                  <a:pt x="3600739" y="2216378"/>
                </a:moveTo>
                <a:cubicBezTo>
                  <a:pt x="3609487" y="2216482"/>
                  <a:pt x="3618280" y="2216711"/>
                  <a:pt x="3626155" y="2217330"/>
                </a:cubicBezTo>
                <a:cubicBezTo>
                  <a:pt x="3627457" y="2217437"/>
                  <a:pt x="3624223" y="2220043"/>
                  <a:pt x="3623027" y="2221444"/>
                </a:cubicBezTo>
                <a:lnTo>
                  <a:pt x="3613107" y="2221610"/>
                </a:lnTo>
                <a:cubicBezTo>
                  <a:pt x="3607113" y="2220544"/>
                  <a:pt x="3601205" y="2219518"/>
                  <a:pt x="3595587" y="2218321"/>
                </a:cubicBezTo>
                <a:cubicBezTo>
                  <a:pt x="3595587" y="2218321"/>
                  <a:pt x="3596606" y="2217823"/>
                  <a:pt x="3597775" y="2217345"/>
                </a:cubicBezTo>
                <a:cubicBezTo>
                  <a:pt x="3598942" y="2216867"/>
                  <a:pt x="3600256" y="2216408"/>
                  <a:pt x="3600739" y="2216378"/>
                </a:cubicBezTo>
                <a:close/>
                <a:moveTo>
                  <a:pt x="3585687" y="2215528"/>
                </a:moveTo>
                <a:cubicBezTo>
                  <a:pt x="3584825" y="2216882"/>
                  <a:pt x="3584594" y="2218228"/>
                  <a:pt x="3582872" y="2219533"/>
                </a:cubicBezTo>
                <a:cubicBezTo>
                  <a:pt x="3582249" y="2219962"/>
                  <a:pt x="3577851" y="2220445"/>
                  <a:pt x="3575607" y="2220457"/>
                </a:cubicBezTo>
                <a:cubicBezTo>
                  <a:pt x="3562367" y="2220168"/>
                  <a:pt x="3549210" y="2219920"/>
                  <a:pt x="3536055" y="2219672"/>
                </a:cubicBezTo>
                <a:lnTo>
                  <a:pt x="3534837" y="2221011"/>
                </a:lnTo>
                <a:cubicBezTo>
                  <a:pt x="3529948" y="2220893"/>
                  <a:pt x="3525075" y="2220419"/>
                  <a:pt x="3520183" y="2220091"/>
                </a:cubicBezTo>
                <a:cubicBezTo>
                  <a:pt x="3521979" y="2219605"/>
                  <a:pt x="3523917" y="2218716"/>
                  <a:pt x="3525555" y="2218777"/>
                </a:cubicBezTo>
                <a:cubicBezTo>
                  <a:pt x="3538960" y="2218937"/>
                  <a:pt x="3552376" y="2218322"/>
                  <a:pt x="3565901" y="2218019"/>
                </a:cubicBezTo>
                <a:cubicBezTo>
                  <a:pt x="3569382" y="2217927"/>
                  <a:pt x="3573066" y="2217411"/>
                  <a:pt x="3576563" y="2216961"/>
                </a:cubicBezTo>
                <a:cubicBezTo>
                  <a:pt x="3579661" y="2216581"/>
                  <a:pt x="3582654" y="2216096"/>
                  <a:pt x="3585687" y="2215528"/>
                </a:cubicBezTo>
                <a:close/>
                <a:moveTo>
                  <a:pt x="6152624" y="2215203"/>
                </a:moveTo>
                <a:cubicBezTo>
                  <a:pt x="6154355" y="2214942"/>
                  <a:pt x="6155566" y="2215338"/>
                  <a:pt x="6157037" y="2215405"/>
                </a:cubicBezTo>
                <a:cubicBezTo>
                  <a:pt x="6156279" y="2215822"/>
                  <a:pt x="6155428" y="2216459"/>
                  <a:pt x="6154875" y="2216584"/>
                </a:cubicBezTo>
                <a:cubicBezTo>
                  <a:pt x="6142312" y="2218708"/>
                  <a:pt x="6129841" y="2220851"/>
                  <a:pt x="6117332" y="2222939"/>
                </a:cubicBezTo>
                <a:cubicBezTo>
                  <a:pt x="6119106" y="2222016"/>
                  <a:pt x="6121123" y="2220616"/>
                  <a:pt x="6122560" y="2220388"/>
                </a:cubicBezTo>
                <a:cubicBezTo>
                  <a:pt x="6132637" y="2218464"/>
                  <a:pt x="6142658" y="2216816"/>
                  <a:pt x="6152624" y="2215203"/>
                </a:cubicBezTo>
                <a:close/>
                <a:moveTo>
                  <a:pt x="1439391" y="2214117"/>
                </a:moveTo>
                <a:cubicBezTo>
                  <a:pt x="1435744" y="2215709"/>
                  <a:pt x="1432228" y="2217433"/>
                  <a:pt x="1428248" y="2218827"/>
                </a:cubicBezTo>
                <a:cubicBezTo>
                  <a:pt x="1425926" y="2219623"/>
                  <a:pt x="1422876" y="2219821"/>
                  <a:pt x="1418697" y="2220484"/>
                </a:cubicBezTo>
                <a:cubicBezTo>
                  <a:pt x="1421682" y="2218627"/>
                  <a:pt x="1423537" y="2217102"/>
                  <a:pt x="1424798" y="2216837"/>
                </a:cubicBezTo>
                <a:cubicBezTo>
                  <a:pt x="1429773" y="2215709"/>
                  <a:pt x="1434550" y="2214980"/>
                  <a:pt x="1439391" y="2214117"/>
                </a:cubicBezTo>
                <a:close/>
                <a:moveTo>
                  <a:pt x="1423941" y="2210735"/>
                </a:moveTo>
                <a:lnTo>
                  <a:pt x="1416977" y="2213388"/>
                </a:lnTo>
                <a:cubicBezTo>
                  <a:pt x="1407427" y="2216373"/>
                  <a:pt x="1397874" y="2219357"/>
                  <a:pt x="1388258" y="2222408"/>
                </a:cubicBezTo>
                <a:cubicBezTo>
                  <a:pt x="1384609" y="2223535"/>
                  <a:pt x="1380762" y="2224398"/>
                  <a:pt x="1376981" y="2225393"/>
                </a:cubicBezTo>
                <a:cubicBezTo>
                  <a:pt x="1379170" y="2223669"/>
                  <a:pt x="1380496" y="2221547"/>
                  <a:pt x="1383813" y="2220418"/>
                </a:cubicBezTo>
                <a:cubicBezTo>
                  <a:pt x="1391176" y="2217898"/>
                  <a:pt x="1399533" y="2215975"/>
                  <a:pt x="1403116" y="2214980"/>
                </a:cubicBezTo>
                <a:cubicBezTo>
                  <a:pt x="1410676" y="2213189"/>
                  <a:pt x="1413728" y="2212394"/>
                  <a:pt x="1416647" y="2211863"/>
                </a:cubicBezTo>
                <a:cubicBezTo>
                  <a:pt x="1419166" y="2211266"/>
                  <a:pt x="1421487" y="2211067"/>
                  <a:pt x="1423941" y="2210735"/>
                </a:cubicBezTo>
                <a:close/>
                <a:moveTo>
                  <a:pt x="3265298" y="2210076"/>
                </a:moveTo>
                <a:cubicBezTo>
                  <a:pt x="3269432" y="2210245"/>
                  <a:pt x="3273605" y="2210122"/>
                  <a:pt x="3277781" y="2210208"/>
                </a:cubicBezTo>
                <a:cubicBezTo>
                  <a:pt x="3278702" y="2210236"/>
                  <a:pt x="3279880" y="2210387"/>
                  <a:pt x="3282443" y="2210685"/>
                </a:cubicBezTo>
                <a:cubicBezTo>
                  <a:pt x="3276678" y="2210874"/>
                  <a:pt x="3272443" y="2211019"/>
                  <a:pt x="3268039" y="2211084"/>
                </a:cubicBezTo>
                <a:cubicBezTo>
                  <a:pt x="3267642" y="2211153"/>
                  <a:pt x="3266205" y="2210461"/>
                  <a:pt x="3265298" y="2210076"/>
                </a:cubicBezTo>
                <a:close/>
                <a:moveTo>
                  <a:pt x="3797874" y="2204858"/>
                </a:moveTo>
                <a:cubicBezTo>
                  <a:pt x="3803105" y="2205347"/>
                  <a:pt x="3808159" y="2205336"/>
                  <a:pt x="3812949" y="2205770"/>
                </a:cubicBezTo>
                <a:cubicBezTo>
                  <a:pt x="3813368" y="2205764"/>
                  <a:pt x="3811374" y="2207094"/>
                  <a:pt x="3810440" y="2207842"/>
                </a:cubicBezTo>
                <a:cubicBezTo>
                  <a:pt x="3803636" y="2208675"/>
                  <a:pt x="3796677" y="2209070"/>
                  <a:pt x="3789781" y="2209444"/>
                </a:cubicBezTo>
                <a:cubicBezTo>
                  <a:pt x="3791134" y="2208690"/>
                  <a:pt x="3792486" y="2207936"/>
                  <a:pt x="3797874" y="2204858"/>
                </a:cubicBezTo>
                <a:close/>
                <a:moveTo>
                  <a:pt x="6085898" y="2204362"/>
                </a:moveTo>
                <a:cubicBezTo>
                  <a:pt x="6085807" y="2204342"/>
                  <a:pt x="6085751" y="2204379"/>
                  <a:pt x="6085751" y="2204379"/>
                </a:cubicBezTo>
                <a:lnTo>
                  <a:pt x="6085603" y="2204395"/>
                </a:lnTo>
                <a:cubicBezTo>
                  <a:pt x="6085696" y="2204415"/>
                  <a:pt x="6085807" y="2204342"/>
                  <a:pt x="6085898" y="2204362"/>
                </a:cubicBezTo>
                <a:close/>
                <a:moveTo>
                  <a:pt x="6085419" y="2204358"/>
                </a:moveTo>
                <a:cubicBezTo>
                  <a:pt x="6081967" y="2205746"/>
                  <a:pt x="6078640" y="2207688"/>
                  <a:pt x="6074992" y="2208412"/>
                </a:cubicBezTo>
                <a:cubicBezTo>
                  <a:pt x="6067879" y="2209899"/>
                  <a:pt x="6060590" y="2210393"/>
                  <a:pt x="6053478" y="2211880"/>
                </a:cubicBezTo>
                <a:cubicBezTo>
                  <a:pt x="6043506" y="2214210"/>
                  <a:pt x="6033558" y="2215969"/>
                  <a:pt x="6023625" y="2218114"/>
                </a:cubicBezTo>
                <a:cubicBezTo>
                  <a:pt x="6020511" y="2218806"/>
                  <a:pt x="6017446" y="2220180"/>
                  <a:pt x="6014611" y="2220451"/>
                </a:cubicBezTo>
                <a:cubicBezTo>
                  <a:pt x="6008774" y="2221102"/>
                  <a:pt x="6003181" y="2221039"/>
                  <a:pt x="5997309" y="2221635"/>
                </a:cubicBezTo>
                <a:cubicBezTo>
                  <a:pt x="5983853" y="2222758"/>
                  <a:pt x="5970216" y="2223366"/>
                  <a:pt x="5956780" y="2224158"/>
                </a:cubicBezTo>
                <a:cubicBezTo>
                  <a:pt x="5956007" y="2224188"/>
                  <a:pt x="5954746" y="2223351"/>
                  <a:pt x="5955355" y="2222951"/>
                </a:cubicBezTo>
                <a:cubicBezTo>
                  <a:pt x="5956445" y="2222316"/>
                  <a:pt x="5958753" y="2221360"/>
                  <a:pt x="5960466" y="2221189"/>
                </a:cubicBezTo>
                <a:cubicBezTo>
                  <a:pt x="5989292" y="2218958"/>
                  <a:pt x="6017877" y="2214665"/>
                  <a:pt x="6046460" y="2210609"/>
                </a:cubicBezTo>
                <a:cubicBezTo>
                  <a:pt x="6059448" y="2208286"/>
                  <a:pt x="6072432" y="2206442"/>
                  <a:pt x="6085419" y="2204358"/>
                </a:cubicBezTo>
                <a:close/>
                <a:moveTo>
                  <a:pt x="6085530" y="2204285"/>
                </a:moveTo>
                <a:lnTo>
                  <a:pt x="6085714" y="2204324"/>
                </a:lnTo>
                <a:cubicBezTo>
                  <a:pt x="6085622" y="2204304"/>
                  <a:pt x="6085566" y="2204340"/>
                  <a:pt x="6085419" y="2204358"/>
                </a:cubicBezTo>
                <a:cubicBezTo>
                  <a:pt x="6085475" y="2204321"/>
                  <a:pt x="6085475" y="2204321"/>
                  <a:pt x="6085530" y="2204285"/>
                </a:cubicBezTo>
                <a:close/>
                <a:moveTo>
                  <a:pt x="3208993" y="2202572"/>
                </a:moveTo>
                <a:cubicBezTo>
                  <a:pt x="3210275" y="2202615"/>
                  <a:pt x="3211491" y="2202682"/>
                  <a:pt x="3213298" y="2202823"/>
                </a:cubicBezTo>
                <a:cubicBezTo>
                  <a:pt x="3216864" y="2204386"/>
                  <a:pt x="3219970" y="2205829"/>
                  <a:pt x="3223052" y="2207211"/>
                </a:cubicBezTo>
                <a:cubicBezTo>
                  <a:pt x="3221392" y="2207089"/>
                  <a:pt x="3219211" y="2207078"/>
                  <a:pt x="3218179" y="2206737"/>
                </a:cubicBezTo>
                <a:cubicBezTo>
                  <a:pt x="3214890" y="2205569"/>
                  <a:pt x="3212058" y="2204100"/>
                  <a:pt x="3208993" y="2202572"/>
                </a:cubicBezTo>
                <a:close/>
                <a:moveTo>
                  <a:pt x="5641612" y="2200195"/>
                </a:moveTo>
                <a:cubicBezTo>
                  <a:pt x="5643084" y="2200261"/>
                  <a:pt x="5645743" y="2201295"/>
                  <a:pt x="5651287" y="2202738"/>
                </a:cubicBezTo>
                <a:cubicBezTo>
                  <a:pt x="5645677" y="2202527"/>
                  <a:pt x="5643064" y="2202653"/>
                  <a:pt x="5640307" y="2202318"/>
                </a:cubicBezTo>
                <a:cubicBezTo>
                  <a:pt x="5638341" y="2202100"/>
                  <a:pt x="5636066" y="2201290"/>
                  <a:pt x="5633937" y="2200702"/>
                </a:cubicBezTo>
                <a:cubicBezTo>
                  <a:pt x="5636477" y="2200465"/>
                  <a:pt x="5638762" y="2200080"/>
                  <a:pt x="5641612" y="2200195"/>
                </a:cubicBezTo>
                <a:close/>
                <a:moveTo>
                  <a:pt x="3181429" y="2200059"/>
                </a:moveTo>
                <a:lnTo>
                  <a:pt x="3191161" y="2202770"/>
                </a:lnTo>
                <a:cubicBezTo>
                  <a:pt x="3202284" y="2206047"/>
                  <a:pt x="3213346" y="2209556"/>
                  <a:pt x="3224586" y="2212161"/>
                </a:cubicBezTo>
                <a:cubicBezTo>
                  <a:pt x="3231280" y="2213825"/>
                  <a:pt x="3232962" y="2219842"/>
                  <a:pt x="3244116" y="2217980"/>
                </a:cubicBezTo>
                <a:cubicBezTo>
                  <a:pt x="3244302" y="2217915"/>
                  <a:pt x="3246118" y="2218685"/>
                  <a:pt x="3247191" y="2218942"/>
                </a:cubicBezTo>
                <a:lnTo>
                  <a:pt x="3265103" y="2223148"/>
                </a:lnTo>
                <a:lnTo>
                  <a:pt x="3283171" y="2226596"/>
                </a:lnTo>
                <a:cubicBezTo>
                  <a:pt x="3295203" y="2228854"/>
                  <a:pt x="3307233" y="2231112"/>
                  <a:pt x="3319300" y="2232866"/>
                </a:cubicBezTo>
                <a:cubicBezTo>
                  <a:pt x="3329554" y="2234058"/>
                  <a:pt x="3339380" y="2233222"/>
                  <a:pt x="3349408" y="2233369"/>
                </a:cubicBezTo>
                <a:cubicBezTo>
                  <a:pt x="3351318" y="2233404"/>
                  <a:pt x="3353738" y="2233894"/>
                  <a:pt x="3355944" y="2234177"/>
                </a:cubicBezTo>
                <a:cubicBezTo>
                  <a:pt x="3355322" y="2234605"/>
                  <a:pt x="3354551" y="2235015"/>
                  <a:pt x="3354075" y="2235462"/>
                </a:cubicBezTo>
                <a:cubicBezTo>
                  <a:pt x="3353392" y="2236123"/>
                  <a:pt x="3351453" y="2237011"/>
                  <a:pt x="3352530" y="2237477"/>
                </a:cubicBezTo>
                <a:cubicBezTo>
                  <a:pt x="3354514" y="2238329"/>
                  <a:pt x="3358259" y="2238988"/>
                  <a:pt x="3361413" y="2239571"/>
                </a:cubicBezTo>
                <a:cubicBezTo>
                  <a:pt x="3365513" y="2240245"/>
                  <a:pt x="3370823" y="2240567"/>
                  <a:pt x="3373729" y="2241237"/>
                </a:cubicBezTo>
                <a:cubicBezTo>
                  <a:pt x="3384680" y="2244223"/>
                  <a:pt x="3394964" y="2247513"/>
                  <a:pt x="3405603" y="2250610"/>
                </a:cubicBezTo>
                <a:cubicBezTo>
                  <a:pt x="3406762" y="2250907"/>
                  <a:pt x="3408088" y="2251287"/>
                  <a:pt x="3411331" y="2252120"/>
                </a:cubicBezTo>
                <a:cubicBezTo>
                  <a:pt x="3408075" y="2251853"/>
                  <a:pt x="3406734" y="2251830"/>
                  <a:pt x="3405618" y="2251658"/>
                </a:cubicBezTo>
                <a:cubicBezTo>
                  <a:pt x="3394494" y="2249786"/>
                  <a:pt x="3383433" y="2247892"/>
                  <a:pt x="3372307" y="2246020"/>
                </a:cubicBezTo>
                <a:cubicBezTo>
                  <a:pt x="3361305" y="2243684"/>
                  <a:pt x="3350302" y="2241348"/>
                  <a:pt x="3339170" y="2239057"/>
                </a:cubicBezTo>
                <a:cubicBezTo>
                  <a:pt x="3331427" y="2237408"/>
                  <a:pt x="3322525" y="2236867"/>
                  <a:pt x="3314265" y="2235540"/>
                </a:cubicBezTo>
                <a:cubicBezTo>
                  <a:pt x="3311864" y="2235114"/>
                  <a:pt x="3309430" y="2234981"/>
                  <a:pt x="3307095" y="2234533"/>
                </a:cubicBezTo>
                <a:cubicBezTo>
                  <a:pt x="3293860" y="2231853"/>
                  <a:pt x="3280644" y="2228816"/>
                  <a:pt x="3267352" y="2226366"/>
                </a:cubicBezTo>
                <a:cubicBezTo>
                  <a:pt x="3260749" y="2225162"/>
                  <a:pt x="3254154" y="2224588"/>
                  <a:pt x="3247469" y="2223553"/>
                </a:cubicBezTo>
                <a:cubicBezTo>
                  <a:pt x="3238323" y="2222113"/>
                  <a:pt x="3227885" y="2221195"/>
                  <a:pt x="3220130" y="2218707"/>
                </a:cubicBezTo>
                <a:cubicBezTo>
                  <a:pt x="3208607" y="2215289"/>
                  <a:pt x="3199128" y="2209680"/>
                  <a:pt x="3189201" y="2205001"/>
                </a:cubicBezTo>
                <a:cubicBezTo>
                  <a:pt x="3185906" y="2203412"/>
                  <a:pt x="3183908" y="2201722"/>
                  <a:pt x="3181429" y="2200059"/>
                </a:cubicBezTo>
                <a:close/>
                <a:moveTo>
                  <a:pt x="6202014" y="2199820"/>
                </a:moveTo>
                <a:cubicBezTo>
                  <a:pt x="6202419" y="2199713"/>
                  <a:pt x="6202284" y="2200594"/>
                  <a:pt x="6202428" y="2201056"/>
                </a:cubicBezTo>
                <a:lnTo>
                  <a:pt x="6189575" y="2204796"/>
                </a:lnTo>
                <a:cubicBezTo>
                  <a:pt x="6184062" y="2206426"/>
                  <a:pt x="6178511" y="2208000"/>
                  <a:pt x="6173162" y="2209759"/>
                </a:cubicBezTo>
                <a:cubicBezTo>
                  <a:pt x="6171871" y="2210208"/>
                  <a:pt x="6171089" y="2211435"/>
                  <a:pt x="6170051" y="2212273"/>
                </a:cubicBezTo>
                <a:lnTo>
                  <a:pt x="6165728" y="2212329"/>
                </a:lnTo>
                <a:cubicBezTo>
                  <a:pt x="6168425" y="2210879"/>
                  <a:pt x="6170719" y="2209298"/>
                  <a:pt x="6173765" y="2208016"/>
                </a:cubicBezTo>
                <a:cubicBezTo>
                  <a:pt x="6177364" y="2206610"/>
                  <a:pt x="6181586" y="2205430"/>
                  <a:pt x="6185460" y="2204083"/>
                </a:cubicBezTo>
                <a:lnTo>
                  <a:pt x="6185569" y="2204249"/>
                </a:lnTo>
                <a:cubicBezTo>
                  <a:pt x="6186972" y="2203726"/>
                  <a:pt x="6188429" y="2203168"/>
                  <a:pt x="6189849" y="2202793"/>
                </a:cubicBezTo>
                <a:cubicBezTo>
                  <a:pt x="6193904" y="2201723"/>
                  <a:pt x="6197996" y="2200707"/>
                  <a:pt x="6202014" y="2199820"/>
                </a:cubicBezTo>
                <a:close/>
                <a:moveTo>
                  <a:pt x="3147393" y="2193758"/>
                </a:moveTo>
                <a:cubicBezTo>
                  <a:pt x="3150027" y="2194664"/>
                  <a:pt x="3152624" y="2195653"/>
                  <a:pt x="3155095" y="2196687"/>
                </a:cubicBezTo>
                <a:cubicBezTo>
                  <a:pt x="3160940" y="2199140"/>
                  <a:pt x="3166924" y="2200983"/>
                  <a:pt x="3172871" y="2203119"/>
                </a:cubicBezTo>
                <a:lnTo>
                  <a:pt x="3173535" y="2202606"/>
                </a:lnTo>
                <a:cubicBezTo>
                  <a:pt x="3179716" y="2205012"/>
                  <a:pt x="3186064" y="2207290"/>
                  <a:pt x="3192055" y="2209761"/>
                </a:cubicBezTo>
                <a:cubicBezTo>
                  <a:pt x="3194442" y="2210754"/>
                  <a:pt x="3196135" y="2211988"/>
                  <a:pt x="3198084" y="2213134"/>
                </a:cubicBezTo>
                <a:cubicBezTo>
                  <a:pt x="3195305" y="2212420"/>
                  <a:pt x="3192296" y="2211856"/>
                  <a:pt x="3189809" y="2210969"/>
                </a:cubicBezTo>
                <a:cubicBezTo>
                  <a:pt x="3177302" y="2206348"/>
                  <a:pt x="3164802" y="2202146"/>
                  <a:pt x="3152562" y="2197081"/>
                </a:cubicBezTo>
                <a:cubicBezTo>
                  <a:pt x="3150345" y="2196170"/>
                  <a:pt x="3148066" y="2195280"/>
                  <a:pt x="3145765" y="2194328"/>
                </a:cubicBezTo>
                <a:cubicBezTo>
                  <a:pt x="3146329" y="2194130"/>
                  <a:pt x="3146907" y="2193577"/>
                  <a:pt x="3147393" y="2193758"/>
                </a:cubicBezTo>
                <a:close/>
                <a:moveTo>
                  <a:pt x="6156162" y="2191795"/>
                </a:moveTo>
                <a:cubicBezTo>
                  <a:pt x="6152212" y="2193511"/>
                  <a:pt x="6147666" y="2196013"/>
                  <a:pt x="6144315" y="2196464"/>
                </a:cubicBezTo>
                <a:cubicBezTo>
                  <a:pt x="6134423" y="2197947"/>
                  <a:pt x="6124644" y="2199359"/>
                  <a:pt x="6114864" y="2200769"/>
                </a:cubicBezTo>
                <a:cubicBezTo>
                  <a:pt x="6105194" y="2202108"/>
                  <a:pt x="6095655" y="2203520"/>
                  <a:pt x="6085917" y="2204270"/>
                </a:cubicBezTo>
                <a:cubicBezTo>
                  <a:pt x="6090287" y="2203072"/>
                  <a:pt x="6094841" y="2201674"/>
                  <a:pt x="6098951" y="2200807"/>
                </a:cubicBezTo>
                <a:cubicBezTo>
                  <a:pt x="6112881" y="2198104"/>
                  <a:pt x="6126883" y="2195514"/>
                  <a:pt x="6140716" y="2193271"/>
                </a:cubicBezTo>
                <a:cubicBezTo>
                  <a:pt x="6146260" y="2192414"/>
                  <a:pt x="6151098" y="2192416"/>
                  <a:pt x="6156162" y="2191795"/>
                </a:cubicBezTo>
                <a:close/>
                <a:moveTo>
                  <a:pt x="5449019" y="2191718"/>
                </a:moveTo>
                <a:cubicBezTo>
                  <a:pt x="5452051" y="2192111"/>
                  <a:pt x="5454847" y="2192262"/>
                  <a:pt x="5458188" y="2193007"/>
                </a:cubicBezTo>
                <a:cubicBezTo>
                  <a:pt x="5464067" y="2193993"/>
                  <a:pt x="5470312" y="2195294"/>
                  <a:pt x="5476371" y="2196557"/>
                </a:cubicBezTo>
                <a:cubicBezTo>
                  <a:pt x="5477290" y="2196749"/>
                  <a:pt x="5479071" y="2197167"/>
                  <a:pt x="5479235" y="2197297"/>
                </a:cubicBezTo>
                <a:cubicBezTo>
                  <a:pt x="5480003" y="2197984"/>
                  <a:pt x="5480898" y="2198745"/>
                  <a:pt x="5480894" y="2199224"/>
                </a:cubicBezTo>
                <a:cubicBezTo>
                  <a:pt x="5480851" y="2204485"/>
                  <a:pt x="5469491" y="2201064"/>
                  <a:pt x="5452001" y="2193729"/>
                </a:cubicBezTo>
                <a:cubicBezTo>
                  <a:pt x="5453008" y="2194418"/>
                  <a:pt x="5450995" y="2193041"/>
                  <a:pt x="5449019" y="2191718"/>
                </a:cubicBezTo>
                <a:close/>
                <a:moveTo>
                  <a:pt x="1478658" y="2183740"/>
                </a:moveTo>
                <a:cubicBezTo>
                  <a:pt x="1479586" y="2183475"/>
                  <a:pt x="1481245" y="2184006"/>
                  <a:pt x="1480980" y="2184138"/>
                </a:cubicBezTo>
                <a:cubicBezTo>
                  <a:pt x="1478393" y="2185664"/>
                  <a:pt x="1475741" y="2187454"/>
                  <a:pt x="1472689" y="2188582"/>
                </a:cubicBezTo>
                <a:cubicBezTo>
                  <a:pt x="1469570" y="2189709"/>
                  <a:pt x="1466055" y="2190174"/>
                  <a:pt x="1462541" y="2190903"/>
                </a:cubicBezTo>
                <a:cubicBezTo>
                  <a:pt x="1459026" y="2191699"/>
                  <a:pt x="1455377" y="2192893"/>
                  <a:pt x="1451730" y="2193888"/>
                </a:cubicBezTo>
                <a:cubicBezTo>
                  <a:pt x="1455775" y="2191766"/>
                  <a:pt x="1459822" y="2189644"/>
                  <a:pt x="1460154" y="2189511"/>
                </a:cubicBezTo>
                <a:cubicBezTo>
                  <a:pt x="1469704" y="2186858"/>
                  <a:pt x="1474148" y="2185001"/>
                  <a:pt x="1478658" y="2183740"/>
                </a:cubicBezTo>
                <a:close/>
                <a:moveTo>
                  <a:pt x="5416080" y="2181497"/>
                </a:moveTo>
                <a:cubicBezTo>
                  <a:pt x="5418299" y="2182344"/>
                  <a:pt x="5421360" y="2183748"/>
                  <a:pt x="5422593" y="2183813"/>
                </a:cubicBezTo>
                <a:cubicBezTo>
                  <a:pt x="5424854" y="2183997"/>
                  <a:pt x="5426016" y="2183473"/>
                  <a:pt x="5427656" y="2183192"/>
                </a:cubicBezTo>
                <a:lnTo>
                  <a:pt x="5436555" y="2192903"/>
                </a:lnTo>
                <a:lnTo>
                  <a:pt x="5434676" y="2193182"/>
                </a:lnTo>
                <a:close/>
                <a:moveTo>
                  <a:pt x="1034808" y="2181221"/>
                </a:moveTo>
                <a:cubicBezTo>
                  <a:pt x="1042437" y="2181818"/>
                  <a:pt x="1047941" y="2181619"/>
                  <a:pt x="1053444" y="2181818"/>
                </a:cubicBezTo>
                <a:cubicBezTo>
                  <a:pt x="1054971" y="2181885"/>
                  <a:pt x="1056563" y="2182614"/>
                  <a:pt x="1058155" y="2183079"/>
                </a:cubicBezTo>
                <a:cubicBezTo>
                  <a:pt x="1053578" y="2183410"/>
                  <a:pt x="1049135" y="2184073"/>
                  <a:pt x="1044292" y="2184073"/>
                </a:cubicBezTo>
                <a:cubicBezTo>
                  <a:pt x="1042038" y="2184140"/>
                  <a:pt x="1039053" y="2182614"/>
                  <a:pt x="1034808" y="2181221"/>
                </a:cubicBezTo>
                <a:close/>
                <a:moveTo>
                  <a:pt x="3816653" y="2179391"/>
                </a:moveTo>
                <a:cubicBezTo>
                  <a:pt x="3818283" y="2179031"/>
                  <a:pt x="3819526" y="2179370"/>
                  <a:pt x="3820953" y="2179433"/>
                </a:cubicBezTo>
                <a:cubicBezTo>
                  <a:pt x="3818540" y="2180768"/>
                  <a:pt x="3814316" y="2183159"/>
                  <a:pt x="3813959" y="2183143"/>
                </a:cubicBezTo>
                <a:cubicBezTo>
                  <a:pt x="3808926" y="2183217"/>
                  <a:pt x="3802017" y="2185562"/>
                  <a:pt x="3795522" y="2187482"/>
                </a:cubicBezTo>
                <a:cubicBezTo>
                  <a:pt x="3788917" y="2189089"/>
                  <a:pt x="3782622" y="2190377"/>
                  <a:pt x="3779072" y="2188666"/>
                </a:cubicBezTo>
                <a:cubicBezTo>
                  <a:pt x="3777617" y="2189526"/>
                  <a:pt x="3776139" y="2190324"/>
                  <a:pt x="3774389" y="2191146"/>
                </a:cubicBezTo>
                <a:cubicBezTo>
                  <a:pt x="3771637" y="2192320"/>
                  <a:pt x="3768392" y="2194087"/>
                  <a:pt x="3765881" y="2194543"/>
                </a:cubicBezTo>
                <a:cubicBezTo>
                  <a:pt x="3761007" y="2195474"/>
                  <a:pt x="3756437" y="2195667"/>
                  <a:pt x="3751744" y="2196113"/>
                </a:cubicBezTo>
                <a:cubicBezTo>
                  <a:pt x="3757237" y="2198760"/>
                  <a:pt x="3743163" y="2201713"/>
                  <a:pt x="3739187" y="2202401"/>
                </a:cubicBezTo>
                <a:cubicBezTo>
                  <a:pt x="3729509" y="2204660"/>
                  <a:pt x="3719682" y="2206901"/>
                  <a:pt x="3709853" y="2208933"/>
                </a:cubicBezTo>
                <a:cubicBezTo>
                  <a:pt x="3700046" y="2211027"/>
                  <a:pt x="3690176" y="2213142"/>
                  <a:pt x="3680188" y="2214317"/>
                </a:cubicBezTo>
                <a:cubicBezTo>
                  <a:pt x="3666790" y="2216190"/>
                  <a:pt x="3653399" y="2217078"/>
                  <a:pt x="3640199" y="2218109"/>
                </a:cubicBezTo>
                <a:cubicBezTo>
                  <a:pt x="3636302" y="2218419"/>
                  <a:pt x="3631952" y="2217832"/>
                  <a:pt x="3629761" y="2217192"/>
                </a:cubicBezTo>
                <a:cubicBezTo>
                  <a:pt x="3628095" y="2216651"/>
                  <a:pt x="3629438" y="2215267"/>
                  <a:pt x="3629424" y="2214219"/>
                </a:cubicBezTo>
                <a:cubicBezTo>
                  <a:pt x="3632193" y="2214304"/>
                  <a:pt x="3634926" y="2214684"/>
                  <a:pt x="3637650" y="2214434"/>
                </a:cubicBezTo>
                <a:cubicBezTo>
                  <a:pt x="3645687" y="2213310"/>
                  <a:pt x="3653764" y="2211892"/>
                  <a:pt x="3660022" y="2210899"/>
                </a:cubicBezTo>
                <a:cubicBezTo>
                  <a:pt x="3660476" y="2208983"/>
                  <a:pt x="3660654" y="2208288"/>
                  <a:pt x="3660811" y="2207531"/>
                </a:cubicBezTo>
                <a:cubicBezTo>
                  <a:pt x="3662132" y="2207491"/>
                  <a:pt x="3664539" y="2207141"/>
                  <a:pt x="3664605" y="2207328"/>
                </a:cubicBezTo>
                <a:cubicBezTo>
                  <a:pt x="3666423" y="2209714"/>
                  <a:pt x="3667189" y="2211906"/>
                  <a:pt x="3681250" y="2209519"/>
                </a:cubicBezTo>
                <a:cubicBezTo>
                  <a:pt x="3692972" y="2207879"/>
                  <a:pt x="3704946" y="2206152"/>
                  <a:pt x="3716857" y="2204447"/>
                </a:cubicBezTo>
                <a:cubicBezTo>
                  <a:pt x="3717254" y="2204378"/>
                  <a:pt x="3718622" y="2203267"/>
                  <a:pt x="3718222" y="2203126"/>
                </a:cubicBezTo>
                <a:cubicBezTo>
                  <a:pt x="3717230" y="2202701"/>
                  <a:pt x="3715361" y="2202581"/>
                  <a:pt x="3713890" y="2202392"/>
                </a:cubicBezTo>
                <a:cubicBezTo>
                  <a:pt x="3717490" y="2201836"/>
                  <a:pt x="3721049" y="2201365"/>
                  <a:pt x="3724667" y="2200661"/>
                </a:cubicBezTo>
                <a:cubicBezTo>
                  <a:pt x="3726110" y="2200368"/>
                  <a:pt x="3728533" y="2199661"/>
                  <a:pt x="3728718" y="2199386"/>
                </a:cubicBezTo>
                <a:cubicBezTo>
                  <a:pt x="3729129" y="2198751"/>
                  <a:pt x="3727990" y="2198306"/>
                  <a:pt x="3728231" y="2197590"/>
                </a:cubicBezTo>
                <a:cubicBezTo>
                  <a:pt x="3728613" y="2196472"/>
                  <a:pt x="3729631" y="2194359"/>
                  <a:pt x="3730341" y="2194182"/>
                </a:cubicBezTo>
                <a:cubicBezTo>
                  <a:pt x="3741453" y="2192403"/>
                  <a:pt x="3752509" y="2189662"/>
                  <a:pt x="3763347" y="2187699"/>
                </a:cubicBezTo>
                <a:cubicBezTo>
                  <a:pt x="3769601" y="2186496"/>
                  <a:pt x="3780477" y="2182835"/>
                  <a:pt x="3779052" y="2187198"/>
                </a:cubicBezTo>
                <a:cubicBezTo>
                  <a:pt x="3779074" y="2187261"/>
                  <a:pt x="3780328" y="2187033"/>
                  <a:pt x="3781061" y="2186917"/>
                </a:cubicBezTo>
                <a:cubicBezTo>
                  <a:pt x="3793093" y="2184958"/>
                  <a:pt x="3804860" y="2182038"/>
                  <a:pt x="3816653" y="2179391"/>
                </a:cubicBezTo>
                <a:close/>
                <a:moveTo>
                  <a:pt x="1503991" y="2174854"/>
                </a:moveTo>
                <a:cubicBezTo>
                  <a:pt x="1501072" y="2176446"/>
                  <a:pt x="1498155" y="2178038"/>
                  <a:pt x="1494109" y="2180226"/>
                </a:cubicBezTo>
                <a:cubicBezTo>
                  <a:pt x="1491323" y="2180226"/>
                  <a:pt x="1489135" y="2180426"/>
                  <a:pt x="1487874" y="2180160"/>
                </a:cubicBezTo>
                <a:cubicBezTo>
                  <a:pt x="1487609" y="2180094"/>
                  <a:pt x="1490727" y="2177971"/>
                  <a:pt x="1491986" y="2177640"/>
                </a:cubicBezTo>
                <a:cubicBezTo>
                  <a:pt x="1496032" y="2176513"/>
                  <a:pt x="1500011" y="2175783"/>
                  <a:pt x="1503991" y="2174854"/>
                </a:cubicBezTo>
                <a:close/>
                <a:moveTo>
                  <a:pt x="5429275" y="2174045"/>
                </a:moveTo>
                <a:cubicBezTo>
                  <a:pt x="5432121" y="2174639"/>
                  <a:pt x="5435303" y="2174775"/>
                  <a:pt x="5437576" y="2175824"/>
                </a:cubicBezTo>
                <a:cubicBezTo>
                  <a:pt x="5442525" y="2178053"/>
                  <a:pt x="5447047" y="2180720"/>
                  <a:pt x="5453403" y="2184009"/>
                </a:cubicBezTo>
                <a:cubicBezTo>
                  <a:pt x="5449342" y="2183498"/>
                  <a:pt x="5446325" y="2183493"/>
                  <a:pt x="5445153" y="2182912"/>
                </a:cubicBezTo>
                <a:cubicBezTo>
                  <a:pt x="5439565" y="2180071"/>
                  <a:pt x="5434494" y="2177049"/>
                  <a:pt x="5429275" y="2174045"/>
                </a:cubicBezTo>
                <a:close/>
                <a:moveTo>
                  <a:pt x="1544586" y="2170077"/>
                </a:moveTo>
                <a:lnTo>
                  <a:pt x="1528205" y="2180226"/>
                </a:lnTo>
                <a:cubicBezTo>
                  <a:pt x="1526215" y="2180093"/>
                  <a:pt x="1522765" y="2180557"/>
                  <a:pt x="1522699" y="2179761"/>
                </a:cubicBezTo>
                <a:cubicBezTo>
                  <a:pt x="1522632" y="2178899"/>
                  <a:pt x="1525750" y="2176909"/>
                  <a:pt x="1525949" y="2176777"/>
                </a:cubicBezTo>
                <a:cubicBezTo>
                  <a:pt x="1533908" y="2173924"/>
                  <a:pt x="1539281" y="2172001"/>
                  <a:pt x="1544586" y="2170077"/>
                </a:cubicBezTo>
                <a:close/>
                <a:moveTo>
                  <a:pt x="3862868" y="2169695"/>
                </a:moveTo>
                <a:cubicBezTo>
                  <a:pt x="3861497" y="2170596"/>
                  <a:pt x="3859422" y="2172095"/>
                  <a:pt x="3858876" y="2172145"/>
                </a:cubicBezTo>
                <a:cubicBezTo>
                  <a:pt x="3853938" y="2172888"/>
                  <a:pt x="3849313" y="2173732"/>
                  <a:pt x="3844744" y="2173925"/>
                </a:cubicBezTo>
                <a:cubicBezTo>
                  <a:pt x="3844199" y="2173974"/>
                  <a:pt x="3845148" y="2172870"/>
                  <a:pt x="3845392" y="2172363"/>
                </a:cubicBezTo>
                <a:cubicBezTo>
                  <a:pt x="3852971" y="2171329"/>
                  <a:pt x="3857929" y="2170438"/>
                  <a:pt x="3862868" y="2169695"/>
                </a:cubicBezTo>
                <a:close/>
                <a:moveTo>
                  <a:pt x="6012286" y="2169090"/>
                </a:moveTo>
                <a:cubicBezTo>
                  <a:pt x="6009350" y="2170537"/>
                  <a:pt x="6006560" y="2171968"/>
                  <a:pt x="6003771" y="2173399"/>
                </a:cubicBezTo>
                <a:cubicBezTo>
                  <a:pt x="6004635" y="2173387"/>
                  <a:pt x="6006179" y="2173566"/>
                  <a:pt x="6006437" y="2173475"/>
                </a:cubicBezTo>
                <a:cubicBezTo>
                  <a:pt x="6009686" y="2172140"/>
                  <a:pt x="6012823" y="2170878"/>
                  <a:pt x="6016977" y="2169108"/>
                </a:cubicBezTo>
                <a:cubicBezTo>
                  <a:pt x="6014255" y="2169068"/>
                  <a:pt x="6012508" y="2168944"/>
                  <a:pt x="6012286" y="2169090"/>
                </a:cubicBezTo>
                <a:close/>
                <a:moveTo>
                  <a:pt x="5391468" y="2167650"/>
                </a:moveTo>
                <a:cubicBezTo>
                  <a:pt x="5394919" y="2168561"/>
                  <a:pt x="5398389" y="2169381"/>
                  <a:pt x="5401932" y="2170310"/>
                </a:cubicBezTo>
                <a:cubicBezTo>
                  <a:pt x="5405959" y="2172826"/>
                  <a:pt x="5409257" y="2174473"/>
                  <a:pt x="5412424" y="2176282"/>
                </a:cubicBezTo>
                <a:cubicBezTo>
                  <a:pt x="5407578" y="2174937"/>
                  <a:pt x="5402825" y="2173610"/>
                  <a:pt x="5398114" y="2171622"/>
                </a:cubicBezTo>
                <a:cubicBezTo>
                  <a:pt x="5395950" y="2170740"/>
                  <a:pt x="5393683" y="2168974"/>
                  <a:pt x="5391468" y="2167650"/>
                </a:cubicBezTo>
                <a:close/>
                <a:moveTo>
                  <a:pt x="6214162" y="2167043"/>
                </a:moveTo>
                <a:cubicBezTo>
                  <a:pt x="6213603" y="2167885"/>
                  <a:pt x="6213560" y="2168787"/>
                  <a:pt x="6212210" y="2169512"/>
                </a:cubicBezTo>
                <a:cubicBezTo>
                  <a:pt x="6210862" y="2170237"/>
                  <a:pt x="6207892" y="2171151"/>
                  <a:pt x="6206050" y="2171486"/>
                </a:cubicBezTo>
                <a:cubicBezTo>
                  <a:pt x="6201961" y="2172261"/>
                  <a:pt x="6198164" y="2173004"/>
                  <a:pt x="6194152" y="2173412"/>
                </a:cubicBezTo>
                <a:lnTo>
                  <a:pt x="6192482" y="2174981"/>
                </a:lnTo>
                <a:lnTo>
                  <a:pt x="6186937" y="2176077"/>
                </a:lnTo>
                <a:cubicBezTo>
                  <a:pt x="6187843" y="2175403"/>
                  <a:pt x="6188846" y="2174270"/>
                  <a:pt x="6189658" y="2174056"/>
                </a:cubicBezTo>
                <a:cubicBezTo>
                  <a:pt x="6197933" y="2172045"/>
                  <a:pt x="6206012" y="2169369"/>
                  <a:pt x="6214162" y="2167043"/>
                </a:cubicBezTo>
                <a:close/>
                <a:moveTo>
                  <a:pt x="3926458" y="2163271"/>
                </a:moveTo>
                <a:cubicBezTo>
                  <a:pt x="3923932" y="2165490"/>
                  <a:pt x="3922419" y="2166792"/>
                  <a:pt x="3920929" y="2168156"/>
                </a:cubicBezTo>
                <a:lnTo>
                  <a:pt x="3909641" y="2169432"/>
                </a:lnTo>
                <a:cubicBezTo>
                  <a:pt x="3910575" y="2168684"/>
                  <a:pt x="3911837" y="2167471"/>
                  <a:pt x="3912672" y="2167248"/>
                </a:cubicBezTo>
                <a:cubicBezTo>
                  <a:pt x="3916911" y="2165907"/>
                  <a:pt x="3920964" y="2164841"/>
                  <a:pt x="3926458" y="2163271"/>
                </a:cubicBezTo>
                <a:close/>
                <a:moveTo>
                  <a:pt x="3660035" y="2162904"/>
                </a:moveTo>
                <a:cubicBezTo>
                  <a:pt x="3654119" y="2162865"/>
                  <a:pt x="3648406" y="2162403"/>
                  <a:pt x="3642227" y="2163017"/>
                </a:cubicBezTo>
                <a:cubicBezTo>
                  <a:pt x="3638414" y="2163367"/>
                  <a:pt x="3633916" y="2165572"/>
                  <a:pt x="3629590" y="2166663"/>
                </a:cubicBezTo>
                <a:cubicBezTo>
                  <a:pt x="3630958" y="2166957"/>
                  <a:pt x="3632247" y="2167631"/>
                  <a:pt x="3633797" y="2167441"/>
                </a:cubicBezTo>
                <a:cubicBezTo>
                  <a:pt x="3642150" y="2166417"/>
                  <a:pt x="3650609" y="2165286"/>
                  <a:pt x="3659026" y="2164241"/>
                </a:cubicBezTo>
                <a:close/>
                <a:moveTo>
                  <a:pt x="6106480" y="2161463"/>
                </a:moveTo>
                <a:cubicBezTo>
                  <a:pt x="6108100" y="2161273"/>
                  <a:pt x="6109295" y="2161522"/>
                  <a:pt x="6110674" y="2161570"/>
                </a:cubicBezTo>
                <a:cubicBezTo>
                  <a:pt x="6109088" y="2162055"/>
                  <a:pt x="6107557" y="2162501"/>
                  <a:pt x="6104699" y="2163344"/>
                </a:cubicBezTo>
                <a:cubicBezTo>
                  <a:pt x="6097035" y="2164716"/>
                  <a:pt x="6088336" y="2166687"/>
                  <a:pt x="6079794" y="2167447"/>
                </a:cubicBezTo>
                <a:cubicBezTo>
                  <a:pt x="6077935" y="2167633"/>
                  <a:pt x="6077118" y="2166266"/>
                  <a:pt x="6076278" y="2165468"/>
                </a:cubicBezTo>
                <a:cubicBezTo>
                  <a:pt x="6076151" y="2165393"/>
                  <a:pt x="6078883" y="2164238"/>
                  <a:pt x="6079619" y="2164152"/>
                </a:cubicBezTo>
                <a:cubicBezTo>
                  <a:pt x="6088674" y="2163692"/>
                  <a:pt x="6097533" y="2162329"/>
                  <a:pt x="6106480" y="2161463"/>
                </a:cubicBezTo>
                <a:close/>
                <a:moveTo>
                  <a:pt x="3138787" y="2160721"/>
                </a:moveTo>
                <a:cubicBezTo>
                  <a:pt x="3139670" y="2160834"/>
                  <a:pt x="3141121" y="2160960"/>
                  <a:pt x="3141289" y="2161042"/>
                </a:cubicBezTo>
                <a:cubicBezTo>
                  <a:pt x="3144190" y="2162909"/>
                  <a:pt x="3147089" y="2164775"/>
                  <a:pt x="3149611" y="2166563"/>
                </a:cubicBezTo>
                <a:cubicBezTo>
                  <a:pt x="3149908" y="2166810"/>
                  <a:pt x="3148312" y="2166875"/>
                  <a:pt x="3146683" y="2167235"/>
                </a:cubicBezTo>
                <a:cubicBezTo>
                  <a:pt x="3143437" y="2164576"/>
                  <a:pt x="3141143" y="2162638"/>
                  <a:pt x="3138787" y="2160721"/>
                </a:cubicBezTo>
                <a:close/>
                <a:moveTo>
                  <a:pt x="1558113" y="2159001"/>
                </a:moveTo>
                <a:cubicBezTo>
                  <a:pt x="1556321" y="2160262"/>
                  <a:pt x="1554066" y="2162384"/>
                  <a:pt x="1552873" y="2162715"/>
                </a:cubicBezTo>
                <a:cubicBezTo>
                  <a:pt x="1549092" y="2163842"/>
                  <a:pt x="1545708" y="2164240"/>
                  <a:pt x="1542196" y="2164904"/>
                </a:cubicBezTo>
                <a:cubicBezTo>
                  <a:pt x="1544846" y="2163578"/>
                  <a:pt x="1547432" y="2162317"/>
                  <a:pt x="1550749" y="2160726"/>
                </a:cubicBezTo>
                <a:close/>
                <a:moveTo>
                  <a:pt x="3232964" y="2158150"/>
                </a:moveTo>
                <a:cubicBezTo>
                  <a:pt x="3236223" y="2160242"/>
                  <a:pt x="3239424" y="2162356"/>
                  <a:pt x="3242747" y="2164426"/>
                </a:cubicBezTo>
                <a:cubicBezTo>
                  <a:pt x="3243826" y="2165103"/>
                  <a:pt x="3244968" y="2165757"/>
                  <a:pt x="3246383" y="2166387"/>
                </a:cubicBezTo>
                <a:cubicBezTo>
                  <a:pt x="3248451" y="2167280"/>
                  <a:pt x="3250689" y="2168254"/>
                  <a:pt x="3252842" y="2169187"/>
                </a:cubicBezTo>
                <a:cubicBezTo>
                  <a:pt x="3251884" y="2168257"/>
                  <a:pt x="3250865" y="2167349"/>
                  <a:pt x="3250117" y="2166416"/>
                </a:cubicBezTo>
                <a:cubicBezTo>
                  <a:pt x="3249284" y="2165443"/>
                  <a:pt x="3248662" y="2164465"/>
                  <a:pt x="3247955" y="2163448"/>
                </a:cubicBezTo>
                <a:cubicBezTo>
                  <a:pt x="3253783" y="2164642"/>
                  <a:pt x="3259565" y="2165711"/>
                  <a:pt x="3265438" y="2167031"/>
                </a:cubicBezTo>
                <a:cubicBezTo>
                  <a:pt x="3267036" y="2167386"/>
                  <a:pt x="3269024" y="2168448"/>
                  <a:pt x="3269957" y="2169105"/>
                </a:cubicBezTo>
                <a:cubicBezTo>
                  <a:pt x="3270912" y="2169826"/>
                  <a:pt x="3270794" y="2170498"/>
                  <a:pt x="3271121" y="2171228"/>
                </a:cubicBezTo>
                <a:cubicBezTo>
                  <a:pt x="3271742" y="2170799"/>
                  <a:pt x="3272028" y="2170207"/>
                  <a:pt x="3273113" y="2169898"/>
                </a:cubicBezTo>
                <a:cubicBezTo>
                  <a:pt x="3273887" y="2169698"/>
                  <a:pt x="3275860" y="2169711"/>
                  <a:pt x="3276996" y="2169946"/>
                </a:cubicBezTo>
                <a:cubicBezTo>
                  <a:pt x="3295430" y="2174040"/>
                  <a:pt x="3313747" y="2178597"/>
                  <a:pt x="3332156" y="2182419"/>
                </a:cubicBezTo>
                <a:cubicBezTo>
                  <a:pt x="3335922" y="2183139"/>
                  <a:pt x="3339109" y="2184414"/>
                  <a:pt x="3342626" y="2185433"/>
                </a:cubicBezTo>
                <a:cubicBezTo>
                  <a:pt x="3343257" y="2185634"/>
                  <a:pt x="3344543" y="2185887"/>
                  <a:pt x="3344543" y="2185887"/>
                </a:cubicBezTo>
                <a:cubicBezTo>
                  <a:pt x="3354362" y="2181822"/>
                  <a:pt x="3369334" y="2188881"/>
                  <a:pt x="3381143" y="2188688"/>
                </a:cubicBezTo>
                <a:cubicBezTo>
                  <a:pt x="3386029" y="2188596"/>
                  <a:pt x="3391063" y="2188522"/>
                  <a:pt x="3396012" y="2188408"/>
                </a:cubicBezTo>
                <a:cubicBezTo>
                  <a:pt x="3392837" y="2187972"/>
                  <a:pt x="3389037" y="2187755"/>
                  <a:pt x="3386553" y="2187079"/>
                </a:cubicBezTo>
                <a:cubicBezTo>
                  <a:pt x="3379055" y="2185132"/>
                  <a:pt x="3372304" y="2182503"/>
                  <a:pt x="3365179" y="2180007"/>
                </a:cubicBezTo>
                <a:cubicBezTo>
                  <a:pt x="3351223" y="2175050"/>
                  <a:pt x="3336210" y="2172710"/>
                  <a:pt x="3321111" y="2170120"/>
                </a:cubicBezTo>
                <a:cubicBezTo>
                  <a:pt x="3306031" y="2167383"/>
                  <a:pt x="3290587" y="2165616"/>
                  <a:pt x="3275618" y="2163191"/>
                </a:cubicBezTo>
                <a:cubicBezTo>
                  <a:pt x="3265857" y="2161194"/>
                  <a:pt x="3256631" y="2162944"/>
                  <a:pt x="3247089" y="2162978"/>
                </a:cubicBezTo>
                <a:close/>
                <a:moveTo>
                  <a:pt x="5386935" y="2157219"/>
                </a:moveTo>
                <a:cubicBezTo>
                  <a:pt x="5388885" y="2157290"/>
                  <a:pt x="5391739" y="2156928"/>
                  <a:pt x="5392636" y="2157449"/>
                </a:cubicBezTo>
                <a:cubicBezTo>
                  <a:pt x="5400860" y="2161895"/>
                  <a:pt x="5408639" y="2166629"/>
                  <a:pt x="5416903" y="2170652"/>
                </a:cubicBezTo>
                <a:cubicBezTo>
                  <a:pt x="5415726" y="2170550"/>
                  <a:pt x="5414310" y="2170686"/>
                  <a:pt x="5413393" y="2170255"/>
                </a:cubicBezTo>
                <a:cubicBezTo>
                  <a:pt x="5404317" y="2166447"/>
                  <a:pt x="5395748" y="2161594"/>
                  <a:pt x="5386935" y="2157219"/>
                </a:cubicBezTo>
                <a:close/>
                <a:moveTo>
                  <a:pt x="5386715" y="2157126"/>
                </a:moveTo>
                <a:lnTo>
                  <a:pt x="5386844" y="2157199"/>
                </a:lnTo>
                <a:lnTo>
                  <a:pt x="5386880" y="2157254"/>
                </a:lnTo>
                <a:cubicBezTo>
                  <a:pt x="5386844" y="2157199"/>
                  <a:pt x="5386751" y="2157180"/>
                  <a:pt x="5386715" y="2157126"/>
                </a:cubicBezTo>
                <a:close/>
                <a:moveTo>
                  <a:pt x="6114384" y="2153192"/>
                </a:moveTo>
                <a:cubicBezTo>
                  <a:pt x="6119605" y="2153658"/>
                  <a:pt x="6125195" y="2153961"/>
                  <a:pt x="6129049" y="2155003"/>
                </a:cubicBezTo>
                <a:cubicBezTo>
                  <a:pt x="6130409" y="2155381"/>
                  <a:pt x="6127208" y="2157638"/>
                  <a:pt x="6125832" y="2159411"/>
                </a:cubicBezTo>
                <a:cubicBezTo>
                  <a:pt x="6120934" y="2159923"/>
                  <a:pt x="6118670" y="2160218"/>
                  <a:pt x="6116626" y="2160367"/>
                </a:cubicBezTo>
                <a:cubicBezTo>
                  <a:pt x="6116331" y="2160401"/>
                  <a:pt x="6116429" y="2159703"/>
                  <a:pt x="6116742" y="2159576"/>
                </a:cubicBezTo>
                <a:cubicBezTo>
                  <a:pt x="6132718" y="2154187"/>
                  <a:pt x="6118436" y="2157199"/>
                  <a:pt x="6115662" y="2156716"/>
                </a:cubicBezTo>
                <a:cubicBezTo>
                  <a:pt x="6112888" y="2156234"/>
                  <a:pt x="6111646" y="2155066"/>
                  <a:pt x="6109759" y="2154241"/>
                </a:cubicBezTo>
                <a:cubicBezTo>
                  <a:pt x="6111325" y="2153849"/>
                  <a:pt x="6113631" y="2153131"/>
                  <a:pt x="6114384" y="2153192"/>
                </a:cubicBezTo>
                <a:close/>
                <a:moveTo>
                  <a:pt x="1588693" y="2150114"/>
                </a:moveTo>
                <a:cubicBezTo>
                  <a:pt x="1587633" y="2151043"/>
                  <a:pt x="1586968" y="2152037"/>
                  <a:pt x="1585443" y="2152966"/>
                </a:cubicBezTo>
                <a:cubicBezTo>
                  <a:pt x="1578877" y="2156813"/>
                  <a:pt x="1572312" y="2161057"/>
                  <a:pt x="1565281" y="2164506"/>
                </a:cubicBezTo>
                <a:cubicBezTo>
                  <a:pt x="1563689" y="2165369"/>
                  <a:pt x="1561499" y="2166032"/>
                  <a:pt x="1559643" y="2166761"/>
                </a:cubicBezTo>
                <a:cubicBezTo>
                  <a:pt x="1560572" y="2165965"/>
                  <a:pt x="1561167" y="2165169"/>
                  <a:pt x="1562494" y="2164374"/>
                </a:cubicBezTo>
                <a:cubicBezTo>
                  <a:pt x="1569526" y="2160394"/>
                  <a:pt x="1576489" y="2155818"/>
                  <a:pt x="1583719" y="2151308"/>
                </a:cubicBezTo>
                <a:cubicBezTo>
                  <a:pt x="1585709" y="2150843"/>
                  <a:pt x="1587233" y="2150445"/>
                  <a:pt x="1588693" y="2150114"/>
                </a:cubicBezTo>
                <a:close/>
                <a:moveTo>
                  <a:pt x="5373038" y="2149196"/>
                </a:moveTo>
                <a:cubicBezTo>
                  <a:pt x="5376902" y="2151343"/>
                  <a:pt x="5380675" y="2153471"/>
                  <a:pt x="5384539" y="2155618"/>
                </a:cubicBezTo>
                <a:cubicBezTo>
                  <a:pt x="5385400" y="2156085"/>
                  <a:pt x="5386003" y="2156641"/>
                  <a:pt x="5386717" y="2157125"/>
                </a:cubicBezTo>
                <a:lnTo>
                  <a:pt x="5372623" y="2150499"/>
                </a:lnTo>
                <a:cubicBezTo>
                  <a:pt x="5372440" y="2150460"/>
                  <a:pt x="5372851" y="2149636"/>
                  <a:pt x="5373038" y="2149196"/>
                </a:cubicBezTo>
                <a:close/>
                <a:moveTo>
                  <a:pt x="1615687" y="2147394"/>
                </a:moveTo>
                <a:cubicBezTo>
                  <a:pt x="1609187" y="2151308"/>
                  <a:pt x="1602885" y="2155220"/>
                  <a:pt x="1596119" y="2159001"/>
                </a:cubicBezTo>
                <a:cubicBezTo>
                  <a:pt x="1594792" y="2159730"/>
                  <a:pt x="1592008" y="2159996"/>
                  <a:pt x="1589885" y="2160526"/>
                </a:cubicBezTo>
                <a:cubicBezTo>
                  <a:pt x="1596318" y="2156878"/>
                  <a:pt x="1602752" y="2153231"/>
                  <a:pt x="1607660" y="2150445"/>
                </a:cubicBezTo>
                <a:cubicBezTo>
                  <a:pt x="1611839" y="2148853"/>
                  <a:pt x="1613763" y="2148123"/>
                  <a:pt x="1615687" y="2147394"/>
                </a:cubicBezTo>
                <a:close/>
                <a:moveTo>
                  <a:pt x="3025738" y="2145653"/>
                </a:moveTo>
                <a:lnTo>
                  <a:pt x="3046637" y="2154578"/>
                </a:lnTo>
                <a:cubicBezTo>
                  <a:pt x="3047651" y="2155066"/>
                  <a:pt x="3048728" y="2155533"/>
                  <a:pt x="3049742" y="2156022"/>
                </a:cubicBezTo>
                <a:cubicBezTo>
                  <a:pt x="3053144" y="2157714"/>
                  <a:pt x="3056505" y="2159489"/>
                  <a:pt x="3060052" y="2160990"/>
                </a:cubicBezTo>
                <a:cubicBezTo>
                  <a:pt x="3056368" y="2160100"/>
                  <a:pt x="3052846" y="2158871"/>
                  <a:pt x="3049030" y="2157605"/>
                </a:cubicBezTo>
                <a:cubicBezTo>
                  <a:pt x="3041062" y="2153505"/>
                  <a:pt x="3033431" y="2149568"/>
                  <a:pt x="3025738" y="2145653"/>
                </a:cubicBezTo>
                <a:close/>
                <a:moveTo>
                  <a:pt x="3971398" y="2143694"/>
                </a:moveTo>
                <a:cubicBezTo>
                  <a:pt x="3967052" y="2146337"/>
                  <a:pt x="3962770" y="2148960"/>
                  <a:pt x="3958361" y="2151624"/>
                </a:cubicBezTo>
                <a:cubicBezTo>
                  <a:pt x="3957842" y="2151946"/>
                  <a:pt x="3956627" y="2152090"/>
                  <a:pt x="3955707" y="2152271"/>
                </a:cubicBezTo>
                <a:cubicBezTo>
                  <a:pt x="3958866" y="2150254"/>
                  <a:pt x="3961896" y="2148070"/>
                  <a:pt x="3964555" y="2146227"/>
                </a:cubicBezTo>
                <a:cubicBezTo>
                  <a:pt x="3967601" y="2145092"/>
                  <a:pt x="3969542" y="2144413"/>
                  <a:pt x="3971398" y="2143694"/>
                </a:cubicBezTo>
                <a:close/>
                <a:moveTo>
                  <a:pt x="628577" y="2139435"/>
                </a:moveTo>
                <a:cubicBezTo>
                  <a:pt x="637265" y="2143017"/>
                  <a:pt x="645756" y="2146798"/>
                  <a:pt x="654512" y="2150180"/>
                </a:cubicBezTo>
                <a:cubicBezTo>
                  <a:pt x="663329" y="2153430"/>
                  <a:pt x="672153" y="2156747"/>
                  <a:pt x="680911" y="2159930"/>
                </a:cubicBezTo>
                <a:cubicBezTo>
                  <a:pt x="684625" y="2161323"/>
                  <a:pt x="688470" y="2163910"/>
                  <a:pt x="692250" y="2165898"/>
                </a:cubicBezTo>
                <a:cubicBezTo>
                  <a:pt x="691056" y="2165898"/>
                  <a:pt x="689995" y="2166297"/>
                  <a:pt x="688669" y="2165833"/>
                </a:cubicBezTo>
                <a:cubicBezTo>
                  <a:pt x="684293" y="2164308"/>
                  <a:pt x="679848" y="2162451"/>
                  <a:pt x="675403" y="2160594"/>
                </a:cubicBezTo>
                <a:cubicBezTo>
                  <a:pt x="671024" y="2158736"/>
                  <a:pt x="666645" y="2156812"/>
                  <a:pt x="662336" y="2154823"/>
                </a:cubicBezTo>
                <a:cubicBezTo>
                  <a:pt x="650929" y="2149849"/>
                  <a:pt x="638857" y="2148123"/>
                  <a:pt x="628577" y="2139435"/>
                </a:cubicBezTo>
                <a:close/>
                <a:moveTo>
                  <a:pt x="628416" y="2139402"/>
                </a:moveTo>
                <a:lnTo>
                  <a:pt x="628499" y="2139435"/>
                </a:lnTo>
                <a:cubicBezTo>
                  <a:pt x="628499" y="2139435"/>
                  <a:pt x="628565" y="2139435"/>
                  <a:pt x="628565" y="2139502"/>
                </a:cubicBezTo>
                <a:close/>
                <a:moveTo>
                  <a:pt x="627504" y="2139037"/>
                </a:moveTo>
                <a:lnTo>
                  <a:pt x="628366" y="2139369"/>
                </a:lnTo>
                <a:lnTo>
                  <a:pt x="628416" y="2139402"/>
                </a:lnTo>
                <a:close/>
                <a:moveTo>
                  <a:pt x="652905" y="2136053"/>
                </a:moveTo>
                <a:cubicBezTo>
                  <a:pt x="655094" y="2136783"/>
                  <a:pt x="657216" y="2137512"/>
                  <a:pt x="659469" y="2138043"/>
                </a:cubicBezTo>
                <a:cubicBezTo>
                  <a:pt x="662123" y="2139635"/>
                  <a:pt x="664045" y="2140696"/>
                  <a:pt x="665902" y="2141824"/>
                </a:cubicBezTo>
                <a:cubicBezTo>
                  <a:pt x="663515" y="2141227"/>
                  <a:pt x="661061" y="2140962"/>
                  <a:pt x="658808" y="2139967"/>
                </a:cubicBezTo>
                <a:cubicBezTo>
                  <a:pt x="656686" y="2139171"/>
                  <a:pt x="654829" y="2137447"/>
                  <a:pt x="652905" y="2136053"/>
                </a:cubicBezTo>
                <a:close/>
                <a:moveTo>
                  <a:pt x="612249" y="2132471"/>
                </a:moveTo>
                <a:lnTo>
                  <a:pt x="627504" y="2139037"/>
                </a:lnTo>
                <a:lnTo>
                  <a:pt x="612780" y="2133665"/>
                </a:lnTo>
                <a:close/>
                <a:moveTo>
                  <a:pt x="6334511" y="2129433"/>
                </a:moveTo>
                <a:lnTo>
                  <a:pt x="6331336" y="2131326"/>
                </a:lnTo>
                <a:lnTo>
                  <a:pt x="6333487" y="2129635"/>
                </a:lnTo>
                <a:close/>
                <a:moveTo>
                  <a:pt x="4008325" y="2128534"/>
                </a:moveTo>
                <a:cubicBezTo>
                  <a:pt x="4007007" y="2130190"/>
                  <a:pt x="4005478" y="2131848"/>
                  <a:pt x="4004057" y="2133610"/>
                </a:cubicBezTo>
                <a:lnTo>
                  <a:pt x="3987271" y="2137652"/>
                </a:lnTo>
                <a:cubicBezTo>
                  <a:pt x="3987995" y="2136907"/>
                  <a:pt x="3988985" y="2135717"/>
                  <a:pt x="3989464" y="2135480"/>
                </a:cubicBezTo>
                <a:cubicBezTo>
                  <a:pt x="3996181" y="2132991"/>
                  <a:pt x="4002796" y="2130608"/>
                  <a:pt x="4008325" y="2128534"/>
                </a:cubicBezTo>
                <a:close/>
                <a:moveTo>
                  <a:pt x="6354696" y="2127636"/>
                </a:moveTo>
                <a:cubicBezTo>
                  <a:pt x="6346380" y="2132370"/>
                  <a:pt x="6331318" y="2140729"/>
                  <a:pt x="6330382" y="2140630"/>
                </a:cubicBezTo>
                <a:cubicBezTo>
                  <a:pt x="6323106" y="2139448"/>
                  <a:pt x="6316150" y="2144322"/>
                  <a:pt x="6305933" y="2149666"/>
                </a:cubicBezTo>
                <a:cubicBezTo>
                  <a:pt x="6296402" y="2154483"/>
                  <a:pt x="6286398" y="2158577"/>
                  <a:pt x="6276356" y="2162856"/>
                </a:cubicBezTo>
                <a:cubicBezTo>
                  <a:pt x="6266204" y="2166968"/>
                  <a:pt x="6256159" y="2171725"/>
                  <a:pt x="6245515" y="2175447"/>
                </a:cubicBezTo>
                <a:cubicBezTo>
                  <a:pt x="6242970" y="2176162"/>
                  <a:pt x="6239409" y="2177384"/>
                  <a:pt x="6237458" y="2177553"/>
                </a:cubicBezTo>
                <a:cubicBezTo>
                  <a:pt x="6230556" y="2178030"/>
                  <a:pt x="6225158" y="2176809"/>
                  <a:pt x="6217490" y="2178660"/>
                </a:cubicBezTo>
                <a:cubicBezTo>
                  <a:pt x="6212403" y="2179852"/>
                  <a:pt x="6206925" y="2181536"/>
                  <a:pt x="6201354" y="2183441"/>
                </a:cubicBezTo>
                <a:cubicBezTo>
                  <a:pt x="6195730" y="2185143"/>
                  <a:pt x="6189939" y="2186954"/>
                  <a:pt x="6184370" y="2188620"/>
                </a:cubicBezTo>
                <a:cubicBezTo>
                  <a:pt x="6181364" y="2189479"/>
                  <a:pt x="6178494" y="2191754"/>
                  <a:pt x="6175464" y="2193423"/>
                </a:cubicBezTo>
                <a:cubicBezTo>
                  <a:pt x="6174683" y="2192111"/>
                  <a:pt x="6173608" y="2190833"/>
                  <a:pt x="6173197" y="2189358"/>
                </a:cubicBezTo>
                <a:cubicBezTo>
                  <a:pt x="6173037" y="2188749"/>
                  <a:pt x="6174167" y="2187692"/>
                  <a:pt x="6174634" y="2186830"/>
                </a:cubicBezTo>
                <a:cubicBezTo>
                  <a:pt x="6173325" y="2187133"/>
                  <a:pt x="6171925" y="2187416"/>
                  <a:pt x="6170690" y="2187829"/>
                </a:cubicBezTo>
                <a:cubicBezTo>
                  <a:pt x="6168143" y="2188783"/>
                  <a:pt x="6165597" y="2189738"/>
                  <a:pt x="6163070" y="2190601"/>
                </a:cubicBezTo>
                <a:cubicBezTo>
                  <a:pt x="6165861" y="2188931"/>
                  <a:pt x="6168285" y="2187184"/>
                  <a:pt x="6171572" y="2185666"/>
                </a:cubicBezTo>
                <a:cubicBezTo>
                  <a:pt x="6174064" y="2184507"/>
                  <a:pt x="6177864" y="2183288"/>
                  <a:pt x="6180776" y="2182649"/>
                </a:cubicBezTo>
                <a:cubicBezTo>
                  <a:pt x="6187816" y="2181051"/>
                  <a:pt x="6194648" y="2180223"/>
                  <a:pt x="6201673" y="2178238"/>
                </a:cubicBezTo>
                <a:cubicBezTo>
                  <a:pt x="6213124" y="2174780"/>
                  <a:pt x="6225045" y="2170222"/>
                  <a:pt x="6236051" y="2167294"/>
                </a:cubicBezTo>
                <a:cubicBezTo>
                  <a:pt x="6241583" y="2165812"/>
                  <a:pt x="6246923" y="2165009"/>
                  <a:pt x="6252175" y="2163949"/>
                </a:cubicBezTo>
                <a:cubicBezTo>
                  <a:pt x="6257390" y="2162831"/>
                  <a:pt x="6262624" y="2161622"/>
                  <a:pt x="6268085" y="2159790"/>
                </a:cubicBezTo>
                <a:cubicBezTo>
                  <a:pt x="6283230" y="2154468"/>
                  <a:pt x="6299229" y="2148508"/>
                  <a:pt x="6314279" y="2141346"/>
                </a:cubicBezTo>
                <a:cubicBezTo>
                  <a:pt x="6317713" y="2139809"/>
                  <a:pt x="6323683" y="2136455"/>
                  <a:pt x="6323871" y="2135776"/>
                </a:cubicBezTo>
                <a:lnTo>
                  <a:pt x="6331336" y="2131326"/>
                </a:lnTo>
                <a:lnTo>
                  <a:pt x="6330452" y="2132021"/>
                </a:lnTo>
                <a:cubicBezTo>
                  <a:pt x="6330943" y="2132651"/>
                  <a:pt x="6331802" y="2133356"/>
                  <a:pt x="6333608" y="2132966"/>
                </a:cubicBezTo>
                <a:cubicBezTo>
                  <a:pt x="6338548" y="2131792"/>
                  <a:pt x="6344174" y="2129851"/>
                  <a:pt x="6349355" y="2128439"/>
                </a:cubicBezTo>
                <a:cubicBezTo>
                  <a:pt x="6351474" y="2127923"/>
                  <a:pt x="6352965" y="2127898"/>
                  <a:pt x="6354696" y="2127636"/>
                </a:cubicBezTo>
                <a:close/>
                <a:moveTo>
                  <a:pt x="5306035" y="2124740"/>
                </a:moveTo>
                <a:cubicBezTo>
                  <a:pt x="5311093" y="2127135"/>
                  <a:pt x="5316058" y="2129512"/>
                  <a:pt x="5321812" y="2132244"/>
                </a:cubicBezTo>
                <a:cubicBezTo>
                  <a:pt x="5323441" y="2133397"/>
                  <a:pt x="5325068" y="2134552"/>
                  <a:pt x="5326696" y="2135705"/>
                </a:cubicBezTo>
                <a:cubicBezTo>
                  <a:pt x="5322277" y="2133922"/>
                  <a:pt x="5317764" y="2132358"/>
                  <a:pt x="5313386" y="2130152"/>
                </a:cubicBezTo>
                <a:cubicBezTo>
                  <a:pt x="5310784" y="2128843"/>
                  <a:pt x="5308429" y="2126580"/>
                  <a:pt x="5306035" y="2124740"/>
                </a:cubicBezTo>
                <a:close/>
                <a:moveTo>
                  <a:pt x="6350809" y="2121460"/>
                </a:moveTo>
                <a:cubicBezTo>
                  <a:pt x="6349045" y="2123489"/>
                  <a:pt x="6347136" y="2125294"/>
                  <a:pt x="6345262" y="2127155"/>
                </a:cubicBezTo>
                <a:cubicBezTo>
                  <a:pt x="6343198" y="2127636"/>
                  <a:pt x="6341043" y="2128096"/>
                  <a:pt x="6339033" y="2128540"/>
                </a:cubicBezTo>
                <a:lnTo>
                  <a:pt x="6334511" y="2129433"/>
                </a:lnTo>
                <a:lnTo>
                  <a:pt x="6344058" y="2123742"/>
                </a:lnTo>
                <a:cubicBezTo>
                  <a:pt x="6346271" y="2123006"/>
                  <a:pt x="6348613" y="2122345"/>
                  <a:pt x="6350809" y="2121460"/>
                </a:cubicBezTo>
                <a:close/>
                <a:moveTo>
                  <a:pt x="3983208" y="2114972"/>
                </a:moveTo>
                <a:cubicBezTo>
                  <a:pt x="3982027" y="2116017"/>
                  <a:pt x="3980374" y="2117720"/>
                  <a:pt x="3979726" y="2117876"/>
                </a:cubicBezTo>
                <a:cubicBezTo>
                  <a:pt x="3976260" y="2119018"/>
                  <a:pt x="3973124" y="2119693"/>
                  <a:pt x="3969844" y="2120559"/>
                </a:cubicBezTo>
                <a:cubicBezTo>
                  <a:pt x="3970961" y="2119535"/>
                  <a:pt x="3972163" y="2118553"/>
                  <a:pt x="3974525" y="2116462"/>
                </a:cubicBezTo>
                <a:cubicBezTo>
                  <a:pt x="3978102" y="2115844"/>
                  <a:pt x="3980612" y="2115388"/>
                  <a:pt x="3983208" y="2114972"/>
                </a:cubicBezTo>
                <a:close/>
                <a:moveTo>
                  <a:pt x="5327505" y="2113213"/>
                </a:moveTo>
                <a:cubicBezTo>
                  <a:pt x="5327396" y="2113046"/>
                  <a:pt x="5329507" y="2113726"/>
                  <a:pt x="5330553" y="2113992"/>
                </a:cubicBezTo>
                <a:cubicBezTo>
                  <a:pt x="5337864" y="2122127"/>
                  <a:pt x="5349340" y="2129358"/>
                  <a:pt x="5364651" y="2135423"/>
                </a:cubicBezTo>
                <a:cubicBezTo>
                  <a:pt x="5369365" y="2137173"/>
                  <a:pt x="5374475" y="2140010"/>
                  <a:pt x="5379406" y="2142092"/>
                </a:cubicBezTo>
                <a:cubicBezTo>
                  <a:pt x="5387657" y="2145489"/>
                  <a:pt x="5395816" y="2148866"/>
                  <a:pt x="5404103" y="2152318"/>
                </a:cubicBezTo>
                <a:cubicBezTo>
                  <a:pt x="5406871" y="2153518"/>
                  <a:pt x="5409615" y="2155287"/>
                  <a:pt x="5412382" y="2156726"/>
                </a:cubicBezTo>
                <a:lnTo>
                  <a:pt x="5450508" y="2173775"/>
                </a:lnTo>
                <a:cubicBezTo>
                  <a:pt x="5451772" y="2174374"/>
                  <a:pt x="5453677" y="2175346"/>
                  <a:pt x="5454303" y="2175332"/>
                </a:cubicBezTo>
                <a:cubicBezTo>
                  <a:pt x="5471030" y="2176903"/>
                  <a:pt x="5465079" y="2182705"/>
                  <a:pt x="5474345" y="2185595"/>
                </a:cubicBezTo>
                <a:cubicBezTo>
                  <a:pt x="5475152" y="2185859"/>
                  <a:pt x="5476281" y="2187340"/>
                  <a:pt x="5477249" y="2188211"/>
                </a:cubicBezTo>
                <a:cubicBezTo>
                  <a:pt x="5475286" y="2187515"/>
                  <a:pt x="5473249" y="2186947"/>
                  <a:pt x="5471342" y="2186214"/>
                </a:cubicBezTo>
                <a:cubicBezTo>
                  <a:pt x="5459364" y="2181849"/>
                  <a:pt x="5448156" y="2175633"/>
                  <a:pt x="5436345" y="2171159"/>
                </a:cubicBezTo>
                <a:cubicBezTo>
                  <a:pt x="5428772" y="2168191"/>
                  <a:pt x="5421160" y="2165407"/>
                  <a:pt x="5413493" y="2162659"/>
                </a:cubicBezTo>
                <a:cubicBezTo>
                  <a:pt x="5405881" y="2159874"/>
                  <a:pt x="5398421" y="2156594"/>
                  <a:pt x="5390885" y="2153443"/>
                </a:cubicBezTo>
                <a:cubicBezTo>
                  <a:pt x="5382269" y="2149731"/>
                  <a:pt x="5373639" y="2145393"/>
                  <a:pt x="5365023" y="2141681"/>
                </a:cubicBezTo>
                <a:cubicBezTo>
                  <a:pt x="5353420" y="2136675"/>
                  <a:pt x="5342835" y="2130684"/>
                  <a:pt x="5334998" y="2123925"/>
                </a:cubicBezTo>
                <a:cubicBezTo>
                  <a:pt x="5334422" y="2124619"/>
                  <a:pt x="5333755" y="2125295"/>
                  <a:pt x="5333398" y="2126083"/>
                </a:cubicBezTo>
                <a:cubicBezTo>
                  <a:pt x="5333285" y="2126395"/>
                  <a:pt x="5334034" y="2127173"/>
                  <a:pt x="5334452" y="2127692"/>
                </a:cubicBezTo>
                <a:cubicBezTo>
                  <a:pt x="5333536" y="2127261"/>
                  <a:pt x="5332088" y="2126624"/>
                  <a:pt x="5331759" y="2126363"/>
                </a:cubicBezTo>
                <a:cubicBezTo>
                  <a:pt x="5328877" y="2123416"/>
                  <a:pt x="5326158" y="2120598"/>
                  <a:pt x="5323404" y="2117723"/>
                </a:cubicBezTo>
                <a:lnTo>
                  <a:pt x="5334907" y="2123906"/>
                </a:lnTo>
                <a:cubicBezTo>
                  <a:pt x="5333251" y="2121501"/>
                  <a:pt x="5331616" y="2119004"/>
                  <a:pt x="5329908" y="2116397"/>
                </a:cubicBezTo>
                <a:cubicBezTo>
                  <a:pt x="5329254" y="2115398"/>
                  <a:pt x="5328068" y="2114192"/>
                  <a:pt x="5327505" y="2113213"/>
                </a:cubicBezTo>
                <a:close/>
                <a:moveTo>
                  <a:pt x="5291056" y="2107197"/>
                </a:moveTo>
                <a:cubicBezTo>
                  <a:pt x="5293093" y="2107766"/>
                  <a:pt x="5295496" y="2108650"/>
                  <a:pt x="5297951" y="2109737"/>
                </a:cubicBezTo>
                <a:cubicBezTo>
                  <a:pt x="5298832" y="2110112"/>
                  <a:pt x="5300108" y="2111576"/>
                  <a:pt x="5301203" y="2112523"/>
                </a:cubicBezTo>
                <a:cubicBezTo>
                  <a:pt x="5298671" y="2111803"/>
                  <a:pt x="5296158" y="2110992"/>
                  <a:pt x="5293037" y="2110102"/>
                </a:cubicBezTo>
                <a:cubicBezTo>
                  <a:pt x="5292182" y="2108917"/>
                  <a:pt x="5290744" y="2107085"/>
                  <a:pt x="5291056" y="2107197"/>
                </a:cubicBezTo>
                <a:close/>
                <a:moveTo>
                  <a:pt x="5307627" y="2105381"/>
                </a:moveTo>
                <a:cubicBezTo>
                  <a:pt x="5311755" y="2106721"/>
                  <a:pt x="5315997" y="2107749"/>
                  <a:pt x="5320383" y="2108999"/>
                </a:cubicBezTo>
                <a:cubicBezTo>
                  <a:pt x="5321098" y="2109243"/>
                  <a:pt x="5322763" y="2110453"/>
                  <a:pt x="5326973" y="2113007"/>
                </a:cubicBezTo>
                <a:cubicBezTo>
                  <a:pt x="5318533" y="2110289"/>
                  <a:pt x="5314458" y="2109153"/>
                  <a:pt x="5310369" y="2107629"/>
                </a:cubicBezTo>
                <a:cubicBezTo>
                  <a:pt x="5309800" y="2107367"/>
                  <a:pt x="5308522" y="2106143"/>
                  <a:pt x="5307627" y="2105381"/>
                </a:cubicBezTo>
                <a:close/>
                <a:moveTo>
                  <a:pt x="5272027" y="2101267"/>
                </a:moveTo>
                <a:cubicBezTo>
                  <a:pt x="5273918" y="2101852"/>
                  <a:pt x="5275773" y="2102143"/>
                  <a:pt x="5277714" y="2103170"/>
                </a:cubicBezTo>
                <a:cubicBezTo>
                  <a:pt x="5280133" y="2104442"/>
                  <a:pt x="5282675" y="2106265"/>
                  <a:pt x="5284833" y="2107863"/>
                </a:cubicBezTo>
                <a:cubicBezTo>
                  <a:pt x="5288215" y="2110485"/>
                  <a:pt x="5291268" y="2112846"/>
                  <a:pt x="5294595" y="2115504"/>
                </a:cubicBezTo>
                <a:cubicBezTo>
                  <a:pt x="5297209" y="2117438"/>
                  <a:pt x="5300155" y="2119393"/>
                  <a:pt x="5303010" y="2121330"/>
                </a:cubicBezTo>
                <a:lnTo>
                  <a:pt x="5301842" y="2122333"/>
                </a:lnTo>
                <a:cubicBezTo>
                  <a:pt x="5300285" y="2121528"/>
                  <a:pt x="5298433" y="2120760"/>
                  <a:pt x="5297263" y="2119941"/>
                </a:cubicBezTo>
                <a:cubicBezTo>
                  <a:pt x="5290625" y="2115011"/>
                  <a:pt x="5284152" y="2110214"/>
                  <a:pt x="5277550" y="2105341"/>
                </a:cubicBezTo>
                <a:cubicBezTo>
                  <a:pt x="5275721" y="2104000"/>
                  <a:pt x="5273892" y="2102661"/>
                  <a:pt x="5272027" y="2101267"/>
                </a:cubicBezTo>
                <a:close/>
                <a:moveTo>
                  <a:pt x="2990428" y="2099959"/>
                </a:moveTo>
                <a:cubicBezTo>
                  <a:pt x="2990988" y="2099552"/>
                  <a:pt x="2992688" y="2099590"/>
                  <a:pt x="2994376" y="2100195"/>
                </a:cubicBezTo>
                <a:cubicBezTo>
                  <a:pt x="2995809" y="2100676"/>
                  <a:pt x="2997971" y="2102240"/>
                  <a:pt x="3001420" y="2104266"/>
                </a:cubicBezTo>
                <a:cubicBezTo>
                  <a:pt x="2997423" y="2103486"/>
                  <a:pt x="2994941" y="2103018"/>
                  <a:pt x="2992436" y="2102488"/>
                </a:cubicBezTo>
                <a:cubicBezTo>
                  <a:pt x="2991711" y="2101618"/>
                  <a:pt x="2990096" y="2100215"/>
                  <a:pt x="2990428" y="2099959"/>
                </a:cubicBezTo>
                <a:close/>
                <a:moveTo>
                  <a:pt x="4017264" y="2098639"/>
                </a:moveTo>
                <a:lnTo>
                  <a:pt x="3996002" y="2107759"/>
                </a:lnTo>
                <a:cubicBezTo>
                  <a:pt x="3996582" y="2107206"/>
                  <a:pt x="3997320" y="2106104"/>
                  <a:pt x="3997571" y="2106016"/>
                </a:cubicBezTo>
                <a:cubicBezTo>
                  <a:pt x="4004142" y="2103508"/>
                  <a:pt x="4010672" y="2101084"/>
                  <a:pt x="4017264" y="2098639"/>
                </a:cubicBezTo>
                <a:close/>
                <a:moveTo>
                  <a:pt x="4018348" y="2098120"/>
                </a:moveTo>
                <a:lnTo>
                  <a:pt x="4018120" y="2098271"/>
                </a:lnTo>
                <a:cubicBezTo>
                  <a:pt x="4017807" y="2098380"/>
                  <a:pt x="4017556" y="2098468"/>
                  <a:pt x="4017243" y="2098577"/>
                </a:cubicBezTo>
                <a:lnTo>
                  <a:pt x="4018161" y="2098185"/>
                </a:lnTo>
                <a:close/>
                <a:moveTo>
                  <a:pt x="4031792" y="2089343"/>
                </a:moveTo>
                <a:lnTo>
                  <a:pt x="4034665" y="2090728"/>
                </a:lnTo>
                <a:lnTo>
                  <a:pt x="4018348" y="2098119"/>
                </a:lnTo>
                <a:close/>
                <a:moveTo>
                  <a:pt x="5281859" y="2088800"/>
                </a:moveTo>
                <a:cubicBezTo>
                  <a:pt x="5285616" y="2090541"/>
                  <a:pt x="5289428" y="2092247"/>
                  <a:pt x="5293626" y="2094175"/>
                </a:cubicBezTo>
                <a:cubicBezTo>
                  <a:pt x="5296938" y="2096447"/>
                  <a:pt x="5299937" y="2098604"/>
                  <a:pt x="5302900" y="2100708"/>
                </a:cubicBezTo>
                <a:cubicBezTo>
                  <a:pt x="5299890" y="2099745"/>
                  <a:pt x="5296455" y="2099221"/>
                  <a:pt x="5293983" y="2097747"/>
                </a:cubicBezTo>
                <a:cubicBezTo>
                  <a:pt x="5289645" y="2095118"/>
                  <a:pt x="5285882" y="2091795"/>
                  <a:pt x="5281859" y="2088800"/>
                </a:cubicBezTo>
                <a:close/>
                <a:moveTo>
                  <a:pt x="6326987" y="2084973"/>
                </a:moveTo>
                <a:cubicBezTo>
                  <a:pt x="6326171" y="2085905"/>
                  <a:pt x="6324280" y="2087619"/>
                  <a:pt x="6324759" y="2087623"/>
                </a:cubicBezTo>
                <a:cubicBezTo>
                  <a:pt x="6326396" y="2087580"/>
                  <a:pt x="6328847" y="2087085"/>
                  <a:pt x="6331189" y="2086424"/>
                </a:cubicBezTo>
                <a:cubicBezTo>
                  <a:pt x="6331650" y="2086281"/>
                  <a:pt x="6333003" y="2085077"/>
                  <a:pt x="6332947" y="2085114"/>
                </a:cubicBezTo>
                <a:cubicBezTo>
                  <a:pt x="6330795" y="2085096"/>
                  <a:pt x="6328882" y="2085081"/>
                  <a:pt x="6326987" y="2084973"/>
                </a:cubicBezTo>
                <a:close/>
                <a:moveTo>
                  <a:pt x="4056356" y="2083637"/>
                </a:moveTo>
                <a:cubicBezTo>
                  <a:pt x="4053334" y="2086451"/>
                  <a:pt x="4051930" y="2088064"/>
                  <a:pt x="4049897" y="2089479"/>
                </a:cubicBezTo>
                <a:cubicBezTo>
                  <a:pt x="4048462" y="2090402"/>
                  <a:pt x="4046164" y="2091064"/>
                  <a:pt x="4044183" y="2091828"/>
                </a:cubicBezTo>
                <a:cubicBezTo>
                  <a:pt x="4045901" y="2090313"/>
                  <a:pt x="4047455" y="2088927"/>
                  <a:pt x="4049447" y="2087388"/>
                </a:cubicBezTo>
                <a:cubicBezTo>
                  <a:pt x="4050608" y="2086490"/>
                  <a:pt x="4052670" y="2085557"/>
                  <a:pt x="4056356" y="2083637"/>
                </a:cubicBezTo>
                <a:close/>
                <a:moveTo>
                  <a:pt x="5235360" y="2074461"/>
                </a:moveTo>
                <a:cubicBezTo>
                  <a:pt x="5234921" y="2074035"/>
                  <a:pt x="5237880" y="2074555"/>
                  <a:pt x="5240822" y="2074690"/>
                </a:cubicBezTo>
                <a:cubicBezTo>
                  <a:pt x="5243693" y="2079072"/>
                  <a:pt x="5245710" y="2082032"/>
                  <a:pt x="5247472" y="2084843"/>
                </a:cubicBezTo>
                <a:cubicBezTo>
                  <a:pt x="5247654" y="2085120"/>
                  <a:pt x="5246260" y="2084686"/>
                  <a:pt x="5245598" y="2084643"/>
                </a:cubicBezTo>
                <a:cubicBezTo>
                  <a:pt x="5242093" y="2081230"/>
                  <a:pt x="5238369" y="2077724"/>
                  <a:pt x="5235360" y="2074461"/>
                </a:cubicBezTo>
                <a:close/>
                <a:moveTo>
                  <a:pt x="5258786" y="2073547"/>
                </a:moveTo>
                <a:cubicBezTo>
                  <a:pt x="5260490" y="2074333"/>
                  <a:pt x="5262159" y="2075064"/>
                  <a:pt x="5265219" y="2076469"/>
                </a:cubicBezTo>
                <a:cubicBezTo>
                  <a:pt x="5268106" y="2078939"/>
                  <a:pt x="5271065" y="2081520"/>
                  <a:pt x="5274024" y="2084101"/>
                </a:cubicBezTo>
                <a:cubicBezTo>
                  <a:pt x="5273051" y="2083946"/>
                  <a:pt x="5271452" y="2083803"/>
                  <a:pt x="5271158" y="2083600"/>
                </a:cubicBezTo>
                <a:cubicBezTo>
                  <a:pt x="5266862" y="2080308"/>
                  <a:pt x="5262694" y="2077092"/>
                  <a:pt x="5258786" y="2073547"/>
                </a:cubicBezTo>
                <a:close/>
                <a:moveTo>
                  <a:pt x="562114" y="2071784"/>
                </a:moveTo>
                <a:cubicBezTo>
                  <a:pt x="564502" y="2072845"/>
                  <a:pt x="567089" y="2073707"/>
                  <a:pt x="570671" y="2075100"/>
                </a:cubicBezTo>
                <a:cubicBezTo>
                  <a:pt x="573324" y="2077554"/>
                  <a:pt x="575579" y="2079809"/>
                  <a:pt x="577900" y="2081998"/>
                </a:cubicBezTo>
                <a:cubicBezTo>
                  <a:pt x="576308" y="2081335"/>
                  <a:pt x="574318" y="2080738"/>
                  <a:pt x="573257" y="2080009"/>
                </a:cubicBezTo>
                <a:cubicBezTo>
                  <a:pt x="569410" y="2077289"/>
                  <a:pt x="565762" y="2074636"/>
                  <a:pt x="562114" y="2071784"/>
                </a:cubicBezTo>
                <a:close/>
                <a:moveTo>
                  <a:pt x="6445270" y="2064977"/>
                </a:moveTo>
                <a:cubicBezTo>
                  <a:pt x="6443098" y="2067351"/>
                  <a:pt x="6441477" y="2069839"/>
                  <a:pt x="6438611" y="2071637"/>
                </a:cubicBezTo>
                <a:cubicBezTo>
                  <a:pt x="6436447" y="2073054"/>
                  <a:pt x="6431724" y="2074801"/>
                  <a:pt x="6430457" y="2074680"/>
                </a:cubicBezTo>
                <a:cubicBezTo>
                  <a:pt x="6429464" y="2074617"/>
                  <a:pt x="6432383" y="2070722"/>
                  <a:pt x="6432974" y="2070414"/>
                </a:cubicBezTo>
                <a:cubicBezTo>
                  <a:pt x="6436982" y="2068424"/>
                  <a:pt x="6440948" y="2067095"/>
                  <a:pt x="6445270" y="2064977"/>
                </a:cubicBezTo>
                <a:close/>
                <a:moveTo>
                  <a:pt x="5237495" y="2058474"/>
                </a:moveTo>
                <a:cubicBezTo>
                  <a:pt x="5240655" y="2061241"/>
                  <a:pt x="5242992" y="2063357"/>
                  <a:pt x="5245275" y="2065509"/>
                </a:cubicBezTo>
                <a:cubicBezTo>
                  <a:pt x="5244284" y="2065207"/>
                  <a:pt x="5242796" y="2064993"/>
                  <a:pt x="5242302" y="2064602"/>
                </a:cubicBezTo>
                <a:cubicBezTo>
                  <a:pt x="5239707" y="2062576"/>
                  <a:pt x="5237405" y="2060515"/>
                  <a:pt x="5235140" y="2058510"/>
                </a:cubicBezTo>
                <a:cubicBezTo>
                  <a:pt x="5235011" y="2058436"/>
                  <a:pt x="5236391" y="2058483"/>
                  <a:pt x="5237495" y="2058474"/>
                </a:cubicBezTo>
                <a:close/>
                <a:moveTo>
                  <a:pt x="4083780" y="2058377"/>
                </a:moveTo>
                <a:cubicBezTo>
                  <a:pt x="4079651" y="2061437"/>
                  <a:pt x="4075459" y="2064520"/>
                  <a:pt x="4070935" y="2067858"/>
                </a:cubicBezTo>
                <a:cubicBezTo>
                  <a:pt x="4068204" y="2069093"/>
                  <a:pt x="4065662" y="2070263"/>
                  <a:pt x="4063121" y="2071433"/>
                </a:cubicBezTo>
                <a:cubicBezTo>
                  <a:pt x="4068042" y="2068026"/>
                  <a:pt x="4072795" y="2064537"/>
                  <a:pt x="4077864" y="2061149"/>
                </a:cubicBezTo>
                <a:cubicBezTo>
                  <a:pt x="4079525" y="2060076"/>
                  <a:pt x="4081780" y="2059287"/>
                  <a:pt x="4083780" y="2058377"/>
                </a:cubicBezTo>
                <a:close/>
                <a:moveTo>
                  <a:pt x="6429138" y="2058021"/>
                </a:moveTo>
                <a:cubicBezTo>
                  <a:pt x="6429359" y="2057876"/>
                  <a:pt x="6432231" y="2057660"/>
                  <a:pt x="6431916" y="2058025"/>
                </a:cubicBezTo>
                <a:cubicBezTo>
                  <a:pt x="6428818" y="2061165"/>
                  <a:pt x="6425958" y="2064545"/>
                  <a:pt x="6421721" y="2067638"/>
                </a:cubicBezTo>
                <a:cubicBezTo>
                  <a:pt x="6414096" y="2073187"/>
                  <a:pt x="6405752" y="2078969"/>
                  <a:pt x="6397379" y="2083979"/>
                </a:cubicBezTo>
                <a:cubicBezTo>
                  <a:pt x="6390870" y="2088084"/>
                  <a:pt x="6383474" y="2090471"/>
                  <a:pt x="6377344" y="2093218"/>
                </a:cubicBezTo>
                <a:cubicBezTo>
                  <a:pt x="6376677" y="2091593"/>
                  <a:pt x="6376477" y="2091168"/>
                  <a:pt x="6376279" y="2090743"/>
                </a:cubicBezTo>
                <a:cubicBezTo>
                  <a:pt x="6377387" y="2090255"/>
                  <a:pt x="6378492" y="2090007"/>
                  <a:pt x="6379655" y="2089483"/>
                </a:cubicBezTo>
                <a:cubicBezTo>
                  <a:pt x="6382756" y="2088165"/>
                  <a:pt x="6386061" y="2086794"/>
                  <a:pt x="6389253" y="2085495"/>
                </a:cubicBezTo>
                <a:cubicBezTo>
                  <a:pt x="6392393" y="2083994"/>
                  <a:pt x="6395349" y="2082454"/>
                  <a:pt x="6397957" y="2080746"/>
                </a:cubicBezTo>
                <a:cubicBezTo>
                  <a:pt x="6408834" y="2073384"/>
                  <a:pt x="6418794" y="2065591"/>
                  <a:pt x="6429138" y="2058021"/>
                </a:cubicBezTo>
                <a:close/>
                <a:moveTo>
                  <a:pt x="2864922" y="2056294"/>
                </a:moveTo>
                <a:cubicBezTo>
                  <a:pt x="2866354" y="2056776"/>
                  <a:pt x="2868121" y="2057002"/>
                  <a:pt x="2869160" y="2057763"/>
                </a:cubicBezTo>
                <a:cubicBezTo>
                  <a:pt x="2872677" y="2060187"/>
                  <a:pt x="2875986" y="2062824"/>
                  <a:pt x="2881396" y="2066836"/>
                </a:cubicBezTo>
                <a:cubicBezTo>
                  <a:pt x="2877723" y="2065378"/>
                  <a:pt x="2875429" y="2064846"/>
                  <a:pt x="2874222" y="2064004"/>
                </a:cubicBezTo>
                <a:cubicBezTo>
                  <a:pt x="2870893" y="2061514"/>
                  <a:pt x="2868001" y="2058871"/>
                  <a:pt x="2864922" y="2056294"/>
                </a:cubicBezTo>
                <a:close/>
                <a:moveTo>
                  <a:pt x="4136405" y="2051761"/>
                </a:moveTo>
                <a:lnTo>
                  <a:pt x="4133060" y="2056044"/>
                </a:lnTo>
                <a:cubicBezTo>
                  <a:pt x="4119530" y="2064569"/>
                  <a:pt x="4110151" y="2073117"/>
                  <a:pt x="4103535" y="2081122"/>
                </a:cubicBezTo>
                <a:cubicBezTo>
                  <a:pt x="4102752" y="2082098"/>
                  <a:pt x="4099430" y="2084454"/>
                  <a:pt x="4097908" y="2085126"/>
                </a:cubicBezTo>
                <a:cubicBezTo>
                  <a:pt x="4086382" y="2090140"/>
                  <a:pt x="4075041" y="2094878"/>
                  <a:pt x="4063802" y="2099511"/>
                </a:cubicBezTo>
                <a:cubicBezTo>
                  <a:pt x="4055506" y="2103114"/>
                  <a:pt x="4046237" y="2104739"/>
                  <a:pt x="4041064" y="2112449"/>
                </a:cubicBezTo>
                <a:cubicBezTo>
                  <a:pt x="4040838" y="2112810"/>
                  <a:pt x="4037091" y="2114751"/>
                  <a:pt x="4036234" y="2114912"/>
                </a:cubicBezTo>
                <a:cubicBezTo>
                  <a:pt x="4034224" y="2115193"/>
                  <a:pt x="4033044" y="2114832"/>
                  <a:pt x="4031532" y="2114729"/>
                </a:cubicBezTo>
                <a:cubicBezTo>
                  <a:pt x="4029863" y="2116787"/>
                  <a:pt x="4028028" y="2118975"/>
                  <a:pt x="4026671" y="2120924"/>
                </a:cubicBezTo>
                <a:cubicBezTo>
                  <a:pt x="4025829" y="2122132"/>
                  <a:pt x="4025738" y="2123077"/>
                  <a:pt x="4025334" y="2124132"/>
                </a:cubicBezTo>
                <a:cubicBezTo>
                  <a:pt x="4021319" y="2124904"/>
                  <a:pt x="4014722" y="2127140"/>
                  <a:pt x="4013869" y="2126104"/>
                </a:cubicBezTo>
                <a:cubicBezTo>
                  <a:pt x="4012012" y="2124012"/>
                  <a:pt x="4036976" y="2105378"/>
                  <a:pt x="4045882" y="2101912"/>
                </a:cubicBezTo>
                <a:cubicBezTo>
                  <a:pt x="4046570" y="2101671"/>
                  <a:pt x="4047200" y="2101662"/>
                  <a:pt x="4047391" y="2101806"/>
                </a:cubicBezTo>
                <a:cubicBezTo>
                  <a:pt x="4047794" y="2102156"/>
                  <a:pt x="4047843" y="2102702"/>
                  <a:pt x="4048059" y="2103118"/>
                </a:cubicBezTo>
                <a:cubicBezTo>
                  <a:pt x="4049343" y="2101966"/>
                  <a:pt x="4050480" y="2100796"/>
                  <a:pt x="4051996" y="2099704"/>
                </a:cubicBezTo>
                <a:cubicBezTo>
                  <a:pt x="4053739" y="2098462"/>
                  <a:pt x="4055855" y="2096879"/>
                  <a:pt x="4057791" y="2095781"/>
                </a:cubicBezTo>
                <a:cubicBezTo>
                  <a:pt x="4066591" y="2090806"/>
                  <a:pt x="4075541" y="2086061"/>
                  <a:pt x="4084254" y="2080837"/>
                </a:cubicBezTo>
                <a:cubicBezTo>
                  <a:pt x="4094485" y="2074731"/>
                  <a:pt x="4104521" y="2068269"/>
                  <a:pt x="4114344" y="2061393"/>
                </a:cubicBezTo>
                <a:cubicBezTo>
                  <a:pt x="4118956" y="2058305"/>
                  <a:pt x="4123533" y="2055369"/>
                  <a:pt x="4127443" y="2053467"/>
                </a:cubicBezTo>
                <a:close/>
                <a:moveTo>
                  <a:pt x="4136655" y="2051610"/>
                </a:moveTo>
                <a:lnTo>
                  <a:pt x="4136542" y="2051735"/>
                </a:lnTo>
                <a:lnTo>
                  <a:pt x="4136405" y="2051761"/>
                </a:lnTo>
                <a:lnTo>
                  <a:pt x="4136458" y="2051694"/>
                </a:lnTo>
                <a:close/>
                <a:moveTo>
                  <a:pt x="5219396" y="2051300"/>
                </a:moveTo>
                <a:lnTo>
                  <a:pt x="5222280" y="2051709"/>
                </a:lnTo>
                <a:cubicBezTo>
                  <a:pt x="5225894" y="2055289"/>
                  <a:pt x="5229599" y="2058888"/>
                  <a:pt x="5233980" y="2063154"/>
                </a:cubicBezTo>
                <a:cubicBezTo>
                  <a:pt x="5232571" y="2062333"/>
                  <a:pt x="5231342" y="2061791"/>
                  <a:pt x="5230775" y="2061289"/>
                </a:cubicBezTo>
                <a:cubicBezTo>
                  <a:pt x="5226921" y="2057946"/>
                  <a:pt x="5223158" y="2054623"/>
                  <a:pt x="5219396" y="2051300"/>
                </a:cubicBezTo>
                <a:close/>
                <a:moveTo>
                  <a:pt x="535922" y="2050957"/>
                </a:moveTo>
                <a:cubicBezTo>
                  <a:pt x="542820" y="2057325"/>
                  <a:pt x="549785" y="2063758"/>
                  <a:pt x="556483" y="2070059"/>
                </a:cubicBezTo>
                <a:cubicBezTo>
                  <a:pt x="557080" y="2070590"/>
                  <a:pt x="556085" y="2070855"/>
                  <a:pt x="555820" y="2071253"/>
                </a:cubicBezTo>
                <a:lnTo>
                  <a:pt x="551310" y="2068268"/>
                </a:lnTo>
                <a:cubicBezTo>
                  <a:pt x="546601" y="2065284"/>
                  <a:pt x="541826" y="2062233"/>
                  <a:pt x="537050" y="2059380"/>
                </a:cubicBezTo>
                <a:cubicBezTo>
                  <a:pt x="535657" y="2058584"/>
                  <a:pt x="534131" y="2058519"/>
                  <a:pt x="532672" y="2058055"/>
                </a:cubicBezTo>
                <a:cubicBezTo>
                  <a:pt x="534263" y="2059249"/>
                  <a:pt x="535789" y="2060508"/>
                  <a:pt x="537448" y="2061702"/>
                </a:cubicBezTo>
                <a:cubicBezTo>
                  <a:pt x="539836" y="2063360"/>
                  <a:pt x="542289" y="2065019"/>
                  <a:pt x="544677" y="2066676"/>
                </a:cubicBezTo>
                <a:cubicBezTo>
                  <a:pt x="541891" y="2065085"/>
                  <a:pt x="539172" y="2063494"/>
                  <a:pt x="531014" y="2058851"/>
                </a:cubicBezTo>
                <a:cubicBezTo>
                  <a:pt x="531544" y="2057657"/>
                  <a:pt x="531876" y="2056794"/>
                  <a:pt x="532407" y="2055998"/>
                </a:cubicBezTo>
                <a:cubicBezTo>
                  <a:pt x="532606" y="2055733"/>
                  <a:pt x="533601" y="2056064"/>
                  <a:pt x="533734" y="2055799"/>
                </a:cubicBezTo>
                <a:cubicBezTo>
                  <a:pt x="534529" y="2054274"/>
                  <a:pt x="535193" y="2052616"/>
                  <a:pt x="535922" y="2050957"/>
                </a:cubicBezTo>
                <a:close/>
                <a:moveTo>
                  <a:pt x="482132" y="2048635"/>
                </a:moveTo>
                <a:cubicBezTo>
                  <a:pt x="485184" y="2050559"/>
                  <a:pt x="488235" y="2052416"/>
                  <a:pt x="491154" y="2054405"/>
                </a:cubicBezTo>
                <a:cubicBezTo>
                  <a:pt x="494272" y="2056529"/>
                  <a:pt x="497323" y="2058916"/>
                  <a:pt x="500439" y="2061171"/>
                </a:cubicBezTo>
                <a:lnTo>
                  <a:pt x="500572" y="2061038"/>
                </a:lnTo>
                <a:cubicBezTo>
                  <a:pt x="509392" y="2067339"/>
                  <a:pt x="518612" y="2073176"/>
                  <a:pt x="527633" y="2079212"/>
                </a:cubicBezTo>
                <a:lnTo>
                  <a:pt x="533071" y="2082793"/>
                </a:lnTo>
                <a:cubicBezTo>
                  <a:pt x="532740" y="2083059"/>
                  <a:pt x="532673" y="2083788"/>
                  <a:pt x="531944" y="2083457"/>
                </a:cubicBezTo>
                <a:cubicBezTo>
                  <a:pt x="529689" y="2082528"/>
                  <a:pt x="527036" y="2081333"/>
                  <a:pt x="524847" y="2079941"/>
                </a:cubicBezTo>
                <a:cubicBezTo>
                  <a:pt x="515296" y="2073574"/>
                  <a:pt x="505613" y="2067539"/>
                  <a:pt x="496460" y="2060707"/>
                </a:cubicBezTo>
                <a:cubicBezTo>
                  <a:pt x="495997" y="2060375"/>
                  <a:pt x="495134" y="2060640"/>
                  <a:pt x="494205" y="2060176"/>
                </a:cubicBezTo>
                <a:cubicBezTo>
                  <a:pt x="490425" y="2058253"/>
                  <a:pt x="486577" y="2056263"/>
                  <a:pt x="482730" y="2054273"/>
                </a:cubicBezTo>
                <a:close/>
                <a:moveTo>
                  <a:pt x="4018984" y="2048291"/>
                </a:moveTo>
                <a:cubicBezTo>
                  <a:pt x="4017169" y="2048926"/>
                  <a:pt x="4015309" y="2049436"/>
                  <a:pt x="4013581" y="2050321"/>
                </a:cubicBezTo>
                <a:lnTo>
                  <a:pt x="3979323" y="2068694"/>
                </a:lnTo>
                <a:cubicBezTo>
                  <a:pt x="3967702" y="2074443"/>
                  <a:pt x="3955971" y="2079879"/>
                  <a:pt x="3944263" y="2085378"/>
                </a:cubicBezTo>
                <a:cubicBezTo>
                  <a:pt x="3930351" y="2092211"/>
                  <a:pt x="3915484" y="2096916"/>
                  <a:pt x="3901372" y="2102975"/>
                </a:cubicBezTo>
                <a:cubicBezTo>
                  <a:pt x="3895014" y="2105689"/>
                  <a:pt x="3888868" y="2108611"/>
                  <a:pt x="3882683" y="2111617"/>
                </a:cubicBezTo>
                <a:cubicBezTo>
                  <a:pt x="3876409" y="2114373"/>
                  <a:pt x="3870114" y="2117065"/>
                  <a:pt x="3863667" y="2119530"/>
                </a:cubicBezTo>
                <a:cubicBezTo>
                  <a:pt x="3858640" y="2121429"/>
                  <a:pt x="3852840" y="2122121"/>
                  <a:pt x="3847343" y="2123481"/>
                </a:cubicBezTo>
                <a:cubicBezTo>
                  <a:pt x="3841051" y="2124978"/>
                  <a:pt x="3834843" y="2126517"/>
                  <a:pt x="3828302" y="2128101"/>
                </a:cubicBezTo>
                <a:cubicBezTo>
                  <a:pt x="3826358" y="2128571"/>
                  <a:pt x="3824259" y="2131411"/>
                  <a:pt x="3821898" y="2132096"/>
                </a:cubicBezTo>
                <a:cubicBezTo>
                  <a:pt x="3807320" y="2136421"/>
                  <a:pt x="3792724" y="2140892"/>
                  <a:pt x="3777970" y="2144716"/>
                </a:cubicBezTo>
                <a:cubicBezTo>
                  <a:pt x="3774855" y="2145453"/>
                  <a:pt x="3771985" y="2147089"/>
                  <a:pt x="3768870" y="2147827"/>
                </a:cubicBezTo>
                <a:cubicBezTo>
                  <a:pt x="3762412" y="2149453"/>
                  <a:pt x="3755845" y="2150765"/>
                  <a:pt x="3749383" y="2152181"/>
                </a:cubicBezTo>
                <a:lnTo>
                  <a:pt x="3733094" y="2155628"/>
                </a:lnTo>
                <a:cubicBezTo>
                  <a:pt x="3727653" y="2156547"/>
                  <a:pt x="3722150" y="2157487"/>
                  <a:pt x="3716646" y="2158428"/>
                </a:cubicBezTo>
                <a:cubicBezTo>
                  <a:pt x="3712944" y="2159090"/>
                  <a:pt x="3709319" y="2160779"/>
                  <a:pt x="3705534" y="2161611"/>
                </a:cubicBezTo>
                <a:cubicBezTo>
                  <a:pt x="3693176" y="2164245"/>
                  <a:pt x="3680795" y="2166817"/>
                  <a:pt x="3668252" y="2168322"/>
                </a:cubicBezTo>
                <a:cubicBezTo>
                  <a:pt x="3665029" y="2168747"/>
                  <a:pt x="3661622" y="2168251"/>
                  <a:pt x="3658600" y="2168043"/>
                </a:cubicBezTo>
                <a:cubicBezTo>
                  <a:pt x="3657149" y="2167918"/>
                  <a:pt x="3656367" y="2167488"/>
                  <a:pt x="3655272" y="2167169"/>
                </a:cubicBezTo>
                <a:cubicBezTo>
                  <a:pt x="3655219" y="2167820"/>
                  <a:pt x="3655080" y="2168431"/>
                  <a:pt x="3654939" y="2170236"/>
                </a:cubicBezTo>
                <a:cubicBezTo>
                  <a:pt x="3653558" y="2170509"/>
                  <a:pt x="3651508" y="2170874"/>
                  <a:pt x="3649521" y="2171218"/>
                </a:cubicBezTo>
                <a:lnTo>
                  <a:pt x="3631963" y="2174054"/>
                </a:lnTo>
                <a:lnTo>
                  <a:pt x="3614330" y="2176074"/>
                </a:lnTo>
                <a:cubicBezTo>
                  <a:pt x="3602561" y="2177378"/>
                  <a:pt x="3590816" y="2178955"/>
                  <a:pt x="3578981" y="2180072"/>
                </a:cubicBezTo>
                <a:cubicBezTo>
                  <a:pt x="3555320" y="2181529"/>
                  <a:pt x="3531671" y="2183825"/>
                  <a:pt x="3507948" y="2183899"/>
                </a:cubicBezTo>
                <a:cubicBezTo>
                  <a:pt x="3503419" y="2184007"/>
                  <a:pt x="3499068" y="2184826"/>
                  <a:pt x="3494607" y="2185332"/>
                </a:cubicBezTo>
                <a:cubicBezTo>
                  <a:pt x="3496060" y="2185667"/>
                  <a:pt x="3497102" y="2186637"/>
                  <a:pt x="3498886" y="2186716"/>
                </a:cubicBezTo>
                <a:cubicBezTo>
                  <a:pt x="3504051" y="2187018"/>
                  <a:pt x="3509657" y="2187377"/>
                  <a:pt x="3514750" y="2187072"/>
                </a:cubicBezTo>
                <a:cubicBezTo>
                  <a:pt x="3519842" y="2186767"/>
                  <a:pt x="3524891" y="2186336"/>
                  <a:pt x="3529877" y="2185928"/>
                </a:cubicBezTo>
                <a:cubicBezTo>
                  <a:pt x="3534882" y="2185372"/>
                  <a:pt x="3539866" y="2184754"/>
                  <a:pt x="3545018" y="2184218"/>
                </a:cubicBezTo>
                <a:cubicBezTo>
                  <a:pt x="3547532" y="2183971"/>
                  <a:pt x="3550972" y="2185368"/>
                  <a:pt x="3554001" y="2185995"/>
                </a:cubicBezTo>
                <a:cubicBezTo>
                  <a:pt x="3554990" y="2186211"/>
                  <a:pt x="3555916" y="2186450"/>
                  <a:pt x="3556905" y="2186666"/>
                </a:cubicBezTo>
                <a:lnTo>
                  <a:pt x="3560030" y="2183747"/>
                </a:lnTo>
                <a:cubicBezTo>
                  <a:pt x="3562619" y="2184318"/>
                  <a:pt x="3565104" y="2184994"/>
                  <a:pt x="3567817" y="2185521"/>
                </a:cubicBezTo>
                <a:cubicBezTo>
                  <a:pt x="3570531" y="2186048"/>
                  <a:pt x="3573398" y="2187013"/>
                  <a:pt x="3576374" y="2186885"/>
                </a:cubicBezTo>
                <a:cubicBezTo>
                  <a:pt x="3581198" y="2186815"/>
                  <a:pt x="3586282" y="2185881"/>
                  <a:pt x="3590946" y="2184953"/>
                </a:cubicBezTo>
                <a:cubicBezTo>
                  <a:pt x="3600525" y="2183009"/>
                  <a:pt x="3609978" y="2181109"/>
                  <a:pt x="3619557" y="2179165"/>
                </a:cubicBezTo>
                <a:cubicBezTo>
                  <a:pt x="3621857" y="2178711"/>
                  <a:pt x="3624763" y="2177978"/>
                  <a:pt x="3626609" y="2178034"/>
                </a:cubicBezTo>
                <a:cubicBezTo>
                  <a:pt x="3634628" y="2178462"/>
                  <a:pt x="3642323" y="2178160"/>
                  <a:pt x="3648037" y="2174407"/>
                </a:cubicBezTo>
                <a:cubicBezTo>
                  <a:pt x="3652634" y="2174696"/>
                  <a:pt x="3657962" y="2174660"/>
                  <a:pt x="3661746" y="2175234"/>
                </a:cubicBezTo>
                <a:cubicBezTo>
                  <a:pt x="3667044" y="2176122"/>
                  <a:pt x="3673054" y="2175425"/>
                  <a:pt x="3678555" y="2172871"/>
                </a:cubicBezTo>
                <a:cubicBezTo>
                  <a:pt x="3679576" y="2172373"/>
                  <a:pt x="3681641" y="2171651"/>
                  <a:pt x="3682356" y="2171682"/>
                </a:cubicBezTo>
                <a:cubicBezTo>
                  <a:pt x="3683907" y="2171702"/>
                  <a:pt x="3684899" y="2172127"/>
                  <a:pt x="3686099" y="2172341"/>
                </a:cubicBezTo>
                <a:cubicBezTo>
                  <a:pt x="3686083" y="2171292"/>
                  <a:pt x="3686068" y="2170244"/>
                  <a:pt x="3685991" y="2169216"/>
                </a:cubicBezTo>
                <a:cubicBezTo>
                  <a:pt x="3685896" y="2168547"/>
                  <a:pt x="3685615" y="2167942"/>
                  <a:pt x="3685480" y="2167358"/>
                </a:cubicBezTo>
                <a:cubicBezTo>
                  <a:pt x="3687306" y="2167351"/>
                  <a:pt x="3689443" y="2167237"/>
                  <a:pt x="3690852" y="2167447"/>
                </a:cubicBezTo>
                <a:cubicBezTo>
                  <a:pt x="3698733" y="2168485"/>
                  <a:pt x="3705175" y="2167217"/>
                  <a:pt x="3714829" y="2163279"/>
                </a:cubicBezTo>
                <a:cubicBezTo>
                  <a:pt x="3721729" y="2160304"/>
                  <a:pt x="3732863" y="2158589"/>
                  <a:pt x="3742073" y="2155791"/>
                </a:cubicBezTo>
                <a:cubicBezTo>
                  <a:pt x="3753105" y="2152777"/>
                  <a:pt x="3767571" y="2147930"/>
                  <a:pt x="3774617" y="2147785"/>
                </a:cubicBezTo>
                <a:cubicBezTo>
                  <a:pt x="3785000" y="2147738"/>
                  <a:pt x="3788747" y="2142985"/>
                  <a:pt x="3796968" y="2141375"/>
                </a:cubicBezTo>
                <a:cubicBezTo>
                  <a:pt x="3805210" y="2139829"/>
                  <a:pt x="3813677" y="2137922"/>
                  <a:pt x="3822226" y="2135847"/>
                </a:cubicBezTo>
                <a:cubicBezTo>
                  <a:pt x="3826490" y="2134778"/>
                  <a:pt x="3830860" y="2133812"/>
                  <a:pt x="3835142" y="2132596"/>
                </a:cubicBezTo>
                <a:cubicBezTo>
                  <a:pt x="3839403" y="2131316"/>
                  <a:pt x="3843641" y="2129975"/>
                  <a:pt x="3847902" y="2128696"/>
                </a:cubicBezTo>
                <a:cubicBezTo>
                  <a:pt x="3855189" y="2126429"/>
                  <a:pt x="3862606" y="2122923"/>
                  <a:pt x="3870052" y="2120108"/>
                </a:cubicBezTo>
                <a:cubicBezTo>
                  <a:pt x="3871596" y="2119498"/>
                  <a:pt x="3873690" y="2119258"/>
                  <a:pt x="3875114" y="2119111"/>
                </a:cubicBezTo>
                <a:cubicBezTo>
                  <a:pt x="3882408" y="2118669"/>
                  <a:pt x="3886296" y="2119136"/>
                  <a:pt x="3899091" y="2111923"/>
                </a:cubicBezTo>
                <a:cubicBezTo>
                  <a:pt x="3907622" y="2107184"/>
                  <a:pt x="3917288" y="2102679"/>
                  <a:pt x="3927335" y="2098253"/>
                </a:cubicBezTo>
                <a:cubicBezTo>
                  <a:pt x="3937317" y="2093849"/>
                  <a:pt x="3947310" y="2088669"/>
                  <a:pt x="3956931" y="2083830"/>
                </a:cubicBezTo>
                <a:cubicBezTo>
                  <a:pt x="3966464" y="2078740"/>
                  <a:pt x="3976043" y="2073985"/>
                  <a:pt x="3985339" y="2068417"/>
                </a:cubicBezTo>
                <a:cubicBezTo>
                  <a:pt x="3990727" y="2065338"/>
                  <a:pt x="3996540" y="2062674"/>
                  <a:pt x="4001865" y="2059617"/>
                </a:cubicBezTo>
                <a:cubicBezTo>
                  <a:pt x="4007648" y="2056261"/>
                  <a:pt x="4013111" y="2052593"/>
                  <a:pt x="4018618" y="2049052"/>
                </a:cubicBezTo>
                <a:cubicBezTo>
                  <a:pt x="4018972" y="2048858"/>
                  <a:pt x="4019047" y="2048269"/>
                  <a:pt x="4018984" y="2048291"/>
                </a:cubicBezTo>
                <a:close/>
                <a:moveTo>
                  <a:pt x="6474181" y="2047864"/>
                </a:moveTo>
                <a:cubicBezTo>
                  <a:pt x="6473900" y="2048524"/>
                  <a:pt x="6473730" y="2049112"/>
                  <a:pt x="6473582" y="2049129"/>
                </a:cubicBezTo>
                <a:cubicBezTo>
                  <a:pt x="6465046" y="2053769"/>
                  <a:pt x="6456529" y="2058318"/>
                  <a:pt x="6448103" y="2062886"/>
                </a:cubicBezTo>
                <a:cubicBezTo>
                  <a:pt x="6447992" y="2062958"/>
                  <a:pt x="6448279" y="2061581"/>
                  <a:pt x="6448279" y="2061581"/>
                </a:cubicBezTo>
                <a:cubicBezTo>
                  <a:pt x="6454414" y="2058116"/>
                  <a:pt x="6460477" y="2054542"/>
                  <a:pt x="6466483" y="2051242"/>
                </a:cubicBezTo>
                <a:cubicBezTo>
                  <a:pt x="6469181" y="2049792"/>
                  <a:pt x="6471708" y="2048930"/>
                  <a:pt x="6474181" y="2047864"/>
                </a:cubicBezTo>
                <a:close/>
                <a:moveTo>
                  <a:pt x="2844252" y="2047009"/>
                </a:moveTo>
                <a:cubicBezTo>
                  <a:pt x="2846236" y="2047862"/>
                  <a:pt x="2848995" y="2048513"/>
                  <a:pt x="2850162" y="2049441"/>
                </a:cubicBezTo>
                <a:cubicBezTo>
                  <a:pt x="2854408" y="2052944"/>
                  <a:pt x="2858027" y="2056667"/>
                  <a:pt x="2862106" y="2060090"/>
                </a:cubicBezTo>
                <a:cubicBezTo>
                  <a:pt x="2859508" y="2058890"/>
                  <a:pt x="2857054" y="2057500"/>
                  <a:pt x="2853481" y="2055517"/>
                </a:cubicBezTo>
                <a:cubicBezTo>
                  <a:pt x="2850546" y="2052749"/>
                  <a:pt x="2847378" y="2049922"/>
                  <a:pt x="2844252" y="2047009"/>
                </a:cubicBezTo>
                <a:close/>
                <a:moveTo>
                  <a:pt x="1717431" y="2045717"/>
                </a:moveTo>
                <a:cubicBezTo>
                  <a:pt x="1715573" y="2047574"/>
                  <a:pt x="1713717" y="2049498"/>
                  <a:pt x="1711525" y="2051686"/>
                </a:cubicBezTo>
                <a:cubicBezTo>
                  <a:pt x="1708211" y="2053212"/>
                  <a:pt x="1706553" y="2054008"/>
                  <a:pt x="1704893" y="2054737"/>
                </a:cubicBezTo>
                <a:cubicBezTo>
                  <a:pt x="1707812" y="2052217"/>
                  <a:pt x="1710664" y="2049697"/>
                  <a:pt x="1713717" y="2047176"/>
                </a:cubicBezTo>
                <a:cubicBezTo>
                  <a:pt x="1714313" y="2046646"/>
                  <a:pt x="1716170" y="2046182"/>
                  <a:pt x="1717431" y="2045717"/>
                </a:cubicBezTo>
                <a:close/>
                <a:moveTo>
                  <a:pt x="4119538" y="2042082"/>
                </a:moveTo>
                <a:cubicBezTo>
                  <a:pt x="4117838" y="2043449"/>
                  <a:pt x="4116244" y="2044920"/>
                  <a:pt x="4114500" y="2046162"/>
                </a:cubicBezTo>
                <a:cubicBezTo>
                  <a:pt x="4111779" y="2048027"/>
                  <a:pt x="4108624" y="2050254"/>
                  <a:pt x="4106145" y="2051402"/>
                </a:cubicBezTo>
                <a:cubicBezTo>
                  <a:pt x="4100935" y="2053786"/>
                  <a:pt x="4096080" y="2055975"/>
                  <a:pt x="4091296" y="2057366"/>
                </a:cubicBezTo>
                <a:cubicBezTo>
                  <a:pt x="4090920" y="2057498"/>
                  <a:pt x="4093723" y="2054059"/>
                  <a:pt x="4096018" y="2050375"/>
                </a:cubicBezTo>
                <a:cubicBezTo>
                  <a:pt x="4099825" y="2049606"/>
                  <a:pt x="4101668" y="2049454"/>
                  <a:pt x="4104070" y="2048684"/>
                </a:cubicBezTo>
                <a:cubicBezTo>
                  <a:pt x="4107285" y="2047631"/>
                  <a:pt x="4110850" y="2046173"/>
                  <a:pt x="4114354" y="2044738"/>
                </a:cubicBezTo>
                <a:cubicBezTo>
                  <a:pt x="4115960" y="2044105"/>
                  <a:pt x="4117810" y="2042967"/>
                  <a:pt x="4119538" y="2042082"/>
                </a:cubicBezTo>
                <a:close/>
                <a:moveTo>
                  <a:pt x="6503982" y="2038889"/>
                </a:moveTo>
                <a:cubicBezTo>
                  <a:pt x="6502958" y="2040353"/>
                  <a:pt x="6501447" y="2042769"/>
                  <a:pt x="6500949" y="2043096"/>
                </a:cubicBezTo>
                <a:cubicBezTo>
                  <a:pt x="6498454" y="2044492"/>
                  <a:pt x="6496074" y="2045338"/>
                  <a:pt x="6493933" y="2046185"/>
                </a:cubicBezTo>
                <a:cubicBezTo>
                  <a:pt x="6493786" y="2046202"/>
                  <a:pt x="6495051" y="2044502"/>
                  <a:pt x="6495813" y="2043367"/>
                </a:cubicBezTo>
                <a:cubicBezTo>
                  <a:pt x="6499177" y="2041481"/>
                  <a:pt x="6501598" y="2040214"/>
                  <a:pt x="6503982" y="2038889"/>
                </a:cubicBezTo>
                <a:close/>
                <a:moveTo>
                  <a:pt x="5221181" y="2037683"/>
                </a:moveTo>
                <a:cubicBezTo>
                  <a:pt x="5222097" y="2038113"/>
                  <a:pt x="5223032" y="2038452"/>
                  <a:pt x="5224224" y="2038940"/>
                </a:cubicBezTo>
                <a:cubicBezTo>
                  <a:pt x="5227527" y="2042168"/>
                  <a:pt x="5230558" y="2045099"/>
                  <a:pt x="5233497" y="2048011"/>
                </a:cubicBezTo>
                <a:cubicBezTo>
                  <a:pt x="5231792" y="2047225"/>
                  <a:pt x="5229077" y="2046229"/>
                  <a:pt x="5228530" y="2045634"/>
                </a:cubicBezTo>
                <a:cubicBezTo>
                  <a:pt x="5225793" y="2042908"/>
                  <a:pt x="5223496" y="2040369"/>
                  <a:pt x="5221181" y="2037683"/>
                </a:cubicBezTo>
                <a:close/>
                <a:moveTo>
                  <a:pt x="452477" y="2032983"/>
                </a:moveTo>
                <a:cubicBezTo>
                  <a:pt x="457054" y="2035703"/>
                  <a:pt x="461763" y="2037891"/>
                  <a:pt x="466472" y="2040743"/>
                </a:cubicBezTo>
                <a:cubicBezTo>
                  <a:pt x="467733" y="2041539"/>
                  <a:pt x="469258" y="2043927"/>
                  <a:pt x="470718" y="2045519"/>
                </a:cubicBezTo>
                <a:cubicBezTo>
                  <a:pt x="466937" y="2043530"/>
                  <a:pt x="463222" y="2041473"/>
                  <a:pt x="459640" y="2039616"/>
                </a:cubicBezTo>
                <a:cubicBezTo>
                  <a:pt x="456590" y="2036897"/>
                  <a:pt x="454467" y="2035039"/>
                  <a:pt x="452477" y="2032983"/>
                </a:cubicBezTo>
                <a:close/>
                <a:moveTo>
                  <a:pt x="2873792" y="2032608"/>
                </a:moveTo>
                <a:lnTo>
                  <a:pt x="2874053" y="2032783"/>
                </a:lnTo>
                <a:lnTo>
                  <a:pt x="2890221" y="2040003"/>
                </a:lnTo>
                <a:cubicBezTo>
                  <a:pt x="2903402" y="2047761"/>
                  <a:pt x="2916209" y="2056636"/>
                  <a:pt x="2929493" y="2064497"/>
                </a:cubicBezTo>
                <a:cubicBezTo>
                  <a:pt x="2933721" y="2066952"/>
                  <a:pt x="2937743" y="2069831"/>
                  <a:pt x="2941830" y="2072477"/>
                </a:cubicBezTo>
                <a:cubicBezTo>
                  <a:pt x="2937851" y="2071340"/>
                  <a:pt x="2934023" y="2070431"/>
                  <a:pt x="2929660" y="2068794"/>
                </a:cubicBezTo>
                <a:cubicBezTo>
                  <a:pt x="2928034" y="2068169"/>
                  <a:pt x="2925231" y="2065567"/>
                  <a:pt x="2922778" y="2064175"/>
                </a:cubicBezTo>
                <a:lnTo>
                  <a:pt x="2873986" y="2032753"/>
                </a:lnTo>
                <a:lnTo>
                  <a:pt x="2873814" y="2032670"/>
                </a:lnTo>
                <a:close/>
                <a:moveTo>
                  <a:pt x="2873423" y="2032300"/>
                </a:moveTo>
                <a:lnTo>
                  <a:pt x="2873770" y="2032546"/>
                </a:lnTo>
                <a:lnTo>
                  <a:pt x="2873792" y="2032608"/>
                </a:lnTo>
                <a:close/>
                <a:moveTo>
                  <a:pt x="1796954" y="2025687"/>
                </a:moveTo>
                <a:cubicBezTo>
                  <a:pt x="1795892" y="2026748"/>
                  <a:pt x="1794632" y="2028208"/>
                  <a:pt x="1793769" y="2028738"/>
                </a:cubicBezTo>
                <a:cubicBezTo>
                  <a:pt x="1789392" y="2031259"/>
                  <a:pt x="1785148" y="2033447"/>
                  <a:pt x="1780837" y="2035703"/>
                </a:cubicBezTo>
                <a:cubicBezTo>
                  <a:pt x="1782429" y="2034443"/>
                  <a:pt x="1784020" y="2033183"/>
                  <a:pt x="1786741" y="2030927"/>
                </a:cubicBezTo>
                <a:cubicBezTo>
                  <a:pt x="1789725" y="2029402"/>
                  <a:pt x="1793373" y="2027544"/>
                  <a:pt x="1796954" y="2025687"/>
                </a:cubicBezTo>
                <a:close/>
                <a:moveTo>
                  <a:pt x="6414936" y="2021814"/>
                </a:moveTo>
                <a:cubicBezTo>
                  <a:pt x="6412859" y="2023728"/>
                  <a:pt x="6411395" y="2025004"/>
                  <a:pt x="6410657" y="2025330"/>
                </a:cubicBezTo>
                <a:cubicBezTo>
                  <a:pt x="6405676" y="2027165"/>
                  <a:pt x="6400897" y="2028948"/>
                  <a:pt x="6396062" y="2030767"/>
                </a:cubicBezTo>
                <a:cubicBezTo>
                  <a:pt x="6397195" y="2029470"/>
                  <a:pt x="6399035" y="2027075"/>
                  <a:pt x="6399239" y="2027021"/>
                </a:cubicBezTo>
                <a:cubicBezTo>
                  <a:pt x="6404237" y="2025333"/>
                  <a:pt x="6409015" y="2023789"/>
                  <a:pt x="6414936" y="2021814"/>
                </a:cubicBezTo>
                <a:close/>
                <a:moveTo>
                  <a:pt x="439738" y="2016999"/>
                </a:moveTo>
                <a:cubicBezTo>
                  <a:pt x="445309" y="2020780"/>
                  <a:pt x="448891" y="2023034"/>
                  <a:pt x="452340" y="2025555"/>
                </a:cubicBezTo>
                <a:cubicBezTo>
                  <a:pt x="453401" y="2026285"/>
                  <a:pt x="454197" y="2027876"/>
                  <a:pt x="455125" y="2029070"/>
                </a:cubicBezTo>
                <a:cubicBezTo>
                  <a:pt x="451677" y="2027015"/>
                  <a:pt x="448228" y="2025157"/>
                  <a:pt x="444779" y="2022836"/>
                </a:cubicBezTo>
                <a:cubicBezTo>
                  <a:pt x="443585" y="2021974"/>
                  <a:pt x="442326" y="2019983"/>
                  <a:pt x="439738" y="2016999"/>
                </a:cubicBezTo>
                <a:close/>
                <a:moveTo>
                  <a:pt x="474743" y="2012962"/>
                </a:moveTo>
                <a:lnTo>
                  <a:pt x="489396" y="2019403"/>
                </a:lnTo>
                <a:cubicBezTo>
                  <a:pt x="494520" y="2023067"/>
                  <a:pt x="499742" y="2027577"/>
                  <a:pt x="504816" y="2030993"/>
                </a:cubicBezTo>
                <a:cubicBezTo>
                  <a:pt x="508265" y="2033314"/>
                  <a:pt x="511648" y="2035901"/>
                  <a:pt x="515030" y="2038355"/>
                </a:cubicBezTo>
                <a:cubicBezTo>
                  <a:pt x="518147" y="2040742"/>
                  <a:pt x="521531" y="2042799"/>
                  <a:pt x="524780" y="2044921"/>
                </a:cubicBezTo>
                <a:cubicBezTo>
                  <a:pt x="522393" y="2044456"/>
                  <a:pt x="519540" y="2044656"/>
                  <a:pt x="517617" y="2043462"/>
                </a:cubicBezTo>
                <a:close/>
                <a:moveTo>
                  <a:pt x="474570" y="2012887"/>
                </a:moveTo>
                <a:lnTo>
                  <a:pt x="474636" y="2012887"/>
                </a:lnTo>
                <a:lnTo>
                  <a:pt x="474743" y="2012962"/>
                </a:lnTo>
                <a:close/>
                <a:moveTo>
                  <a:pt x="5177284" y="2008556"/>
                </a:moveTo>
                <a:cubicBezTo>
                  <a:pt x="5178313" y="2008675"/>
                  <a:pt x="5179256" y="2008057"/>
                  <a:pt x="5180354" y="2008765"/>
                </a:cubicBezTo>
                <a:cubicBezTo>
                  <a:pt x="5183357" y="2010684"/>
                  <a:pt x="5186648" y="2013047"/>
                  <a:pt x="5189426" y="2015350"/>
                </a:cubicBezTo>
                <a:cubicBezTo>
                  <a:pt x="5191874" y="2017394"/>
                  <a:pt x="5193806" y="2019617"/>
                  <a:pt x="5195997" y="2021750"/>
                </a:cubicBezTo>
                <a:cubicBezTo>
                  <a:pt x="5197456" y="2020952"/>
                  <a:pt x="5199081" y="2020285"/>
                  <a:pt x="5200376" y="2019358"/>
                </a:cubicBezTo>
                <a:cubicBezTo>
                  <a:pt x="5201116" y="2018793"/>
                  <a:pt x="5201327" y="2017783"/>
                  <a:pt x="5201739" y="2016958"/>
                </a:cubicBezTo>
                <a:lnTo>
                  <a:pt x="5205840" y="2019346"/>
                </a:lnTo>
                <a:cubicBezTo>
                  <a:pt x="5207892" y="2022601"/>
                  <a:pt x="5210585" y="2026228"/>
                  <a:pt x="5211649" y="2028940"/>
                </a:cubicBezTo>
                <a:cubicBezTo>
                  <a:pt x="5212117" y="2030141"/>
                  <a:pt x="5209724" y="2030361"/>
                  <a:pt x="5207690" y="2029313"/>
                </a:cubicBezTo>
                <a:cubicBezTo>
                  <a:pt x="5198126" y="2024638"/>
                  <a:pt x="5196467" y="2025010"/>
                  <a:pt x="5202357" y="2031459"/>
                </a:cubicBezTo>
                <a:cubicBezTo>
                  <a:pt x="5203250" y="2032460"/>
                  <a:pt x="5203774" y="2033623"/>
                  <a:pt x="5203422" y="2033933"/>
                </a:cubicBezTo>
                <a:cubicBezTo>
                  <a:pt x="5202682" y="2034498"/>
                  <a:pt x="5201210" y="2034430"/>
                  <a:pt x="5200068" y="2034624"/>
                </a:cubicBezTo>
                <a:cubicBezTo>
                  <a:pt x="5195325" y="2029803"/>
                  <a:pt x="5189737" y="2024661"/>
                  <a:pt x="5186240" y="2020292"/>
                </a:cubicBezTo>
                <a:cubicBezTo>
                  <a:pt x="5183727" y="2017181"/>
                  <a:pt x="5184368" y="2015255"/>
                  <a:pt x="5183029" y="2012484"/>
                </a:cubicBezTo>
                <a:cubicBezTo>
                  <a:pt x="5182830" y="2012059"/>
                  <a:pt x="5179297" y="2009934"/>
                  <a:pt x="5177284" y="2008556"/>
                </a:cubicBezTo>
                <a:close/>
                <a:moveTo>
                  <a:pt x="4155525" y="2004135"/>
                </a:moveTo>
                <a:lnTo>
                  <a:pt x="4159746" y="2004557"/>
                </a:lnTo>
                <a:cubicBezTo>
                  <a:pt x="4160901" y="2004644"/>
                  <a:pt x="4162141" y="2004773"/>
                  <a:pt x="4165922" y="2005137"/>
                </a:cubicBezTo>
                <a:cubicBezTo>
                  <a:pt x="4161242" y="2009233"/>
                  <a:pt x="4157622" y="2012747"/>
                  <a:pt x="4153554" y="2015785"/>
                </a:cubicBezTo>
                <a:cubicBezTo>
                  <a:pt x="4149009" y="2019060"/>
                  <a:pt x="4144225" y="2021857"/>
                  <a:pt x="4139550" y="2024967"/>
                </a:cubicBezTo>
                <a:cubicBezTo>
                  <a:pt x="4137535" y="2026234"/>
                  <a:pt x="4135566" y="2027836"/>
                  <a:pt x="4133552" y="2029312"/>
                </a:cubicBezTo>
                <a:cubicBezTo>
                  <a:pt x="4135036" y="2028935"/>
                  <a:pt x="4136664" y="2028366"/>
                  <a:pt x="4138003" y="2028178"/>
                </a:cubicBezTo>
                <a:cubicBezTo>
                  <a:pt x="4139593" y="2027903"/>
                  <a:pt x="4140977" y="2027840"/>
                  <a:pt x="4142486" y="2027735"/>
                </a:cubicBezTo>
                <a:cubicBezTo>
                  <a:pt x="4141574" y="2028546"/>
                  <a:pt x="4140272" y="2029844"/>
                  <a:pt x="4139834" y="2029997"/>
                </a:cubicBezTo>
                <a:cubicBezTo>
                  <a:pt x="4132324" y="2032833"/>
                  <a:pt x="4119097" y="2039215"/>
                  <a:pt x="4118694" y="2037458"/>
                </a:cubicBezTo>
                <a:cubicBezTo>
                  <a:pt x="4117175" y="2031104"/>
                  <a:pt x="4108825" y="2038169"/>
                  <a:pt x="4098596" y="2045891"/>
                </a:cubicBezTo>
                <a:cubicBezTo>
                  <a:pt x="4096812" y="2047217"/>
                  <a:pt x="4093487" y="2047958"/>
                  <a:pt x="4090879" y="2048941"/>
                </a:cubicBezTo>
                <a:cubicBezTo>
                  <a:pt x="4092558" y="2047510"/>
                  <a:pt x="4094189" y="2045745"/>
                  <a:pt x="4095833" y="2044820"/>
                </a:cubicBezTo>
                <a:cubicBezTo>
                  <a:pt x="4103008" y="2040625"/>
                  <a:pt x="4110058" y="2036473"/>
                  <a:pt x="4117234" y="2032278"/>
                </a:cubicBezTo>
                <a:cubicBezTo>
                  <a:pt x="4119688" y="2030858"/>
                  <a:pt x="4122578" y="2029074"/>
                  <a:pt x="4124462" y="2027433"/>
                </a:cubicBezTo>
                <a:cubicBezTo>
                  <a:pt x="4130054" y="2022525"/>
                  <a:pt x="4135189" y="2017921"/>
                  <a:pt x="4140525" y="2012681"/>
                </a:cubicBezTo>
                <a:cubicBezTo>
                  <a:pt x="4142905" y="2010445"/>
                  <a:pt x="4146122" y="2008195"/>
                  <a:pt x="4148985" y="2005929"/>
                </a:cubicBezTo>
                <a:cubicBezTo>
                  <a:pt x="4147044" y="2008014"/>
                  <a:pt x="4145227" y="2010055"/>
                  <a:pt x="4143076" y="2012141"/>
                </a:cubicBezTo>
                <a:cubicBezTo>
                  <a:pt x="4139124" y="2015912"/>
                  <a:pt x="4134795" y="2019603"/>
                  <a:pt x="4130609" y="2023105"/>
                </a:cubicBezTo>
                <a:cubicBezTo>
                  <a:pt x="4129698" y="2023915"/>
                  <a:pt x="4129384" y="2025430"/>
                  <a:pt x="4129635" y="2025342"/>
                </a:cubicBezTo>
                <a:cubicBezTo>
                  <a:pt x="4137764" y="2021868"/>
                  <a:pt x="4145507" y="2017685"/>
                  <a:pt x="4153455" y="2013290"/>
                </a:cubicBezTo>
                <a:cubicBezTo>
                  <a:pt x="4154516" y="2012708"/>
                  <a:pt x="4156686" y="2010474"/>
                  <a:pt x="4157551" y="2009329"/>
                </a:cubicBezTo>
                <a:cubicBezTo>
                  <a:pt x="4158086" y="2008650"/>
                  <a:pt x="4157223" y="2008390"/>
                  <a:pt x="4156612" y="2008252"/>
                </a:cubicBezTo>
                <a:cubicBezTo>
                  <a:pt x="4155244" y="2007956"/>
                  <a:pt x="4153504" y="2008004"/>
                  <a:pt x="4152405" y="2007474"/>
                </a:cubicBezTo>
                <a:cubicBezTo>
                  <a:pt x="4152236" y="2007393"/>
                  <a:pt x="4154450" y="2005283"/>
                  <a:pt x="4155525" y="2004135"/>
                </a:cubicBezTo>
                <a:close/>
                <a:moveTo>
                  <a:pt x="2788497" y="2000460"/>
                </a:moveTo>
                <a:lnTo>
                  <a:pt x="2793672" y="2004412"/>
                </a:lnTo>
                <a:cubicBezTo>
                  <a:pt x="2802347" y="2010935"/>
                  <a:pt x="2810899" y="2017711"/>
                  <a:pt x="2819759" y="2023958"/>
                </a:cubicBezTo>
                <a:lnTo>
                  <a:pt x="2819676" y="2024127"/>
                </a:lnTo>
                <a:cubicBezTo>
                  <a:pt x="2822833" y="2026325"/>
                  <a:pt x="2826094" y="2028417"/>
                  <a:pt x="2829127" y="2030659"/>
                </a:cubicBezTo>
                <a:cubicBezTo>
                  <a:pt x="2831967" y="2032758"/>
                  <a:pt x="2834727" y="2035025"/>
                  <a:pt x="2837551" y="2037270"/>
                </a:cubicBezTo>
                <a:lnTo>
                  <a:pt x="2832031" y="2038567"/>
                </a:lnTo>
                <a:cubicBezTo>
                  <a:pt x="2828883" y="2035592"/>
                  <a:pt x="2825735" y="2032618"/>
                  <a:pt x="2822673" y="2029684"/>
                </a:cubicBezTo>
                <a:cubicBezTo>
                  <a:pt x="2821929" y="2028961"/>
                  <a:pt x="2821894" y="2028059"/>
                  <a:pt x="2821428" y="2027730"/>
                </a:cubicBezTo>
                <a:cubicBezTo>
                  <a:pt x="2811958" y="2021345"/>
                  <a:pt x="2803065" y="2014196"/>
                  <a:pt x="2793904" y="2007282"/>
                </a:cubicBezTo>
                <a:cubicBezTo>
                  <a:pt x="2791866" y="2005675"/>
                  <a:pt x="2789863" y="2003565"/>
                  <a:pt x="2788243" y="2001743"/>
                </a:cubicBezTo>
                <a:cubicBezTo>
                  <a:pt x="2787689" y="2001164"/>
                  <a:pt x="2788355" y="2000860"/>
                  <a:pt x="2788497" y="2000460"/>
                </a:cubicBezTo>
                <a:close/>
                <a:moveTo>
                  <a:pt x="1792378" y="1998426"/>
                </a:moveTo>
                <a:cubicBezTo>
                  <a:pt x="1788996" y="2001412"/>
                  <a:pt x="1785548" y="2004263"/>
                  <a:pt x="1781766" y="2006784"/>
                </a:cubicBezTo>
                <a:cubicBezTo>
                  <a:pt x="1780638" y="2007646"/>
                  <a:pt x="1779245" y="2008177"/>
                  <a:pt x="1777919" y="2008840"/>
                </a:cubicBezTo>
                <a:cubicBezTo>
                  <a:pt x="1779975" y="2006916"/>
                  <a:pt x="1781965" y="2004993"/>
                  <a:pt x="1784353" y="2002738"/>
                </a:cubicBezTo>
                <a:cubicBezTo>
                  <a:pt x="1787801" y="2001079"/>
                  <a:pt x="1789991" y="1999687"/>
                  <a:pt x="1792378" y="1998426"/>
                </a:cubicBezTo>
                <a:close/>
                <a:moveTo>
                  <a:pt x="2826982" y="1995787"/>
                </a:moveTo>
                <a:cubicBezTo>
                  <a:pt x="2830058" y="1998154"/>
                  <a:pt x="2833116" y="2000669"/>
                  <a:pt x="2836398" y="2002823"/>
                </a:cubicBezTo>
                <a:cubicBezTo>
                  <a:pt x="2839830" y="2005205"/>
                  <a:pt x="2843389" y="2007545"/>
                  <a:pt x="2846718" y="2010035"/>
                </a:cubicBezTo>
                <a:lnTo>
                  <a:pt x="2873423" y="2032300"/>
                </a:lnTo>
                <a:lnTo>
                  <a:pt x="2830723" y="2002066"/>
                </a:lnTo>
                <a:cubicBezTo>
                  <a:pt x="2828961" y="2000645"/>
                  <a:pt x="2828209" y="1997886"/>
                  <a:pt x="2826982" y="1995787"/>
                </a:cubicBezTo>
                <a:close/>
                <a:moveTo>
                  <a:pt x="6565686" y="1992681"/>
                </a:moveTo>
                <a:cubicBezTo>
                  <a:pt x="6563404" y="1995127"/>
                  <a:pt x="6561657" y="1997302"/>
                  <a:pt x="6560770" y="1997884"/>
                </a:cubicBezTo>
                <a:cubicBezTo>
                  <a:pt x="6558312" y="1999335"/>
                  <a:pt x="6556098" y="2000073"/>
                  <a:pt x="6553957" y="2000919"/>
                </a:cubicBezTo>
                <a:cubicBezTo>
                  <a:pt x="6553699" y="2001008"/>
                  <a:pt x="6554688" y="1999252"/>
                  <a:pt x="6554799" y="1999179"/>
                </a:cubicBezTo>
                <a:cubicBezTo>
                  <a:pt x="6557979" y="1997255"/>
                  <a:pt x="6561047" y="1995402"/>
                  <a:pt x="6565686" y="1992681"/>
                </a:cubicBezTo>
                <a:close/>
                <a:moveTo>
                  <a:pt x="4227796" y="1986172"/>
                </a:moveTo>
                <a:cubicBezTo>
                  <a:pt x="4225364" y="1989061"/>
                  <a:pt x="4223211" y="1992553"/>
                  <a:pt x="4220413" y="1994797"/>
                </a:cubicBezTo>
                <a:cubicBezTo>
                  <a:pt x="4211537" y="2001765"/>
                  <a:pt x="4202720" y="2008500"/>
                  <a:pt x="4193375" y="2014930"/>
                </a:cubicBezTo>
                <a:cubicBezTo>
                  <a:pt x="4189846" y="2017499"/>
                  <a:pt x="4185168" y="2023210"/>
                  <a:pt x="4183625" y="2023820"/>
                </a:cubicBezTo>
                <a:cubicBezTo>
                  <a:pt x="4176349" y="2026926"/>
                  <a:pt x="4171238" y="2028783"/>
                  <a:pt x="4161169" y="2037363"/>
                </a:cubicBezTo>
                <a:cubicBezTo>
                  <a:pt x="4159182" y="2039216"/>
                  <a:pt x="4154751" y="2042821"/>
                  <a:pt x="4149943" y="2045951"/>
                </a:cubicBezTo>
                <a:lnTo>
                  <a:pt x="4136655" y="2051610"/>
                </a:lnTo>
                <a:lnTo>
                  <a:pt x="4143994" y="2043507"/>
                </a:lnTo>
                <a:cubicBezTo>
                  <a:pt x="4149617" y="2040698"/>
                  <a:pt x="4155036" y="2038312"/>
                  <a:pt x="4160227" y="2034670"/>
                </a:cubicBezTo>
                <a:cubicBezTo>
                  <a:pt x="4164898" y="2031351"/>
                  <a:pt x="4169948" y="2026705"/>
                  <a:pt x="4173731" y="2022853"/>
                </a:cubicBezTo>
                <a:cubicBezTo>
                  <a:pt x="4182762" y="2013512"/>
                  <a:pt x="4195199" y="2014925"/>
                  <a:pt x="4202478" y="2001980"/>
                </a:cubicBezTo>
                <a:cubicBezTo>
                  <a:pt x="4202540" y="2001958"/>
                  <a:pt x="4203580" y="2001315"/>
                  <a:pt x="4204162" y="2000970"/>
                </a:cubicBezTo>
                <a:cubicBezTo>
                  <a:pt x="4209500" y="1997347"/>
                  <a:pt x="4214920" y="1993556"/>
                  <a:pt x="4220261" y="1990142"/>
                </a:cubicBezTo>
                <a:cubicBezTo>
                  <a:pt x="4222901" y="1988446"/>
                  <a:pt x="4225298" y="1987467"/>
                  <a:pt x="4227796" y="1986172"/>
                </a:cubicBezTo>
                <a:close/>
                <a:moveTo>
                  <a:pt x="6585421" y="1979835"/>
                </a:moveTo>
                <a:cubicBezTo>
                  <a:pt x="6583264" y="1982596"/>
                  <a:pt x="6582222" y="1984151"/>
                  <a:pt x="6581630" y="1984459"/>
                </a:cubicBezTo>
                <a:cubicBezTo>
                  <a:pt x="6577343" y="1986872"/>
                  <a:pt x="6573258" y="1989230"/>
                  <a:pt x="6569082" y="1991568"/>
                </a:cubicBezTo>
                <a:cubicBezTo>
                  <a:pt x="6570863" y="1989688"/>
                  <a:pt x="6572834" y="1987129"/>
                  <a:pt x="6574387" y="1986111"/>
                </a:cubicBezTo>
                <a:cubicBezTo>
                  <a:pt x="6577735" y="1983839"/>
                  <a:pt x="6580928" y="1982540"/>
                  <a:pt x="6585421" y="1979835"/>
                </a:cubicBezTo>
                <a:close/>
                <a:moveTo>
                  <a:pt x="5101117" y="1976550"/>
                </a:moveTo>
                <a:lnTo>
                  <a:pt x="5101254" y="1976611"/>
                </a:lnTo>
                <a:lnTo>
                  <a:pt x="5101290" y="1976659"/>
                </a:lnTo>
                <a:lnTo>
                  <a:pt x="5101234" y="1976703"/>
                </a:lnTo>
                <a:close/>
                <a:moveTo>
                  <a:pt x="5103505" y="1974918"/>
                </a:moveTo>
                <a:cubicBezTo>
                  <a:pt x="5105183" y="1975861"/>
                  <a:pt x="5107734" y="1978273"/>
                  <a:pt x="5111016" y="1981951"/>
                </a:cubicBezTo>
                <a:cubicBezTo>
                  <a:pt x="5115098" y="1986730"/>
                  <a:pt x="5118721" y="1991415"/>
                  <a:pt x="5123507" y="1995574"/>
                </a:cubicBezTo>
                <a:cubicBezTo>
                  <a:pt x="5127855" y="1999306"/>
                  <a:pt x="5133581" y="2003087"/>
                  <a:pt x="5138232" y="2005829"/>
                </a:cubicBezTo>
                <a:cubicBezTo>
                  <a:pt x="5149475" y="2012341"/>
                  <a:pt x="5151103" y="2024752"/>
                  <a:pt x="5165421" y="2028695"/>
                </a:cubicBezTo>
                <a:cubicBezTo>
                  <a:pt x="5165457" y="2028750"/>
                  <a:pt x="5166333" y="2029604"/>
                  <a:pt x="5166808" y="2030085"/>
                </a:cubicBezTo>
                <a:cubicBezTo>
                  <a:pt x="5171611" y="2034392"/>
                  <a:pt x="5176597" y="2038738"/>
                  <a:pt x="5181198" y="2043099"/>
                </a:cubicBezTo>
                <a:cubicBezTo>
                  <a:pt x="5183480" y="2045251"/>
                  <a:pt x="5185008" y="2047341"/>
                  <a:pt x="5186868" y="2049454"/>
                </a:cubicBezTo>
                <a:cubicBezTo>
                  <a:pt x="5183478" y="2047790"/>
                  <a:pt x="5179569" y="2046543"/>
                  <a:pt x="5176718" y="2044368"/>
                </a:cubicBezTo>
                <a:cubicBezTo>
                  <a:pt x="5167815" y="2037435"/>
                  <a:pt x="5159152" y="2030502"/>
                  <a:pt x="5150658" y="2022983"/>
                </a:cubicBezTo>
                <a:cubicBezTo>
                  <a:pt x="5147314" y="2020178"/>
                  <a:pt x="5140643" y="2017015"/>
                  <a:pt x="5139680" y="2015664"/>
                </a:cubicBezTo>
                <a:cubicBezTo>
                  <a:pt x="5134911" y="2009352"/>
                  <a:pt x="5131875" y="2004840"/>
                  <a:pt x="5121121" y="1997137"/>
                </a:cubicBezTo>
                <a:cubicBezTo>
                  <a:pt x="5118843" y="1995656"/>
                  <a:pt x="5114276" y="1992225"/>
                  <a:pt x="5110079" y="1988314"/>
                </a:cubicBezTo>
                <a:lnTo>
                  <a:pt x="5101290" y="1976659"/>
                </a:lnTo>
                <a:close/>
                <a:moveTo>
                  <a:pt x="2792790" y="1974157"/>
                </a:moveTo>
                <a:cubicBezTo>
                  <a:pt x="2800948" y="1978400"/>
                  <a:pt x="2809319" y="1982851"/>
                  <a:pt x="2817606" y="1987261"/>
                </a:cubicBezTo>
                <a:cubicBezTo>
                  <a:pt x="2816281" y="1988496"/>
                  <a:pt x="2814935" y="1989670"/>
                  <a:pt x="2813758" y="1990924"/>
                </a:cubicBezTo>
                <a:cubicBezTo>
                  <a:pt x="2813552" y="1991137"/>
                  <a:pt x="2814193" y="1991967"/>
                  <a:pt x="2814008" y="1992242"/>
                </a:cubicBezTo>
                <a:cubicBezTo>
                  <a:pt x="2813431" y="1993006"/>
                  <a:pt x="2812727" y="1993604"/>
                  <a:pt x="2811776" y="1994499"/>
                </a:cubicBezTo>
                <a:cubicBezTo>
                  <a:pt x="2804700" y="1988330"/>
                  <a:pt x="2802300" y="1986289"/>
                  <a:pt x="2799879" y="1984184"/>
                </a:cubicBezTo>
                <a:cubicBezTo>
                  <a:pt x="2802232" y="1985891"/>
                  <a:pt x="2804607" y="1987660"/>
                  <a:pt x="2806960" y="1989367"/>
                </a:cubicBezTo>
                <a:cubicBezTo>
                  <a:pt x="2808634" y="1990538"/>
                  <a:pt x="2810327" y="1991563"/>
                  <a:pt x="2811979" y="1992671"/>
                </a:cubicBezTo>
                <a:cubicBezTo>
                  <a:pt x="2811060" y="1991446"/>
                  <a:pt x="2810494" y="1990028"/>
                  <a:pt x="2809283" y="1988976"/>
                </a:cubicBezTo>
                <a:cubicBezTo>
                  <a:pt x="2805015" y="1985409"/>
                  <a:pt x="2800559" y="1981909"/>
                  <a:pt x="2796188" y="1978449"/>
                </a:cubicBezTo>
                <a:lnTo>
                  <a:pt x="2791882" y="1975177"/>
                </a:lnTo>
                <a:cubicBezTo>
                  <a:pt x="2792169" y="1974795"/>
                  <a:pt x="2792091" y="1973769"/>
                  <a:pt x="2792790" y="1974157"/>
                </a:cubicBezTo>
                <a:close/>
                <a:moveTo>
                  <a:pt x="4137677" y="1971379"/>
                </a:moveTo>
                <a:cubicBezTo>
                  <a:pt x="4134471" y="1973062"/>
                  <a:pt x="4132365" y="1973869"/>
                  <a:pt x="4130643" y="1975174"/>
                </a:cubicBezTo>
                <a:cubicBezTo>
                  <a:pt x="4129481" y="1976072"/>
                  <a:pt x="4128980" y="1977652"/>
                  <a:pt x="4128222" y="1978901"/>
                </a:cubicBezTo>
                <a:cubicBezTo>
                  <a:pt x="4130282" y="1977759"/>
                  <a:pt x="4132346" y="1976827"/>
                  <a:pt x="4134402" y="1975475"/>
                </a:cubicBezTo>
                <a:cubicBezTo>
                  <a:pt x="4135192" y="1974919"/>
                  <a:pt x="4136030" y="1973501"/>
                  <a:pt x="4137677" y="1971379"/>
                </a:cubicBezTo>
                <a:close/>
                <a:moveTo>
                  <a:pt x="414482" y="1961816"/>
                </a:moveTo>
                <a:cubicBezTo>
                  <a:pt x="418329" y="1964801"/>
                  <a:pt x="422375" y="1967653"/>
                  <a:pt x="426089" y="1970837"/>
                </a:cubicBezTo>
                <a:cubicBezTo>
                  <a:pt x="437894" y="1980785"/>
                  <a:pt x="450495" y="1989938"/>
                  <a:pt x="462168" y="1999820"/>
                </a:cubicBezTo>
                <a:lnTo>
                  <a:pt x="474322" y="2012700"/>
                </a:lnTo>
                <a:lnTo>
                  <a:pt x="474570" y="2012887"/>
                </a:lnTo>
                <a:lnTo>
                  <a:pt x="474504" y="2012887"/>
                </a:lnTo>
                <a:lnTo>
                  <a:pt x="474367" y="2012750"/>
                </a:lnTo>
                <a:lnTo>
                  <a:pt x="428609" y="1977071"/>
                </a:lnTo>
                <a:cubicBezTo>
                  <a:pt x="426486" y="1975214"/>
                  <a:pt x="423103" y="1973424"/>
                  <a:pt x="421977" y="1972096"/>
                </a:cubicBezTo>
                <a:cubicBezTo>
                  <a:pt x="418992" y="1968516"/>
                  <a:pt x="416870" y="1965199"/>
                  <a:pt x="414482" y="1961816"/>
                </a:cubicBezTo>
                <a:close/>
                <a:moveTo>
                  <a:pt x="2774444" y="1957874"/>
                </a:moveTo>
                <a:cubicBezTo>
                  <a:pt x="2777276" y="1959342"/>
                  <a:pt x="2780149" y="1960727"/>
                  <a:pt x="2783340" y="1962421"/>
                </a:cubicBezTo>
                <a:cubicBezTo>
                  <a:pt x="2785838" y="1965342"/>
                  <a:pt x="2787505" y="1967500"/>
                  <a:pt x="2789295" y="1969404"/>
                </a:cubicBezTo>
                <a:cubicBezTo>
                  <a:pt x="2785400" y="1966902"/>
                  <a:pt x="2781691" y="1964334"/>
                  <a:pt x="2777854" y="1961600"/>
                </a:cubicBezTo>
                <a:cubicBezTo>
                  <a:pt x="2776816" y="1960839"/>
                  <a:pt x="2775595" y="1959158"/>
                  <a:pt x="2774444" y="1957874"/>
                </a:cubicBezTo>
                <a:close/>
                <a:moveTo>
                  <a:pt x="4213864" y="1957177"/>
                </a:moveTo>
                <a:cubicBezTo>
                  <a:pt x="4215142" y="1957012"/>
                  <a:pt x="4214779" y="1959387"/>
                  <a:pt x="4213271" y="1961108"/>
                </a:cubicBezTo>
                <a:cubicBezTo>
                  <a:pt x="4206427" y="1969263"/>
                  <a:pt x="4206389" y="1970963"/>
                  <a:pt x="4214068" y="1966802"/>
                </a:cubicBezTo>
                <a:cubicBezTo>
                  <a:pt x="4215255" y="1966177"/>
                  <a:pt x="4216509" y="1965948"/>
                  <a:pt x="4216726" y="1966365"/>
                </a:cubicBezTo>
                <a:cubicBezTo>
                  <a:pt x="4217095" y="1967219"/>
                  <a:pt x="4216675" y="1968631"/>
                  <a:pt x="4216588" y="1969786"/>
                </a:cubicBezTo>
                <a:cubicBezTo>
                  <a:pt x="4210765" y="1973227"/>
                  <a:pt x="4204427" y="1977410"/>
                  <a:pt x="4199343" y="1979750"/>
                </a:cubicBezTo>
                <a:cubicBezTo>
                  <a:pt x="4195718" y="1981439"/>
                  <a:pt x="4194004" y="1980352"/>
                  <a:pt x="4190992" y="1980983"/>
                </a:cubicBezTo>
                <a:cubicBezTo>
                  <a:pt x="4190532" y="1981074"/>
                  <a:pt x="4187617" y="1983990"/>
                  <a:pt x="4185795" y="1985611"/>
                </a:cubicBezTo>
                <a:cubicBezTo>
                  <a:pt x="4186158" y="1984641"/>
                  <a:pt x="4185786" y="1983577"/>
                  <a:pt x="4186738" y="1982682"/>
                </a:cubicBezTo>
                <a:cubicBezTo>
                  <a:pt x="4189324" y="1980231"/>
                  <a:pt x="4192411" y="1977607"/>
                  <a:pt x="4195316" y="1975466"/>
                </a:cubicBezTo>
                <a:cubicBezTo>
                  <a:pt x="4197890" y="1973584"/>
                  <a:pt x="4200514" y="1972245"/>
                  <a:pt x="4203112" y="1970632"/>
                </a:cubicBezTo>
                <a:cubicBezTo>
                  <a:pt x="4202689" y="1969024"/>
                  <a:pt x="4202434" y="1967287"/>
                  <a:pt x="4201846" y="1965806"/>
                </a:cubicBezTo>
                <a:cubicBezTo>
                  <a:pt x="4201477" y="1964951"/>
                  <a:pt x="4200547" y="1964503"/>
                  <a:pt x="4199846" y="1963905"/>
                </a:cubicBezTo>
                <a:lnTo>
                  <a:pt x="4203152" y="1960500"/>
                </a:lnTo>
                <a:cubicBezTo>
                  <a:pt x="4206806" y="1959294"/>
                  <a:pt x="4210976" y="1957555"/>
                  <a:pt x="4213864" y="1957177"/>
                </a:cubicBezTo>
                <a:close/>
                <a:moveTo>
                  <a:pt x="1874158" y="1955647"/>
                </a:moveTo>
                <a:cubicBezTo>
                  <a:pt x="1869449" y="1960423"/>
                  <a:pt x="1864673" y="1965132"/>
                  <a:pt x="1858967" y="1970836"/>
                </a:cubicBezTo>
                <a:cubicBezTo>
                  <a:pt x="1858306" y="1971035"/>
                  <a:pt x="1857310" y="1971433"/>
                  <a:pt x="1856315" y="1971764"/>
                </a:cubicBezTo>
                <a:cubicBezTo>
                  <a:pt x="1860692" y="1967454"/>
                  <a:pt x="1865071" y="1963143"/>
                  <a:pt x="1869581" y="1958764"/>
                </a:cubicBezTo>
                <a:cubicBezTo>
                  <a:pt x="1870776" y="1957637"/>
                  <a:pt x="1872633" y="1956708"/>
                  <a:pt x="1874158" y="1955647"/>
                </a:cubicBezTo>
                <a:close/>
                <a:moveTo>
                  <a:pt x="5169913" y="1951064"/>
                </a:moveTo>
                <a:cubicBezTo>
                  <a:pt x="5171518" y="1952788"/>
                  <a:pt x="5172920" y="1954566"/>
                  <a:pt x="5174728" y="1956236"/>
                </a:cubicBezTo>
                <a:cubicBezTo>
                  <a:pt x="5175458" y="1956868"/>
                  <a:pt x="5177037" y="1957339"/>
                  <a:pt x="5179493" y="1958426"/>
                </a:cubicBezTo>
                <a:cubicBezTo>
                  <a:pt x="5177086" y="1955721"/>
                  <a:pt x="5175795" y="1953871"/>
                  <a:pt x="5174114" y="1952515"/>
                </a:cubicBezTo>
                <a:cubicBezTo>
                  <a:pt x="5172962" y="1951604"/>
                  <a:pt x="5171308" y="1951499"/>
                  <a:pt x="5169913" y="1951064"/>
                </a:cubicBezTo>
                <a:close/>
                <a:moveTo>
                  <a:pt x="6616796" y="1944457"/>
                </a:moveTo>
                <a:cubicBezTo>
                  <a:pt x="6614510" y="1947381"/>
                  <a:pt x="6613243" y="1949320"/>
                  <a:pt x="6611462" y="1951201"/>
                </a:cubicBezTo>
                <a:cubicBezTo>
                  <a:pt x="6610849" y="1951841"/>
                  <a:pt x="6609078" y="1952525"/>
                  <a:pt x="6607804" y="1953121"/>
                </a:cubicBezTo>
                <a:cubicBezTo>
                  <a:pt x="6609254" y="1951220"/>
                  <a:pt x="6610502" y="1949371"/>
                  <a:pt x="6612155" y="1947417"/>
                </a:cubicBezTo>
                <a:cubicBezTo>
                  <a:pt x="6612712" y="1946815"/>
                  <a:pt x="6614411" y="1946019"/>
                  <a:pt x="6616796" y="1944457"/>
                </a:cubicBezTo>
                <a:close/>
                <a:moveTo>
                  <a:pt x="4252454" y="1943755"/>
                </a:moveTo>
                <a:cubicBezTo>
                  <a:pt x="4251317" y="1944925"/>
                  <a:pt x="4250494" y="1945986"/>
                  <a:pt x="4249871" y="1946415"/>
                </a:cubicBezTo>
                <a:cubicBezTo>
                  <a:pt x="4245697" y="1949349"/>
                  <a:pt x="4241564" y="1952200"/>
                  <a:pt x="4237432" y="1955050"/>
                </a:cubicBezTo>
                <a:lnTo>
                  <a:pt x="4238525" y="1952350"/>
                </a:lnTo>
                <a:cubicBezTo>
                  <a:pt x="4242871" y="1949706"/>
                  <a:pt x="4247257" y="1946977"/>
                  <a:pt x="4252454" y="1943755"/>
                </a:cubicBezTo>
                <a:close/>
                <a:moveTo>
                  <a:pt x="4237640" y="1940572"/>
                </a:moveTo>
                <a:cubicBezTo>
                  <a:pt x="4236466" y="1942038"/>
                  <a:pt x="4234845" y="1944431"/>
                  <a:pt x="4234136" y="1944819"/>
                </a:cubicBezTo>
                <a:cubicBezTo>
                  <a:pt x="4230830" y="1946818"/>
                  <a:pt x="4227812" y="1948435"/>
                  <a:pt x="4224647" y="1950034"/>
                </a:cubicBezTo>
                <a:cubicBezTo>
                  <a:pt x="4225285" y="1949249"/>
                  <a:pt x="4225840" y="1948423"/>
                  <a:pt x="4226601" y="1947384"/>
                </a:cubicBezTo>
                <a:cubicBezTo>
                  <a:pt x="4230530" y="1944956"/>
                  <a:pt x="4234105" y="1942721"/>
                  <a:pt x="4237640" y="1940572"/>
                </a:cubicBezTo>
                <a:close/>
                <a:moveTo>
                  <a:pt x="4276756" y="1935892"/>
                </a:moveTo>
                <a:cubicBezTo>
                  <a:pt x="4277069" y="1935782"/>
                  <a:pt x="4276311" y="1937031"/>
                  <a:pt x="4276110" y="1937663"/>
                </a:cubicBezTo>
                <a:cubicBezTo>
                  <a:pt x="4271953" y="1940241"/>
                  <a:pt x="4267651" y="1943010"/>
                  <a:pt x="4263760" y="1945143"/>
                </a:cubicBezTo>
                <a:cubicBezTo>
                  <a:pt x="4263240" y="1945466"/>
                  <a:pt x="4264459" y="1942721"/>
                  <a:pt x="4265299" y="1939897"/>
                </a:cubicBezTo>
                <a:cubicBezTo>
                  <a:pt x="4270244" y="1938168"/>
                  <a:pt x="4273603" y="1936924"/>
                  <a:pt x="4276756" y="1935892"/>
                </a:cubicBezTo>
                <a:close/>
                <a:moveTo>
                  <a:pt x="5084858" y="1934150"/>
                </a:moveTo>
                <a:cubicBezTo>
                  <a:pt x="5084640" y="1933817"/>
                  <a:pt x="5088654" y="1935708"/>
                  <a:pt x="5092782" y="1937047"/>
                </a:cubicBezTo>
                <a:cubicBezTo>
                  <a:pt x="5094446" y="1940555"/>
                  <a:pt x="5095038" y="1942308"/>
                  <a:pt x="5096365" y="1944453"/>
                </a:cubicBezTo>
                <a:cubicBezTo>
                  <a:pt x="5098162" y="1947319"/>
                  <a:pt x="5100437" y="1950427"/>
                  <a:pt x="5102675" y="1953482"/>
                </a:cubicBezTo>
                <a:cubicBezTo>
                  <a:pt x="5103676" y="1954888"/>
                  <a:pt x="5105227" y="1956409"/>
                  <a:pt x="5106502" y="1957872"/>
                </a:cubicBezTo>
                <a:cubicBezTo>
                  <a:pt x="5104766" y="1956552"/>
                  <a:pt x="5102954" y="1955360"/>
                  <a:pt x="5101328" y="1953967"/>
                </a:cubicBezTo>
                <a:cubicBezTo>
                  <a:pt x="5098862" y="1951776"/>
                  <a:pt x="5095939" y="1949251"/>
                  <a:pt x="5094227" y="1947122"/>
                </a:cubicBezTo>
                <a:cubicBezTo>
                  <a:pt x="5090658" y="1942641"/>
                  <a:pt x="5087362" y="1938457"/>
                  <a:pt x="5084858" y="1934150"/>
                </a:cubicBezTo>
                <a:close/>
                <a:moveTo>
                  <a:pt x="4257462" y="1933361"/>
                </a:moveTo>
                <a:cubicBezTo>
                  <a:pt x="4256930" y="1934250"/>
                  <a:pt x="4256364" y="1935643"/>
                  <a:pt x="4255865" y="1936028"/>
                </a:cubicBezTo>
                <a:cubicBezTo>
                  <a:pt x="4253273" y="1938058"/>
                  <a:pt x="4250718" y="1939795"/>
                  <a:pt x="4248226" y="1941509"/>
                </a:cubicBezTo>
                <a:cubicBezTo>
                  <a:pt x="4248122" y="1941616"/>
                  <a:pt x="4248501" y="1940289"/>
                  <a:pt x="4248759" y="1939215"/>
                </a:cubicBezTo>
                <a:cubicBezTo>
                  <a:pt x="4252206" y="1936816"/>
                  <a:pt x="4254823" y="1935058"/>
                  <a:pt x="4257462" y="1933361"/>
                </a:cubicBezTo>
                <a:close/>
                <a:moveTo>
                  <a:pt x="5092934" y="1931714"/>
                </a:moveTo>
                <a:cubicBezTo>
                  <a:pt x="5094727" y="1932998"/>
                  <a:pt x="5096834" y="1934155"/>
                  <a:pt x="5098128" y="1935527"/>
                </a:cubicBezTo>
                <a:cubicBezTo>
                  <a:pt x="5103930" y="1941479"/>
                  <a:pt x="5109658" y="1947320"/>
                  <a:pt x="5115460" y="1953272"/>
                </a:cubicBezTo>
                <a:cubicBezTo>
                  <a:pt x="5117431" y="1955312"/>
                  <a:pt x="5119859" y="1957686"/>
                  <a:pt x="5121906" y="1959119"/>
                </a:cubicBezTo>
                <a:cubicBezTo>
                  <a:pt x="5128017" y="1963362"/>
                  <a:pt x="5133724" y="1967236"/>
                  <a:pt x="5140096" y="1971151"/>
                </a:cubicBezTo>
                <a:cubicBezTo>
                  <a:pt x="5142840" y="1972921"/>
                  <a:pt x="5145800" y="1975501"/>
                  <a:pt x="5148689" y="1977732"/>
                </a:cubicBezTo>
                <a:cubicBezTo>
                  <a:pt x="5146197" y="1976352"/>
                  <a:pt x="5143779" y="1975080"/>
                  <a:pt x="5141235" y="1973496"/>
                </a:cubicBezTo>
                <a:cubicBezTo>
                  <a:pt x="5136623" y="1970570"/>
                  <a:pt x="5131996" y="1967259"/>
                  <a:pt x="5127588" y="1964040"/>
                </a:cubicBezTo>
                <a:cubicBezTo>
                  <a:pt x="5126583" y="1963352"/>
                  <a:pt x="5125037" y="1963413"/>
                  <a:pt x="5125182" y="1963635"/>
                </a:cubicBezTo>
                <a:cubicBezTo>
                  <a:pt x="5130515" y="1970687"/>
                  <a:pt x="5136441" y="1977192"/>
                  <a:pt x="5142623" y="1983846"/>
                </a:cubicBezTo>
                <a:cubicBezTo>
                  <a:pt x="5143444" y="1984735"/>
                  <a:pt x="5146135" y="1986303"/>
                  <a:pt x="5147455" y="1986865"/>
                </a:cubicBezTo>
                <a:cubicBezTo>
                  <a:pt x="5148243" y="1987221"/>
                  <a:pt x="5148287" y="1986320"/>
                  <a:pt x="5148274" y="1985694"/>
                </a:cubicBezTo>
                <a:cubicBezTo>
                  <a:pt x="5148231" y="1984296"/>
                  <a:pt x="5147765" y="1982618"/>
                  <a:pt x="5148014" y="1981424"/>
                </a:cubicBezTo>
                <a:cubicBezTo>
                  <a:pt x="5148053" y="1981241"/>
                  <a:pt x="5150634" y="1982880"/>
                  <a:pt x="5152007" y="1983646"/>
                </a:cubicBezTo>
                <a:lnTo>
                  <a:pt x="5152616" y="1987845"/>
                </a:lnTo>
                <a:cubicBezTo>
                  <a:pt x="5152809" y="1988987"/>
                  <a:pt x="5152984" y="1990221"/>
                  <a:pt x="5153542" y="1993979"/>
                </a:cubicBezTo>
                <a:cubicBezTo>
                  <a:pt x="5148438" y="1990424"/>
                  <a:pt x="5144155" y="1987759"/>
                  <a:pt x="5140226" y="1984543"/>
                </a:cubicBezTo>
                <a:cubicBezTo>
                  <a:pt x="5135951" y="1980922"/>
                  <a:pt x="5132083" y="1976954"/>
                  <a:pt x="5127938" y="1973167"/>
                </a:cubicBezTo>
                <a:cubicBezTo>
                  <a:pt x="5126221" y="1971517"/>
                  <a:pt x="5124192" y="1969992"/>
                  <a:pt x="5122274" y="1968394"/>
                </a:cubicBezTo>
                <a:cubicBezTo>
                  <a:pt x="5122998" y="1969743"/>
                  <a:pt x="5123943" y="1971186"/>
                  <a:pt x="5124449" y="1972440"/>
                </a:cubicBezTo>
                <a:cubicBezTo>
                  <a:pt x="5125099" y="1973917"/>
                  <a:pt x="5125493" y="1975245"/>
                  <a:pt x="5125960" y="1976683"/>
                </a:cubicBezTo>
                <a:cubicBezTo>
                  <a:pt x="5124953" y="1975994"/>
                  <a:pt x="5123379" y="1975044"/>
                  <a:pt x="5123124" y="1974656"/>
                </a:cubicBezTo>
                <a:cubicBezTo>
                  <a:pt x="5118561" y="1968051"/>
                  <a:pt x="5109178" y="1956754"/>
                  <a:pt x="5110785" y="1955939"/>
                </a:cubicBezTo>
                <a:cubicBezTo>
                  <a:pt x="5116586" y="1952932"/>
                  <a:pt x="5107715" y="1946532"/>
                  <a:pt x="5097755" y="1938467"/>
                </a:cubicBezTo>
                <a:cubicBezTo>
                  <a:pt x="5096037" y="1937055"/>
                  <a:pt x="5094517" y="1934007"/>
                  <a:pt x="5092934" y="1931714"/>
                </a:cubicBezTo>
                <a:close/>
                <a:moveTo>
                  <a:pt x="2704224" y="1929868"/>
                </a:moveTo>
                <a:lnTo>
                  <a:pt x="2715456" y="1942101"/>
                </a:lnTo>
                <a:lnTo>
                  <a:pt x="2714154" y="1941994"/>
                </a:lnTo>
                <a:close/>
                <a:moveTo>
                  <a:pt x="2703578" y="1929128"/>
                </a:moveTo>
                <a:lnTo>
                  <a:pt x="2703627" y="1929164"/>
                </a:lnTo>
                <a:lnTo>
                  <a:pt x="2704224" y="1929868"/>
                </a:lnTo>
                <a:close/>
                <a:moveTo>
                  <a:pt x="2703434" y="1929020"/>
                </a:moveTo>
                <a:cubicBezTo>
                  <a:pt x="2703498" y="1928998"/>
                  <a:pt x="2703520" y="1929061"/>
                  <a:pt x="2703520" y="1929061"/>
                </a:cubicBezTo>
                <a:lnTo>
                  <a:pt x="2703578" y="1929128"/>
                </a:lnTo>
                <a:close/>
                <a:moveTo>
                  <a:pt x="364785" y="1916050"/>
                </a:moveTo>
                <a:cubicBezTo>
                  <a:pt x="367835" y="1918637"/>
                  <a:pt x="370025" y="1920162"/>
                  <a:pt x="370953" y="1921356"/>
                </a:cubicBezTo>
                <a:cubicBezTo>
                  <a:pt x="372081" y="1922750"/>
                  <a:pt x="372678" y="1924341"/>
                  <a:pt x="372479" y="1925005"/>
                </a:cubicBezTo>
                <a:cubicBezTo>
                  <a:pt x="372346" y="1925403"/>
                  <a:pt x="370489" y="1924341"/>
                  <a:pt x="369427" y="1923943"/>
                </a:cubicBezTo>
                <a:cubicBezTo>
                  <a:pt x="368101" y="1921754"/>
                  <a:pt x="366840" y="1919566"/>
                  <a:pt x="364785" y="1916050"/>
                </a:cubicBezTo>
                <a:close/>
                <a:moveTo>
                  <a:pt x="1892399" y="1911341"/>
                </a:moveTo>
                <a:cubicBezTo>
                  <a:pt x="1890409" y="1914525"/>
                  <a:pt x="1888486" y="1917709"/>
                  <a:pt x="1886364" y="1920958"/>
                </a:cubicBezTo>
                <a:cubicBezTo>
                  <a:pt x="1886231" y="1921223"/>
                  <a:pt x="1884441" y="1922219"/>
                  <a:pt x="1882184" y="1923611"/>
                </a:cubicBezTo>
                <a:cubicBezTo>
                  <a:pt x="1884705" y="1919764"/>
                  <a:pt x="1886562" y="1916713"/>
                  <a:pt x="1888750" y="1913596"/>
                </a:cubicBezTo>
                <a:cubicBezTo>
                  <a:pt x="1889017" y="1913264"/>
                  <a:pt x="1891139" y="1912137"/>
                  <a:pt x="1892399" y="1911341"/>
                </a:cubicBezTo>
                <a:close/>
                <a:moveTo>
                  <a:pt x="5064412" y="1910199"/>
                </a:moveTo>
                <a:cubicBezTo>
                  <a:pt x="5068905" y="1914153"/>
                  <a:pt x="5073437" y="1917924"/>
                  <a:pt x="5077947" y="1922026"/>
                </a:cubicBezTo>
                <a:cubicBezTo>
                  <a:pt x="5079390" y="1923380"/>
                  <a:pt x="5080699" y="1925378"/>
                  <a:pt x="5082064" y="1927099"/>
                </a:cubicBezTo>
                <a:cubicBezTo>
                  <a:pt x="5078098" y="1923830"/>
                  <a:pt x="5074096" y="1920505"/>
                  <a:pt x="5069766" y="1916919"/>
                </a:cubicBezTo>
                <a:cubicBezTo>
                  <a:pt x="5067908" y="1914568"/>
                  <a:pt x="5066160" y="1912383"/>
                  <a:pt x="5064412" y="1910199"/>
                </a:cubicBezTo>
                <a:close/>
                <a:moveTo>
                  <a:pt x="4282439" y="1909944"/>
                </a:moveTo>
                <a:cubicBezTo>
                  <a:pt x="4282053" y="1910851"/>
                  <a:pt x="4281529" y="1912368"/>
                  <a:pt x="4281261" y="1912604"/>
                </a:cubicBezTo>
                <a:cubicBezTo>
                  <a:pt x="4277030" y="1915980"/>
                  <a:pt x="4272904" y="1919249"/>
                  <a:pt x="4268522" y="1922187"/>
                </a:cubicBezTo>
                <a:cubicBezTo>
                  <a:pt x="4269695" y="1920723"/>
                  <a:pt x="4270807" y="1919280"/>
                  <a:pt x="4272908" y="1916649"/>
                </a:cubicBezTo>
                <a:cubicBezTo>
                  <a:pt x="4276002" y="1914443"/>
                  <a:pt x="4279220" y="1912193"/>
                  <a:pt x="4282439" y="1909944"/>
                </a:cubicBezTo>
                <a:close/>
                <a:moveTo>
                  <a:pt x="1922042" y="1908091"/>
                </a:moveTo>
                <a:cubicBezTo>
                  <a:pt x="1920583" y="1910413"/>
                  <a:pt x="1919257" y="1912602"/>
                  <a:pt x="1917268" y="1914791"/>
                </a:cubicBezTo>
                <a:cubicBezTo>
                  <a:pt x="1916273" y="1915918"/>
                  <a:pt x="1914084" y="1916979"/>
                  <a:pt x="1910567" y="1919234"/>
                </a:cubicBezTo>
                <a:cubicBezTo>
                  <a:pt x="1914549" y="1914923"/>
                  <a:pt x="1916737" y="1912403"/>
                  <a:pt x="1919125" y="1909948"/>
                </a:cubicBezTo>
                <a:cubicBezTo>
                  <a:pt x="1919854" y="1909219"/>
                  <a:pt x="1921049" y="1908689"/>
                  <a:pt x="1922042" y="1908091"/>
                </a:cubicBezTo>
                <a:close/>
                <a:moveTo>
                  <a:pt x="5040053" y="1896738"/>
                </a:moveTo>
                <a:cubicBezTo>
                  <a:pt x="5041937" y="1898041"/>
                  <a:pt x="5043657" y="1899214"/>
                  <a:pt x="5045631" y="1900776"/>
                </a:cubicBezTo>
                <a:cubicBezTo>
                  <a:pt x="5046782" y="1901686"/>
                  <a:pt x="5048185" y="1903463"/>
                  <a:pt x="5050937" y="1906576"/>
                </a:cubicBezTo>
                <a:cubicBezTo>
                  <a:pt x="5047478" y="1904322"/>
                  <a:pt x="5045573" y="1903349"/>
                  <a:pt x="5043710" y="1901717"/>
                </a:cubicBezTo>
                <a:cubicBezTo>
                  <a:pt x="5042468" y="1900547"/>
                  <a:pt x="5041272" y="1898477"/>
                  <a:pt x="5040053" y="1896738"/>
                </a:cubicBezTo>
                <a:close/>
                <a:moveTo>
                  <a:pt x="2688917" y="1894537"/>
                </a:moveTo>
                <a:cubicBezTo>
                  <a:pt x="2690595" y="1895918"/>
                  <a:pt x="2692232" y="1897383"/>
                  <a:pt x="2694610" y="1899363"/>
                </a:cubicBezTo>
                <a:cubicBezTo>
                  <a:pt x="2695855" y="1901315"/>
                  <a:pt x="2697244" y="1903078"/>
                  <a:pt x="2698656" y="1904904"/>
                </a:cubicBezTo>
                <a:cubicBezTo>
                  <a:pt x="2696705" y="1903548"/>
                  <a:pt x="2694465" y="1902364"/>
                  <a:pt x="2693013" y="1900623"/>
                </a:cubicBezTo>
                <a:cubicBezTo>
                  <a:pt x="2691330" y="1898822"/>
                  <a:pt x="2690270" y="1896594"/>
                  <a:pt x="2688917" y="1894537"/>
                </a:cubicBezTo>
                <a:close/>
                <a:moveTo>
                  <a:pt x="4325560" y="1890792"/>
                </a:moveTo>
                <a:lnTo>
                  <a:pt x="4326251" y="1892168"/>
                </a:lnTo>
                <a:cubicBezTo>
                  <a:pt x="4325095" y="1893485"/>
                  <a:pt x="4323902" y="1895097"/>
                  <a:pt x="4322825" y="1896035"/>
                </a:cubicBezTo>
                <a:cubicBezTo>
                  <a:pt x="4316441" y="1901288"/>
                  <a:pt x="4310224" y="1906413"/>
                  <a:pt x="4303902" y="1911645"/>
                </a:cubicBezTo>
                <a:cubicBezTo>
                  <a:pt x="4302161" y="1913097"/>
                  <a:pt x="4300420" y="1914549"/>
                  <a:pt x="4298617" y="1916023"/>
                </a:cubicBezTo>
                <a:cubicBezTo>
                  <a:pt x="4299641" y="1914329"/>
                  <a:pt x="4300371" y="1912599"/>
                  <a:pt x="4301836" y="1910963"/>
                </a:cubicBezTo>
                <a:cubicBezTo>
                  <a:pt x="4303653" y="1908922"/>
                  <a:pt x="4306035" y="1906894"/>
                  <a:pt x="4308107" y="1905186"/>
                </a:cubicBezTo>
                <a:cubicBezTo>
                  <a:pt x="4311467" y="1902536"/>
                  <a:pt x="4314494" y="1900142"/>
                  <a:pt x="4317876" y="1897554"/>
                </a:cubicBezTo>
                <a:cubicBezTo>
                  <a:pt x="4320384" y="1895484"/>
                  <a:pt x="4322992" y="1893096"/>
                  <a:pt x="4325560" y="1890792"/>
                </a:cubicBezTo>
                <a:close/>
                <a:moveTo>
                  <a:pt x="4316576" y="1890421"/>
                </a:moveTo>
                <a:cubicBezTo>
                  <a:pt x="4315266" y="1892705"/>
                  <a:pt x="4313873" y="1894949"/>
                  <a:pt x="4312257" y="1897763"/>
                </a:cubicBezTo>
                <a:cubicBezTo>
                  <a:pt x="4310901" y="1898306"/>
                  <a:pt x="4308776" y="1899261"/>
                  <a:pt x="4308961" y="1898985"/>
                </a:cubicBezTo>
                <a:cubicBezTo>
                  <a:pt x="4310004" y="1897145"/>
                  <a:pt x="4311441" y="1895026"/>
                  <a:pt x="4313088" y="1892905"/>
                </a:cubicBezTo>
                <a:cubicBezTo>
                  <a:pt x="4313664" y="1892141"/>
                  <a:pt x="4315393" y="1891256"/>
                  <a:pt x="4316576" y="1890421"/>
                </a:cubicBezTo>
                <a:close/>
                <a:moveTo>
                  <a:pt x="4305519" y="1885925"/>
                </a:moveTo>
                <a:cubicBezTo>
                  <a:pt x="4303859" y="1888614"/>
                  <a:pt x="4302522" y="1891821"/>
                  <a:pt x="4300495" y="1893865"/>
                </a:cubicBezTo>
                <a:cubicBezTo>
                  <a:pt x="4296898" y="1897441"/>
                  <a:pt x="4292766" y="1900291"/>
                  <a:pt x="4288889" y="1903473"/>
                </a:cubicBezTo>
                <a:cubicBezTo>
                  <a:pt x="4291484" y="1900247"/>
                  <a:pt x="4294059" y="1896958"/>
                  <a:pt x="4296943" y="1893350"/>
                </a:cubicBezTo>
                <a:cubicBezTo>
                  <a:pt x="4299946" y="1890683"/>
                  <a:pt x="4302763" y="1888293"/>
                  <a:pt x="4305519" y="1885925"/>
                </a:cubicBezTo>
                <a:close/>
                <a:moveTo>
                  <a:pt x="291905" y="1879439"/>
                </a:moveTo>
                <a:cubicBezTo>
                  <a:pt x="294493" y="1882291"/>
                  <a:pt x="297277" y="1884878"/>
                  <a:pt x="299996" y="1887531"/>
                </a:cubicBezTo>
                <a:cubicBezTo>
                  <a:pt x="300792" y="1888327"/>
                  <a:pt x="301588" y="1889189"/>
                  <a:pt x="302384" y="1889984"/>
                </a:cubicBezTo>
                <a:lnTo>
                  <a:pt x="317704" y="1906765"/>
                </a:lnTo>
                <a:cubicBezTo>
                  <a:pt x="311471" y="1900796"/>
                  <a:pt x="305236" y="1894893"/>
                  <a:pt x="298737" y="1888725"/>
                </a:cubicBezTo>
                <a:cubicBezTo>
                  <a:pt x="296281" y="1885541"/>
                  <a:pt x="293960" y="1882623"/>
                  <a:pt x="291905" y="1879439"/>
                </a:cubicBezTo>
                <a:close/>
                <a:moveTo>
                  <a:pt x="2657517" y="1877626"/>
                </a:moveTo>
                <a:cubicBezTo>
                  <a:pt x="2660642" y="1880539"/>
                  <a:pt x="2664353" y="1883315"/>
                  <a:pt x="2666894" y="1886362"/>
                </a:cubicBezTo>
                <a:cubicBezTo>
                  <a:pt x="2672788" y="1893576"/>
                  <a:pt x="2678830" y="1900809"/>
                  <a:pt x="2684810" y="1908063"/>
                </a:cubicBezTo>
                <a:cubicBezTo>
                  <a:pt x="2690891" y="1915211"/>
                  <a:pt x="2697262" y="1921978"/>
                  <a:pt x="2703511" y="1928997"/>
                </a:cubicBezTo>
                <a:cubicBezTo>
                  <a:pt x="2691917" y="1922161"/>
                  <a:pt x="2686304" y="1911335"/>
                  <a:pt x="2677844" y="1902207"/>
                </a:cubicBezTo>
                <a:cubicBezTo>
                  <a:pt x="2674543" y="1898795"/>
                  <a:pt x="2671282" y="1895297"/>
                  <a:pt x="2668085" y="1891778"/>
                </a:cubicBezTo>
                <a:cubicBezTo>
                  <a:pt x="2664866" y="1888197"/>
                  <a:pt x="2661646" y="1884614"/>
                  <a:pt x="2658761" y="1880985"/>
                </a:cubicBezTo>
                <a:cubicBezTo>
                  <a:pt x="2657884" y="1879886"/>
                  <a:pt x="2657911" y="1878753"/>
                  <a:pt x="2657517" y="1877626"/>
                </a:cubicBezTo>
                <a:close/>
                <a:moveTo>
                  <a:pt x="4999477" y="1875584"/>
                </a:moveTo>
                <a:cubicBezTo>
                  <a:pt x="5001059" y="1873278"/>
                  <a:pt x="5025164" y="1893011"/>
                  <a:pt x="5030675" y="1900819"/>
                </a:cubicBezTo>
                <a:cubicBezTo>
                  <a:pt x="5031075" y="1901428"/>
                  <a:pt x="5031235" y="1902038"/>
                  <a:pt x="5031142" y="1902257"/>
                </a:cubicBezTo>
                <a:cubicBezTo>
                  <a:pt x="5030899" y="1902733"/>
                  <a:pt x="5030381" y="1902913"/>
                  <a:pt x="5030030" y="1903223"/>
                </a:cubicBezTo>
                <a:cubicBezTo>
                  <a:pt x="5031457" y="1904191"/>
                  <a:pt x="5032867" y="1905012"/>
                  <a:pt x="5034292" y="1906220"/>
                </a:cubicBezTo>
                <a:cubicBezTo>
                  <a:pt x="5035918" y="1907612"/>
                  <a:pt x="5037965" y="1909284"/>
                  <a:pt x="5039497" y="1910897"/>
                </a:cubicBezTo>
                <a:cubicBezTo>
                  <a:pt x="5046447" y="1918238"/>
                  <a:pt x="5053210" y="1925780"/>
                  <a:pt x="5060381" y="1932976"/>
                </a:cubicBezTo>
                <a:cubicBezTo>
                  <a:pt x="5068775" y="1941433"/>
                  <a:pt x="5077466" y="1949615"/>
                  <a:pt x="5086508" y="1957489"/>
                </a:cubicBezTo>
                <a:lnTo>
                  <a:pt x="5101117" y="1976550"/>
                </a:lnTo>
                <a:lnTo>
                  <a:pt x="5096213" y="1974363"/>
                </a:lnTo>
                <a:cubicBezTo>
                  <a:pt x="5084676" y="1963288"/>
                  <a:pt x="5074119" y="1956247"/>
                  <a:pt x="5064754" y="1951757"/>
                </a:cubicBezTo>
                <a:cubicBezTo>
                  <a:pt x="5063619" y="1951232"/>
                  <a:pt x="5060531" y="1948577"/>
                  <a:pt x="5059511" y="1947262"/>
                </a:cubicBezTo>
                <a:cubicBezTo>
                  <a:pt x="5051866" y="1937285"/>
                  <a:pt x="5044533" y="1927421"/>
                  <a:pt x="5037326" y="1917631"/>
                </a:cubicBezTo>
                <a:cubicBezTo>
                  <a:pt x="5031829" y="1910449"/>
                  <a:pt x="5028018" y="1901845"/>
                  <a:pt x="5019287" y="1898684"/>
                </a:cubicBezTo>
                <a:cubicBezTo>
                  <a:pt x="5018883" y="1898552"/>
                  <a:pt x="5016094" y="1895383"/>
                  <a:pt x="5015732" y="1894590"/>
                </a:cubicBezTo>
                <a:cubicBezTo>
                  <a:pt x="5014975" y="1892708"/>
                  <a:pt x="5015040" y="1891475"/>
                  <a:pt x="5014776" y="1889983"/>
                </a:cubicBezTo>
                <a:cubicBezTo>
                  <a:pt x="5012376" y="1888860"/>
                  <a:pt x="5009810" y="1887606"/>
                  <a:pt x="5007591" y="1886760"/>
                </a:cubicBezTo>
                <a:cubicBezTo>
                  <a:pt x="5006216" y="1886234"/>
                  <a:pt x="5005277" y="1886373"/>
                  <a:pt x="5004156" y="1886236"/>
                </a:cubicBezTo>
                <a:cubicBezTo>
                  <a:pt x="5002438" y="1882525"/>
                  <a:pt x="4998677" y="1876663"/>
                  <a:pt x="4999477" y="1875584"/>
                </a:cubicBezTo>
                <a:close/>
                <a:moveTo>
                  <a:pt x="6651754" y="1875570"/>
                </a:moveTo>
                <a:cubicBezTo>
                  <a:pt x="6649500" y="1876729"/>
                  <a:pt x="6647246" y="1877888"/>
                  <a:pt x="6642351" y="1880460"/>
                </a:cubicBezTo>
                <a:cubicBezTo>
                  <a:pt x="6639437" y="1885938"/>
                  <a:pt x="6637131" y="1888954"/>
                  <a:pt x="6635451" y="1891957"/>
                </a:cubicBezTo>
                <a:cubicBezTo>
                  <a:pt x="6633437" y="1895418"/>
                  <a:pt x="6631791" y="1898716"/>
                  <a:pt x="6629979" y="1902124"/>
                </a:cubicBezTo>
                <a:lnTo>
                  <a:pt x="6640674" y="1889885"/>
                </a:lnTo>
                <a:cubicBezTo>
                  <a:pt x="6642920" y="1887382"/>
                  <a:pt x="6645057" y="1884714"/>
                  <a:pt x="6646992" y="1882099"/>
                </a:cubicBezTo>
                <a:cubicBezTo>
                  <a:pt x="6648611" y="1879849"/>
                  <a:pt x="6650154" y="1877728"/>
                  <a:pt x="6651754" y="1875570"/>
                </a:cubicBezTo>
                <a:close/>
                <a:moveTo>
                  <a:pt x="5027717" y="1873183"/>
                </a:moveTo>
                <a:lnTo>
                  <a:pt x="5039475" y="1884114"/>
                </a:lnTo>
                <a:lnTo>
                  <a:pt x="5038824" y="1887236"/>
                </a:lnTo>
                <a:close/>
                <a:moveTo>
                  <a:pt x="5027006" y="1872221"/>
                </a:moveTo>
                <a:lnTo>
                  <a:pt x="5027608" y="1873017"/>
                </a:lnTo>
                <a:lnTo>
                  <a:pt x="5027717" y="1873183"/>
                </a:lnTo>
                <a:lnTo>
                  <a:pt x="5027515" y="1872998"/>
                </a:lnTo>
                <a:cubicBezTo>
                  <a:pt x="5027334" y="1872721"/>
                  <a:pt x="5027188" y="1872498"/>
                  <a:pt x="5027006" y="1872221"/>
                </a:cubicBezTo>
                <a:close/>
                <a:moveTo>
                  <a:pt x="4345222" y="1871270"/>
                </a:moveTo>
                <a:cubicBezTo>
                  <a:pt x="4342426" y="1875128"/>
                  <a:pt x="4339820" y="1879131"/>
                  <a:pt x="4336623" y="1882848"/>
                </a:cubicBezTo>
                <a:cubicBezTo>
                  <a:pt x="4334725" y="1885057"/>
                  <a:pt x="4331961" y="1886797"/>
                  <a:pt x="4329598" y="1888677"/>
                </a:cubicBezTo>
                <a:cubicBezTo>
                  <a:pt x="4333142" y="1884346"/>
                  <a:pt x="4336646" y="1880100"/>
                  <a:pt x="4340685" y="1875175"/>
                </a:cubicBezTo>
                <a:cubicBezTo>
                  <a:pt x="4342197" y="1873873"/>
                  <a:pt x="4343710" y="1872572"/>
                  <a:pt x="4345222" y="1871270"/>
                </a:cubicBezTo>
                <a:close/>
                <a:moveTo>
                  <a:pt x="4323261" y="1865529"/>
                </a:moveTo>
                <a:cubicBezTo>
                  <a:pt x="4318588" y="1873063"/>
                  <a:pt x="4316502" y="1876745"/>
                  <a:pt x="4314038" y="1880346"/>
                </a:cubicBezTo>
                <a:cubicBezTo>
                  <a:pt x="4313646" y="1880835"/>
                  <a:pt x="4312150" y="1881779"/>
                  <a:pt x="4311195" y="1882464"/>
                </a:cubicBezTo>
                <a:cubicBezTo>
                  <a:pt x="4313491" y="1878781"/>
                  <a:pt x="4315511" y="1874913"/>
                  <a:pt x="4317782" y="1870957"/>
                </a:cubicBezTo>
                <a:cubicBezTo>
                  <a:pt x="4318191" y="1870322"/>
                  <a:pt x="4319767" y="1868999"/>
                  <a:pt x="4323261" y="1865529"/>
                </a:cubicBezTo>
                <a:close/>
                <a:moveTo>
                  <a:pt x="1945861" y="1857286"/>
                </a:moveTo>
                <a:cubicBezTo>
                  <a:pt x="1944668" y="1859674"/>
                  <a:pt x="1943209" y="1861863"/>
                  <a:pt x="1940557" y="1866506"/>
                </a:cubicBezTo>
                <a:cubicBezTo>
                  <a:pt x="1937572" y="1866904"/>
                  <a:pt x="1935582" y="1867368"/>
                  <a:pt x="1933926" y="1867302"/>
                </a:cubicBezTo>
                <a:cubicBezTo>
                  <a:pt x="1933592" y="1867302"/>
                  <a:pt x="1935119" y="1864715"/>
                  <a:pt x="1935252" y="1864582"/>
                </a:cubicBezTo>
                <a:cubicBezTo>
                  <a:pt x="1938832" y="1862062"/>
                  <a:pt x="1942414" y="1859807"/>
                  <a:pt x="1945861" y="1857286"/>
                </a:cubicBezTo>
                <a:close/>
                <a:moveTo>
                  <a:pt x="5012972" y="1853821"/>
                </a:moveTo>
                <a:cubicBezTo>
                  <a:pt x="5013650" y="1854250"/>
                  <a:pt x="5014896" y="1854701"/>
                  <a:pt x="5015042" y="1854924"/>
                </a:cubicBezTo>
                <a:cubicBezTo>
                  <a:pt x="5019061" y="1860695"/>
                  <a:pt x="5022988" y="1866448"/>
                  <a:pt x="5026951" y="1872256"/>
                </a:cubicBezTo>
                <a:close/>
                <a:moveTo>
                  <a:pt x="4981856" y="1852557"/>
                </a:moveTo>
                <a:cubicBezTo>
                  <a:pt x="4982754" y="1853079"/>
                  <a:pt x="4984146" y="1853753"/>
                  <a:pt x="4984492" y="1854161"/>
                </a:cubicBezTo>
                <a:cubicBezTo>
                  <a:pt x="4988528" y="1860079"/>
                  <a:pt x="4992436" y="1865924"/>
                  <a:pt x="4995782" y="1870790"/>
                </a:cubicBezTo>
                <a:cubicBezTo>
                  <a:pt x="4993857" y="1869910"/>
                  <a:pt x="4991879" y="1868826"/>
                  <a:pt x="4989826" y="1867872"/>
                </a:cubicBezTo>
                <a:close/>
                <a:moveTo>
                  <a:pt x="1957049" y="1842979"/>
                </a:moveTo>
                <a:lnTo>
                  <a:pt x="1951169" y="1850918"/>
                </a:lnTo>
                <a:cubicBezTo>
                  <a:pt x="1949444" y="1852112"/>
                  <a:pt x="1947589" y="1853174"/>
                  <a:pt x="1946925" y="1852842"/>
                </a:cubicBezTo>
                <a:cubicBezTo>
                  <a:pt x="1946593" y="1852709"/>
                  <a:pt x="1948782" y="1849460"/>
                  <a:pt x="1949843" y="1847601"/>
                </a:cubicBezTo>
                <a:cubicBezTo>
                  <a:pt x="1950971" y="1847072"/>
                  <a:pt x="1951899" y="1846939"/>
                  <a:pt x="1953226" y="1846010"/>
                </a:cubicBezTo>
                <a:close/>
                <a:moveTo>
                  <a:pt x="1962113" y="1836143"/>
                </a:moveTo>
                <a:lnTo>
                  <a:pt x="1960589" y="1840173"/>
                </a:lnTo>
                <a:lnTo>
                  <a:pt x="1957049" y="1842979"/>
                </a:lnTo>
                <a:close/>
                <a:moveTo>
                  <a:pt x="4994242" y="1831521"/>
                </a:moveTo>
                <a:cubicBezTo>
                  <a:pt x="4995505" y="1832359"/>
                  <a:pt x="4996748" y="1833289"/>
                  <a:pt x="4999346" y="1835077"/>
                </a:cubicBezTo>
                <a:cubicBezTo>
                  <a:pt x="5000808" y="1838399"/>
                  <a:pt x="5001857" y="1840725"/>
                  <a:pt x="5002886" y="1843144"/>
                </a:cubicBezTo>
                <a:cubicBezTo>
                  <a:pt x="5001588" y="1842250"/>
                  <a:pt x="4999536" y="1841057"/>
                  <a:pt x="4999229" y="1840465"/>
                </a:cubicBezTo>
                <a:cubicBezTo>
                  <a:pt x="4997285" y="1837377"/>
                  <a:pt x="4995873" y="1834496"/>
                  <a:pt x="4994242" y="1831521"/>
                </a:cubicBezTo>
                <a:close/>
                <a:moveTo>
                  <a:pt x="4960056" y="1825449"/>
                </a:moveTo>
                <a:cubicBezTo>
                  <a:pt x="4962776" y="1828029"/>
                  <a:pt x="4965626" y="1830443"/>
                  <a:pt x="4968056" y="1832578"/>
                </a:cubicBezTo>
                <a:cubicBezTo>
                  <a:pt x="4969892" y="1835261"/>
                  <a:pt x="4971018" y="1836981"/>
                  <a:pt x="4972164" y="1838609"/>
                </a:cubicBezTo>
                <a:cubicBezTo>
                  <a:pt x="4968551" y="1835028"/>
                  <a:pt x="4964973" y="1831506"/>
                  <a:pt x="4961324" y="1827869"/>
                </a:cubicBezTo>
                <a:cubicBezTo>
                  <a:pt x="4960886" y="1827443"/>
                  <a:pt x="4960454" y="1826298"/>
                  <a:pt x="4960056" y="1825449"/>
                </a:cubicBezTo>
                <a:close/>
                <a:moveTo>
                  <a:pt x="1947260" y="1822996"/>
                </a:moveTo>
                <a:cubicBezTo>
                  <a:pt x="1945602" y="1824786"/>
                  <a:pt x="1943480" y="1826643"/>
                  <a:pt x="1942220" y="1828435"/>
                </a:cubicBezTo>
                <a:cubicBezTo>
                  <a:pt x="1939766" y="1832016"/>
                  <a:pt x="1937710" y="1835531"/>
                  <a:pt x="1935455" y="1839114"/>
                </a:cubicBezTo>
                <a:cubicBezTo>
                  <a:pt x="1938772" y="1835929"/>
                  <a:pt x="1942021" y="1832812"/>
                  <a:pt x="1945270" y="1829496"/>
                </a:cubicBezTo>
                <a:cubicBezTo>
                  <a:pt x="1945669" y="1829031"/>
                  <a:pt x="1945934" y="1827506"/>
                  <a:pt x="1947260" y="1822996"/>
                </a:cubicBezTo>
                <a:close/>
                <a:moveTo>
                  <a:pt x="1929869" y="1820011"/>
                </a:moveTo>
                <a:cubicBezTo>
                  <a:pt x="1927349" y="1823726"/>
                  <a:pt x="1924762" y="1827373"/>
                  <a:pt x="1922706" y="1830291"/>
                </a:cubicBezTo>
                <a:cubicBezTo>
                  <a:pt x="1919588" y="1833343"/>
                  <a:pt x="1917532" y="1835332"/>
                  <a:pt x="1915344" y="1837189"/>
                </a:cubicBezTo>
                <a:cubicBezTo>
                  <a:pt x="1916869" y="1835266"/>
                  <a:pt x="1918128" y="1833144"/>
                  <a:pt x="1919721" y="1831221"/>
                </a:cubicBezTo>
                <a:cubicBezTo>
                  <a:pt x="1923037" y="1827373"/>
                  <a:pt x="1926486" y="1823726"/>
                  <a:pt x="1929869" y="1820011"/>
                </a:cubicBezTo>
                <a:close/>
                <a:moveTo>
                  <a:pt x="4380484" y="1818187"/>
                </a:moveTo>
                <a:lnTo>
                  <a:pt x="4370655" y="1830267"/>
                </a:lnTo>
                <a:cubicBezTo>
                  <a:pt x="4370573" y="1830436"/>
                  <a:pt x="4369873" y="1829838"/>
                  <a:pt x="4369490" y="1829550"/>
                </a:cubicBezTo>
                <a:cubicBezTo>
                  <a:pt x="4372506" y="1826318"/>
                  <a:pt x="4375481" y="1823170"/>
                  <a:pt x="4378496" y="1819937"/>
                </a:cubicBezTo>
                <a:cubicBezTo>
                  <a:pt x="4379157" y="1819215"/>
                  <a:pt x="4379842" y="1818764"/>
                  <a:pt x="4380484" y="1818187"/>
                </a:cubicBezTo>
                <a:close/>
                <a:moveTo>
                  <a:pt x="4380649" y="1818059"/>
                </a:moveTo>
                <a:cubicBezTo>
                  <a:pt x="4380587" y="1818081"/>
                  <a:pt x="4380547" y="1818166"/>
                  <a:pt x="4380485" y="1818188"/>
                </a:cubicBezTo>
                <a:lnTo>
                  <a:pt x="4380587" y="1818081"/>
                </a:lnTo>
                <a:close/>
                <a:moveTo>
                  <a:pt x="1975114" y="1815434"/>
                </a:moveTo>
                <a:cubicBezTo>
                  <a:pt x="1973523" y="1817689"/>
                  <a:pt x="1971532" y="1820144"/>
                  <a:pt x="1970470" y="1822067"/>
                </a:cubicBezTo>
                <a:cubicBezTo>
                  <a:pt x="1969278" y="1824322"/>
                  <a:pt x="1968284" y="1826577"/>
                  <a:pt x="1968215" y="1827903"/>
                </a:cubicBezTo>
                <a:lnTo>
                  <a:pt x="1962113" y="1836143"/>
                </a:lnTo>
                <a:lnTo>
                  <a:pt x="1963573" y="1832281"/>
                </a:lnTo>
                <a:cubicBezTo>
                  <a:pt x="1964834" y="1829428"/>
                  <a:pt x="1965962" y="1826444"/>
                  <a:pt x="1968152" y="1823194"/>
                </a:cubicBezTo>
                <a:cubicBezTo>
                  <a:pt x="1969674" y="1820873"/>
                  <a:pt x="1972726" y="1818021"/>
                  <a:pt x="1975114" y="1815434"/>
                </a:cubicBezTo>
                <a:close/>
                <a:moveTo>
                  <a:pt x="4405275" y="1797858"/>
                </a:moveTo>
                <a:cubicBezTo>
                  <a:pt x="4402800" y="1802237"/>
                  <a:pt x="4400366" y="1806530"/>
                  <a:pt x="4397302" y="1810622"/>
                </a:cubicBezTo>
                <a:cubicBezTo>
                  <a:pt x="4395924" y="1812510"/>
                  <a:pt x="4393662" y="1814284"/>
                  <a:pt x="4391844" y="1816114"/>
                </a:cubicBezTo>
                <a:cubicBezTo>
                  <a:pt x="4393560" y="1812985"/>
                  <a:pt x="4395192" y="1809815"/>
                  <a:pt x="4396949" y="1806601"/>
                </a:cubicBezTo>
                <a:cubicBezTo>
                  <a:pt x="4400361" y="1803300"/>
                  <a:pt x="4402755" y="1800495"/>
                  <a:pt x="4405275" y="1797858"/>
                </a:cubicBezTo>
                <a:close/>
                <a:moveTo>
                  <a:pt x="1947974" y="1797129"/>
                </a:moveTo>
                <a:cubicBezTo>
                  <a:pt x="1946847" y="1799185"/>
                  <a:pt x="1945919" y="1801109"/>
                  <a:pt x="1944525" y="1803231"/>
                </a:cubicBezTo>
                <a:cubicBezTo>
                  <a:pt x="1943862" y="1804292"/>
                  <a:pt x="1942271" y="1805553"/>
                  <a:pt x="1939354" y="1808404"/>
                </a:cubicBezTo>
                <a:cubicBezTo>
                  <a:pt x="1941873" y="1804226"/>
                  <a:pt x="1943001" y="1802104"/>
                  <a:pt x="1944592" y="1799849"/>
                </a:cubicBezTo>
                <a:cubicBezTo>
                  <a:pt x="1945189" y="1798986"/>
                  <a:pt x="1946847" y="1798058"/>
                  <a:pt x="1947974" y="1797129"/>
                </a:cubicBezTo>
                <a:close/>
                <a:moveTo>
                  <a:pt x="257071" y="1796731"/>
                </a:moveTo>
                <a:cubicBezTo>
                  <a:pt x="259592" y="1798521"/>
                  <a:pt x="262311" y="1800644"/>
                  <a:pt x="265030" y="1802766"/>
                </a:cubicBezTo>
                <a:cubicBezTo>
                  <a:pt x="265163" y="1802899"/>
                  <a:pt x="265761" y="1804225"/>
                  <a:pt x="266159" y="1805021"/>
                </a:cubicBezTo>
                <a:cubicBezTo>
                  <a:pt x="263571" y="1803429"/>
                  <a:pt x="260985" y="1801904"/>
                  <a:pt x="257403" y="1799715"/>
                </a:cubicBezTo>
                <a:cubicBezTo>
                  <a:pt x="257204" y="1798058"/>
                  <a:pt x="256740" y="1796532"/>
                  <a:pt x="257071" y="1796731"/>
                </a:cubicBezTo>
                <a:close/>
                <a:moveTo>
                  <a:pt x="4400892" y="1792153"/>
                </a:moveTo>
                <a:cubicBezTo>
                  <a:pt x="4400509" y="1793270"/>
                  <a:pt x="4400300" y="1794678"/>
                  <a:pt x="4399660" y="1795464"/>
                </a:cubicBezTo>
                <a:cubicBezTo>
                  <a:pt x="4393776" y="1803353"/>
                  <a:pt x="4387000" y="1810499"/>
                  <a:pt x="4380628" y="1817997"/>
                </a:cubicBezTo>
                <a:cubicBezTo>
                  <a:pt x="4381167" y="1816122"/>
                  <a:pt x="4381504" y="1813265"/>
                  <a:pt x="4382226" y="1812520"/>
                </a:cubicBezTo>
                <a:cubicBezTo>
                  <a:pt x="4388524" y="1805611"/>
                  <a:pt x="4394995" y="1799203"/>
                  <a:pt x="4400892" y="1792153"/>
                </a:cubicBezTo>
                <a:close/>
                <a:moveTo>
                  <a:pt x="282759" y="1785123"/>
                </a:moveTo>
                <a:cubicBezTo>
                  <a:pt x="283222" y="1785854"/>
                  <a:pt x="283620" y="1786584"/>
                  <a:pt x="284151" y="1787246"/>
                </a:cubicBezTo>
                <a:lnTo>
                  <a:pt x="297086" y="1804491"/>
                </a:lnTo>
                <a:cubicBezTo>
                  <a:pt x="301396" y="1810196"/>
                  <a:pt x="306170" y="1815567"/>
                  <a:pt x="310880" y="1821006"/>
                </a:cubicBezTo>
                <a:lnTo>
                  <a:pt x="329517" y="1841700"/>
                </a:lnTo>
                <a:cubicBezTo>
                  <a:pt x="335687" y="1848664"/>
                  <a:pt x="342585" y="1854899"/>
                  <a:pt x="348953" y="1861663"/>
                </a:cubicBezTo>
                <a:cubicBezTo>
                  <a:pt x="352137" y="1864914"/>
                  <a:pt x="354390" y="1869159"/>
                  <a:pt x="356975" y="1872939"/>
                </a:cubicBezTo>
                <a:cubicBezTo>
                  <a:pt x="357372" y="1873536"/>
                  <a:pt x="357505" y="1874067"/>
                  <a:pt x="357770" y="1874663"/>
                </a:cubicBezTo>
                <a:cubicBezTo>
                  <a:pt x="358301" y="1874797"/>
                  <a:pt x="358698" y="1874730"/>
                  <a:pt x="359297" y="1875128"/>
                </a:cubicBezTo>
                <a:cubicBezTo>
                  <a:pt x="362414" y="1877118"/>
                  <a:pt x="366261" y="1878775"/>
                  <a:pt x="368648" y="1881362"/>
                </a:cubicBezTo>
                <a:cubicBezTo>
                  <a:pt x="374087" y="1887132"/>
                  <a:pt x="378798" y="1893566"/>
                  <a:pt x="384436" y="1898872"/>
                </a:cubicBezTo>
                <a:cubicBezTo>
                  <a:pt x="405927" y="1919433"/>
                  <a:pt x="429206" y="1937872"/>
                  <a:pt x="452286" y="1956510"/>
                </a:cubicBezTo>
                <a:lnTo>
                  <a:pt x="483129" y="1979922"/>
                </a:lnTo>
                <a:lnTo>
                  <a:pt x="490824" y="1985825"/>
                </a:lnTo>
                <a:lnTo>
                  <a:pt x="498783" y="1991330"/>
                </a:lnTo>
                <a:lnTo>
                  <a:pt x="514635" y="2002406"/>
                </a:lnTo>
                <a:cubicBezTo>
                  <a:pt x="521466" y="2007116"/>
                  <a:pt x="527700" y="2013483"/>
                  <a:pt x="534399" y="2017661"/>
                </a:cubicBezTo>
                <a:cubicBezTo>
                  <a:pt x="546206" y="2024361"/>
                  <a:pt x="558278" y="2030463"/>
                  <a:pt x="569686" y="2035703"/>
                </a:cubicBezTo>
                <a:cubicBezTo>
                  <a:pt x="579435" y="2040477"/>
                  <a:pt x="589913" y="2051156"/>
                  <a:pt x="599265" y="2050824"/>
                </a:cubicBezTo>
                <a:cubicBezTo>
                  <a:pt x="600127" y="2051687"/>
                  <a:pt x="601055" y="2052549"/>
                  <a:pt x="601918" y="2053344"/>
                </a:cubicBezTo>
                <a:cubicBezTo>
                  <a:pt x="603310" y="2054804"/>
                  <a:pt x="604703" y="2056860"/>
                  <a:pt x="606030" y="2057523"/>
                </a:cubicBezTo>
                <a:cubicBezTo>
                  <a:pt x="615380" y="2062034"/>
                  <a:pt x="624401" y="2066610"/>
                  <a:pt x="633885" y="2070589"/>
                </a:cubicBezTo>
                <a:cubicBezTo>
                  <a:pt x="637865" y="2072314"/>
                  <a:pt x="644630" y="2074967"/>
                  <a:pt x="645360" y="2075829"/>
                </a:cubicBezTo>
                <a:cubicBezTo>
                  <a:pt x="652523" y="2084519"/>
                  <a:pt x="664525" y="2087171"/>
                  <a:pt x="675272" y="2091615"/>
                </a:cubicBezTo>
                <a:cubicBezTo>
                  <a:pt x="686218" y="2095794"/>
                  <a:pt x="697688" y="2099242"/>
                  <a:pt x="708363" y="2104018"/>
                </a:cubicBezTo>
                <a:cubicBezTo>
                  <a:pt x="715729" y="2107268"/>
                  <a:pt x="722897" y="2110849"/>
                  <a:pt x="730125" y="2114231"/>
                </a:cubicBezTo>
                <a:lnTo>
                  <a:pt x="752145" y="2123782"/>
                </a:lnTo>
                <a:cubicBezTo>
                  <a:pt x="753206" y="2124247"/>
                  <a:pt x="754732" y="2124380"/>
                  <a:pt x="755859" y="2124512"/>
                </a:cubicBezTo>
                <a:cubicBezTo>
                  <a:pt x="761694" y="2125176"/>
                  <a:pt x="770185" y="2127563"/>
                  <a:pt x="778211" y="2130482"/>
                </a:cubicBezTo>
                <a:cubicBezTo>
                  <a:pt x="786368" y="2133267"/>
                  <a:pt x="794195" y="2136251"/>
                  <a:pt x="798572" y="2139104"/>
                </a:cubicBezTo>
                <a:cubicBezTo>
                  <a:pt x="799236" y="2139568"/>
                  <a:pt x="801558" y="2139966"/>
                  <a:pt x="803083" y="2140431"/>
                </a:cubicBezTo>
                <a:lnTo>
                  <a:pt x="832136" y="2149915"/>
                </a:lnTo>
                <a:cubicBezTo>
                  <a:pt x="833993" y="2150446"/>
                  <a:pt x="835917" y="2151375"/>
                  <a:pt x="837641" y="2151706"/>
                </a:cubicBezTo>
                <a:cubicBezTo>
                  <a:pt x="844406" y="2152967"/>
                  <a:pt x="851370" y="2153563"/>
                  <a:pt x="857670" y="2155353"/>
                </a:cubicBezTo>
                <a:lnTo>
                  <a:pt x="882077" y="2162517"/>
                </a:lnTo>
                <a:cubicBezTo>
                  <a:pt x="890301" y="2164706"/>
                  <a:pt x="898525" y="2166630"/>
                  <a:pt x="906749" y="2168685"/>
                </a:cubicBezTo>
                <a:lnTo>
                  <a:pt x="931489" y="2174655"/>
                </a:lnTo>
                <a:cubicBezTo>
                  <a:pt x="939778" y="2176644"/>
                  <a:pt x="948198" y="2177838"/>
                  <a:pt x="956557" y="2179363"/>
                </a:cubicBezTo>
                <a:cubicBezTo>
                  <a:pt x="964055" y="2180691"/>
                  <a:pt x="972215" y="2178767"/>
                  <a:pt x="976395" y="2183675"/>
                </a:cubicBezTo>
                <a:cubicBezTo>
                  <a:pt x="976593" y="2183873"/>
                  <a:pt x="977654" y="2184338"/>
                  <a:pt x="978119" y="2184404"/>
                </a:cubicBezTo>
                <a:lnTo>
                  <a:pt x="988265" y="2185334"/>
                </a:lnTo>
                <a:lnTo>
                  <a:pt x="998479" y="2185731"/>
                </a:lnTo>
                <a:cubicBezTo>
                  <a:pt x="1005244" y="2186063"/>
                  <a:pt x="1012076" y="2186394"/>
                  <a:pt x="1018907" y="2186726"/>
                </a:cubicBezTo>
                <a:cubicBezTo>
                  <a:pt x="1031045" y="2187455"/>
                  <a:pt x="1043382" y="2188848"/>
                  <a:pt x="1055717" y="2189179"/>
                </a:cubicBezTo>
                <a:cubicBezTo>
                  <a:pt x="1059034" y="2189312"/>
                  <a:pt x="1062483" y="2190373"/>
                  <a:pt x="1065732" y="2190440"/>
                </a:cubicBezTo>
                <a:cubicBezTo>
                  <a:pt x="1076345" y="2190640"/>
                  <a:pt x="1086891" y="2190838"/>
                  <a:pt x="1097504" y="2190771"/>
                </a:cubicBezTo>
                <a:cubicBezTo>
                  <a:pt x="1113287" y="2190506"/>
                  <a:pt x="1129472" y="2190771"/>
                  <a:pt x="1144993" y="2190042"/>
                </a:cubicBezTo>
                <a:cubicBezTo>
                  <a:pt x="1158390" y="2188914"/>
                  <a:pt x="1170526" y="2184603"/>
                  <a:pt x="1184853" y="2187920"/>
                </a:cubicBezTo>
                <a:cubicBezTo>
                  <a:pt x="1185251" y="2187985"/>
                  <a:pt x="1187441" y="2187787"/>
                  <a:pt x="1187640" y="2187588"/>
                </a:cubicBezTo>
                <a:cubicBezTo>
                  <a:pt x="1189630" y="2185797"/>
                  <a:pt x="1188833" y="2183609"/>
                  <a:pt x="1199513" y="2184139"/>
                </a:cubicBezTo>
                <a:cubicBezTo>
                  <a:pt x="1211384" y="2184404"/>
                  <a:pt x="1222860" y="2183475"/>
                  <a:pt x="1230554" y="2179099"/>
                </a:cubicBezTo>
                <a:cubicBezTo>
                  <a:pt x="1230951" y="2178833"/>
                  <a:pt x="1236191" y="2179032"/>
                  <a:pt x="1239109" y="2179099"/>
                </a:cubicBezTo>
                <a:cubicBezTo>
                  <a:pt x="1241298" y="2179165"/>
                  <a:pt x="1243487" y="2179695"/>
                  <a:pt x="1245411" y="2179430"/>
                </a:cubicBezTo>
                <a:cubicBezTo>
                  <a:pt x="1261263" y="2177108"/>
                  <a:pt x="1276982" y="2174058"/>
                  <a:pt x="1292768" y="2171338"/>
                </a:cubicBezTo>
                <a:lnTo>
                  <a:pt x="1293564" y="2172068"/>
                </a:lnTo>
                <a:cubicBezTo>
                  <a:pt x="1296548" y="2171206"/>
                  <a:pt x="1302252" y="2169614"/>
                  <a:pt x="1301854" y="2169349"/>
                </a:cubicBezTo>
                <a:cubicBezTo>
                  <a:pt x="1299931" y="2167557"/>
                  <a:pt x="1296813" y="2165900"/>
                  <a:pt x="1294028" y="2164175"/>
                </a:cubicBezTo>
                <a:cubicBezTo>
                  <a:pt x="1289718" y="2166298"/>
                  <a:pt x="1291110" y="2160793"/>
                  <a:pt x="1285207" y="2164640"/>
                </a:cubicBezTo>
                <a:cubicBezTo>
                  <a:pt x="1284676" y="2164971"/>
                  <a:pt x="1281292" y="2165302"/>
                  <a:pt x="1279370" y="2165436"/>
                </a:cubicBezTo>
                <a:cubicBezTo>
                  <a:pt x="1272405" y="2165834"/>
                  <a:pt x="1265508" y="2166165"/>
                  <a:pt x="1258610" y="2166563"/>
                </a:cubicBezTo>
                <a:cubicBezTo>
                  <a:pt x="1251711" y="2167028"/>
                  <a:pt x="1244813" y="2167426"/>
                  <a:pt x="1237782" y="2167690"/>
                </a:cubicBezTo>
                <a:cubicBezTo>
                  <a:pt x="1223656" y="2168486"/>
                  <a:pt x="1209262" y="2170410"/>
                  <a:pt x="1195067" y="2171802"/>
                </a:cubicBezTo>
                <a:cubicBezTo>
                  <a:pt x="1182399" y="2172797"/>
                  <a:pt x="1169864" y="2173726"/>
                  <a:pt x="1157192" y="2174655"/>
                </a:cubicBezTo>
                <a:cubicBezTo>
                  <a:pt x="1148706" y="2175385"/>
                  <a:pt x="1138690" y="2175848"/>
                  <a:pt x="1131858" y="2174720"/>
                </a:cubicBezTo>
                <a:cubicBezTo>
                  <a:pt x="1120252" y="2172864"/>
                  <a:pt x="1118064" y="2173859"/>
                  <a:pt x="1117996" y="2176976"/>
                </a:cubicBezTo>
                <a:lnTo>
                  <a:pt x="1110237" y="2176777"/>
                </a:lnTo>
                <a:cubicBezTo>
                  <a:pt x="1108910" y="2176777"/>
                  <a:pt x="1107517" y="2176710"/>
                  <a:pt x="1106323" y="2176843"/>
                </a:cubicBezTo>
                <a:cubicBezTo>
                  <a:pt x="1096509" y="2178037"/>
                  <a:pt x="1086957" y="2178899"/>
                  <a:pt x="1076810" y="2179032"/>
                </a:cubicBezTo>
                <a:cubicBezTo>
                  <a:pt x="1069513" y="2179231"/>
                  <a:pt x="1060956" y="2177971"/>
                  <a:pt x="1053925" y="2178303"/>
                </a:cubicBezTo>
                <a:cubicBezTo>
                  <a:pt x="1049682" y="2178501"/>
                  <a:pt x="1045569" y="2178899"/>
                  <a:pt x="1041656" y="2179363"/>
                </a:cubicBezTo>
                <a:cubicBezTo>
                  <a:pt x="1037743" y="2179761"/>
                  <a:pt x="1033896" y="2180093"/>
                  <a:pt x="1030116" y="2180424"/>
                </a:cubicBezTo>
                <a:cubicBezTo>
                  <a:pt x="1023483" y="2181022"/>
                  <a:pt x="1017580" y="2182083"/>
                  <a:pt x="1010948" y="2182746"/>
                </a:cubicBezTo>
                <a:cubicBezTo>
                  <a:pt x="1009024" y="2182945"/>
                  <a:pt x="1005841" y="2182481"/>
                  <a:pt x="1003188" y="2182281"/>
                </a:cubicBezTo>
                <a:cubicBezTo>
                  <a:pt x="1004647" y="2181818"/>
                  <a:pt x="1006570" y="2181420"/>
                  <a:pt x="1007433" y="2180757"/>
                </a:cubicBezTo>
                <a:cubicBezTo>
                  <a:pt x="1008627" y="2179828"/>
                  <a:pt x="1009090" y="2178701"/>
                  <a:pt x="1009886" y="2177706"/>
                </a:cubicBezTo>
                <a:cubicBezTo>
                  <a:pt x="1010151" y="2177374"/>
                  <a:pt x="1009886" y="2176777"/>
                  <a:pt x="1010682" y="2176644"/>
                </a:cubicBezTo>
                <a:cubicBezTo>
                  <a:pt x="1015657" y="2175914"/>
                  <a:pt x="1020830" y="2175118"/>
                  <a:pt x="1026070" y="2174322"/>
                </a:cubicBezTo>
                <a:cubicBezTo>
                  <a:pt x="1027529" y="2174124"/>
                  <a:pt x="1029385" y="2174124"/>
                  <a:pt x="1031111" y="2173991"/>
                </a:cubicBezTo>
                <a:lnTo>
                  <a:pt x="1025207" y="2172333"/>
                </a:lnTo>
                <a:cubicBezTo>
                  <a:pt x="1019835" y="2170873"/>
                  <a:pt x="1014463" y="2169414"/>
                  <a:pt x="1009223" y="2167956"/>
                </a:cubicBezTo>
                <a:cubicBezTo>
                  <a:pt x="1005841" y="2166961"/>
                  <a:pt x="1002856" y="2165302"/>
                  <a:pt x="999407" y="2164904"/>
                </a:cubicBezTo>
                <a:cubicBezTo>
                  <a:pt x="980506" y="2162451"/>
                  <a:pt x="961732" y="2158869"/>
                  <a:pt x="942828" y="2156083"/>
                </a:cubicBezTo>
                <a:cubicBezTo>
                  <a:pt x="924990" y="2152634"/>
                  <a:pt x="907213" y="2148721"/>
                  <a:pt x="889438" y="2145073"/>
                </a:cubicBezTo>
                <a:lnTo>
                  <a:pt x="836713" y="2131278"/>
                </a:lnTo>
                <a:lnTo>
                  <a:pt x="787894" y="2115359"/>
                </a:lnTo>
                <a:lnTo>
                  <a:pt x="758379" y="2104416"/>
                </a:lnTo>
                <a:cubicBezTo>
                  <a:pt x="748563" y="2100635"/>
                  <a:pt x="738549" y="2097386"/>
                  <a:pt x="729065" y="2092941"/>
                </a:cubicBezTo>
                <a:cubicBezTo>
                  <a:pt x="715331" y="2086574"/>
                  <a:pt x="701732" y="2080207"/>
                  <a:pt x="688074" y="2073840"/>
                </a:cubicBezTo>
                <a:cubicBezTo>
                  <a:pt x="680713" y="2070258"/>
                  <a:pt x="673017" y="2067273"/>
                  <a:pt x="665453" y="2063891"/>
                </a:cubicBezTo>
                <a:lnTo>
                  <a:pt x="639987" y="2052615"/>
                </a:lnTo>
                <a:cubicBezTo>
                  <a:pt x="631564" y="2048702"/>
                  <a:pt x="623406" y="2044258"/>
                  <a:pt x="615315" y="2039748"/>
                </a:cubicBezTo>
                <a:cubicBezTo>
                  <a:pt x="607489" y="2035371"/>
                  <a:pt x="599928" y="2030197"/>
                  <a:pt x="592301" y="2025555"/>
                </a:cubicBezTo>
                <a:cubicBezTo>
                  <a:pt x="584807" y="2020646"/>
                  <a:pt x="577246" y="2016203"/>
                  <a:pt x="568890" y="2013683"/>
                </a:cubicBezTo>
                <a:cubicBezTo>
                  <a:pt x="567961" y="2013416"/>
                  <a:pt x="566370" y="2012355"/>
                  <a:pt x="565176" y="2011759"/>
                </a:cubicBezTo>
                <a:cubicBezTo>
                  <a:pt x="557216" y="2007846"/>
                  <a:pt x="549058" y="2004198"/>
                  <a:pt x="541165" y="2000020"/>
                </a:cubicBezTo>
                <a:cubicBezTo>
                  <a:pt x="533338" y="1995774"/>
                  <a:pt x="525512" y="1991463"/>
                  <a:pt x="517619" y="1987152"/>
                </a:cubicBezTo>
                <a:cubicBezTo>
                  <a:pt x="515629" y="1986024"/>
                  <a:pt x="513308" y="1983769"/>
                  <a:pt x="511186" y="1982443"/>
                </a:cubicBezTo>
                <a:cubicBezTo>
                  <a:pt x="505217" y="1978794"/>
                  <a:pt x="499976" y="1976539"/>
                  <a:pt x="495998" y="1975876"/>
                </a:cubicBezTo>
                <a:cubicBezTo>
                  <a:pt x="495534" y="1975810"/>
                  <a:pt x="493278" y="1973887"/>
                  <a:pt x="491885" y="1972759"/>
                </a:cubicBezTo>
                <a:cubicBezTo>
                  <a:pt x="487308" y="1969178"/>
                  <a:pt x="482400" y="1964601"/>
                  <a:pt x="478154" y="1962080"/>
                </a:cubicBezTo>
                <a:cubicBezTo>
                  <a:pt x="468735" y="1956376"/>
                  <a:pt x="459449" y="1951933"/>
                  <a:pt x="450230" y="1946427"/>
                </a:cubicBezTo>
                <a:cubicBezTo>
                  <a:pt x="448307" y="1945235"/>
                  <a:pt x="446052" y="1943045"/>
                  <a:pt x="443930" y="1941321"/>
                </a:cubicBezTo>
                <a:cubicBezTo>
                  <a:pt x="445189" y="1941454"/>
                  <a:pt x="446383" y="1941586"/>
                  <a:pt x="447709" y="1941719"/>
                </a:cubicBezTo>
                <a:cubicBezTo>
                  <a:pt x="448572" y="1941785"/>
                  <a:pt x="449501" y="1941984"/>
                  <a:pt x="450362" y="1942183"/>
                </a:cubicBezTo>
                <a:cubicBezTo>
                  <a:pt x="448903" y="1941122"/>
                  <a:pt x="447444" y="1939994"/>
                  <a:pt x="445985" y="1938999"/>
                </a:cubicBezTo>
                <a:cubicBezTo>
                  <a:pt x="437165" y="1933097"/>
                  <a:pt x="428211" y="1927790"/>
                  <a:pt x="419456" y="1921025"/>
                </a:cubicBezTo>
                <a:cubicBezTo>
                  <a:pt x="412626" y="1916050"/>
                  <a:pt x="406790" y="1907826"/>
                  <a:pt x="400422" y="1902454"/>
                </a:cubicBezTo>
                <a:cubicBezTo>
                  <a:pt x="392794" y="1895954"/>
                  <a:pt x="385364" y="1889786"/>
                  <a:pt x="378001" y="1883220"/>
                </a:cubicBezTo>
                <a:cubicBezTo>
                  <a:pt x="370638" y="1876653"/>
                  <a:pt x="363941" y="1869092"/>
                  <a:pt x="356775" y="1860867"/>
                </a:cubicBezTo>
                <a:cubicBezTo>
                  <a:pt x="351010" y="1853969"/>
                  <a:pt x="344044" y="1847337"/>
                  <a:pt x="336946" y="1840506"/>
                </a:cubicBezTo>
                <a:cubicBezTo>
                  <a:pt x="330049" y="1833541"/>
                  <a:pt x="323017" y="1826379"/>
                  <a:pt x="316185" y="1819480"/>
                </a:cubicBezTo>
                <a:cubicBezTo>
                  <a:pt x="310748" y="1813643"/>
                  <a:pt x="304911" y="1808205"/>
                  <a:pt x="299539" y="1802368"/>
                </a:cubicBezTo>
                <a:cubicBezTo>
                  <a:pt x="294763" y="1797129"/>
                  <a:pt x="289987" y="1791955"/>
                  <a:pt x="285212" y="1786782"/>
                </a:cubicBezTo>
                <a:cubicBezTo>
                  <a:pt x="284414" y="1785919"/>
                  <a:pt x="283554" y="1785655"/>
                  <a:pt x="282759" y="1785123"/>
                </a:cubicBezTo>
                <a:close/>
                <a:moveTo>
                  <a:pt x="1984270" y="1785058"/>
                </a:moveTo>
                <a:cubicBezTo>
                  <a:pt x="1985596" y="1785058"/>
                  <a:pt x="1987056" y="1784992"/>
                  <a:pt x="1988116" y="1785257"/>
                </a:cubicBezTo>
                <a:cubicBezTo>
                  <a:pt x="1988447" y="1785323"/>
                  <a:pt x="1987852" y="1786716"/>
                  <a:pt x="1988050" y="1785787"/>
                </a:cubicBezTo>
                <a:cubicBezTo>
                  <a:pt x="1981551" y="1794874"/>
                  <a:pt x="1975514" y="1803563"/>
                  <a:pt x="1969410" y="1811853"/>
                </a:cubicBezTo>
                <a:cubicBezTo>
                  <a:pt x="1963044" y="1820011"/>
                  <a:pt x="1956875" y="1827838"/>
                  <a:pt x="1950641" y="1835730"/>
                </a:cubicBezTo>
                <a:cubicBezTo>
                  <a:pt x="1949182" y="1837587"/>
                  <a:pt x="1947458" y="1839511"/>
                  <a:pt x="1945799" y="1841301"/>
                </a:cubicBezTo>
                <a:cubicBezTo>
                  <a:pt x="1945667" y="1841434"/>
                  <a:pt x="1944739" y="1840903"/>
                  <a:pt x="1944939" y="1840572"/>
                </a:cubicBezTo>
                <a:cubicBezTo>
                  <a:pt x="1946330" y="1838715"/>
                  <a:pt x="1948187" y="1836659"/>
                  <a:pt x="1949314" y="1834934"/>
                </a:cubicBezTo>
                <a:cubicBezTo>
                  <a:pt x="1954156" y="1827175"/>
                  <a:pt x="1958999" y="1819614"/>
                  <a:pt x="1963841" y="1811853"/>
                </a:cubicBezTo>
                <a:cubicBezTo>
                  <a:pt x="1965366" y="1809465"/>
                  <a:pt x="1967291" y="1806945"/>
                  <a:pt x="1968816" y="1804359"/>
                </a:cubicBezTo>
                <a:cubicBezTo>
                  <a:pt x="1969212" y="1804557"/>
                  <a:pt x="1970008" y="1804359"/>
                  <a:pt x="1970008" y="1804955"/>
                </a:cubicBezTo>
                <a:cubicBezTo>
                  <a:pt x="1970008" y="1806348"/>
                  <a:pt x="1969678" y="1808206"/>
                  <a:pt x="1969476" y="1809797"/>
                </a:cubicBezTo>
                <a:lnTo>
                  <a:pt x="1977570" y="1796333"/>
                </a:lnTo>
                <a:close/>
                <a:moveTo>
                  <a:pt x="4932293" y="1784881"/>
                </a:moveTo>
                <a:cubicBezTo>
                  <a:pt x="4933245" y="1785607"/>
                  <a:pt x="4934727" y="1786539"/>
                  <a:pt x="4935144" y="1787296"/>
                </a:cubicBezTo>
                <a:cubicBezTo>
                  <a:pt x="4937468" y="1791086"/>
                  <a:pt x="4939480" y="1794763"/>
                  <a:pt x="4942328" y="1799716"/>
                </a:cubicBezTo>
                <a:cubicBezTo>
                  <a:pt x="4939566" y="1797800"/>
                  <a:pt x="4937937" y="1796645"/>
                  <a:pt x="4936255" y="1795528"/>
                </a:cubicBezTo>
                <a:close/>
                <a:moveTo>
                  <a:pt x="4427226" y="1778447"/>
                </a:moveTo>
                <a:lnTo>
                  <a:pt x="4427044" y="1780338"/>
                </a:lnTo>
                <a:lnTo>
                  <a:pt x="4411219" y="1795567"/>
                </a:lnTo>
                <a:cubicBezTo>
                  <a:pt x="4412575" y="1793617"/>
                  <a:pt x="4414676" y="1790985"/>
                  <a:pt x="4415037" y="1789805"/>
                </a:cubicBezTo>
                <a:cubicBezTo>
                  <a:pt x="4415761" y="1787655"/>
                  <a:pt x="4415533" y="1786401"/>
                  <a:pt x="4415655" y="1784741"/>
                </a:cubicBezTo>
                <a:close/>
                <a:moveTo>
                  <a:pt x="2002966" y="1775970"/>
                </a:moveTo>
                <a:cubicBezTo>
                  <a:pt x="2002170" y="1777297"/>
                  <a:pt x="2001507" y="1778889"/>
                  <a:pt x="2000579" y="1780016"/>
                </a:cubicBezTo>
                <a:cubicBezTo>
                  <a:pt x="1996997" y="1784262"/>
                  <a:pt x="1993481" y="1788506"/>
                  <a:pt x="1989899" y="1792751"/>
                </a:cubicBezTo>
                <a:cubicBezTo>
                  <a:pt x="1991491" y="1789766"/>
                  <a:pt x="1993018" y="1786715"/>
                  <a:pt x="1994807" y="1783200"/>
                </a:cubicBezTo>
                <a:cubicBezTo>
                  <a:pt x="1998058" y="1780348"/>
                  <a:pt x="2000512" y="1778160"/>
                  <a:pt x="2002966" y="1775970"/>
                </a:cubicBezTo>
                <a:close/>
                <a:moveTo>
                  <a:pt x="197122" y="1766353"/>
                </a:moveTo>
                <a:cubicBezTo>
                  <a:pt x="198846" y="1767812"/>
                  <a:pt x="200571" y="1769006"/>
                  <a:pt x="202295" y="1770930"/>
                </a:cubicBezTo>
                <a:cubicBezTo>
                  <a:pt x="206606" y="1775771"/>
                  <a:pt x="210852" y="1781012"/>
                  <a:pt x="215162" y="1786052"/>
                </a:cubicBezTo>
                <a:lnTo>
                  <a:pt x="214897" y="1786848"/>
                </a:lnTo>
                <a:cubicBezTo>
                  <a:pt x="218876" y="1791756"/>
                  <a:pt x="222591" y="1796797"/>
                  <a:pt x="226835" y="1801505"/>
                </a:cubicBezTo>
                <a:cubicBezTo>
                  <a:pt x="228627" y="1803495"/>
                  <a:pt x="230417" y="1805618"/>
                  <a:pt x="232141" y="1807807"/>
                </a:cubicBezTo>
                <a:cubicBezTo>
                  <a:pt x="232473" y="1808204"/>
                  <a:pt x="232141" y="1808934"/>
                  <a:pt x="232141" y="1809531"/>
                </a:cubicBezTo>
                <a:cubicBezTo>
                  <a:pt x="230483" y="1807674"/>
                  <a:pt x="228891" y="1805817"/>
                  <a:pt x="227299" y="1804026"/>
                </a:cubicBezTo>
                <a:cubicBezTo>
                  <a:pt x="218478" y="1794144"/>
                  <a:pt x="210387" y="1783730"/>
                  <a:pt x="201897" y="1773451"/>
                </a:cubicBezTo>
                <a:cubicBezTo>
                  <a:pt x="200239" y="1771394"/>
                  <a:pt x="198714" y="1768741"/>
                  <a:pt x="197122" y="1766353"/>
                </a:cubicBezTo>
                <a:close/>
                <a:moveTo>
                  <a:pt x="6678412" y="1763992"/>
                </a:moveTo>
                <a:cubicBezTo>
                  <a:pt x="6678342" y="1765702"/>
                  <a:pt x="6676102" y="1769786"/>
                  <a:pt x="6674662" y="1772791"/>
                </a:cubicBezTo>
                <a:cubicBezTo>
                  <a:pt x="6674263" y="1771942"/>
                  <a:pt x="6674386" y="1770434"/>
                  <a:pt x="6673374" y="1770463"/>
                </a:cubicBezTo>
                <a:cubicBezTo>
                  <a:pt x="6672546" y="1770530"/>
                  <a:pt x="6670321" y="1772701"/>
                  <a:pt x="6672950" y="1770662"/>
                </a:cubicBezTo>
                <a:cubicBezTo>
                  <a:pt x="6665120" y="1778803"/>
                  <a:pt x="6661688" y="1782400"/>
                  <a:pt x="6658274" y="1785904"/>
                </a:cubicBezTo>
                <a:cubicBezTo>
                  <a:pt x="6657663" y="1786543"/>
                  <a:pt x="6656904" y="1786960"/>
                  <a:pt x="6656480" y="1787160"/>
                </a:cubicBezTo>
                <a:cubicBezTo>
                  <a:pt x="6656333" y="1787176"/>
                  <a:pt x="6656729" y="1785965"/>
                  <a:pt x="6657100" y="1785563"/>
                </a:cubicBezTo>
                <a:cubicBezTo>
                  <a:pt x="6662394" y="1779241"/>
                  <a:pt x="6667799" y="1772846"/>
                  <a:pt x="6673072" y="1766855"/>
                </a:cubicBezTo>
                <a:cubicBezTo>
                  <a:pt x="6674725" y="1764900"/>
                  <a:pt x="6678383" y="1762979"/>
                  <a:pt x="6678412" y="1763992"/>
                </a:cubicBezTo>
                <a:close/>
                <a:moveTo>
                  <a:pt x="4422656" y="1759951"/>
                </a:moveTo>
                <a:cubicBezTo>
                  <a:pt x="4421180" y="1763769"/>
                  <a:pt x="4420448" y="1766696"/>
                  <a:pt x="4419602" y="1767693"/>
                </a:cubicBezTo>
                <a:cubicBezTo>
                  <a:pt x="4415497" y="1772432"/>
                  <a:pt x="4411342" y="1776624"/>
                  <a:pt x="4407167" y="1780965"/>
                </a:cubicBezTo>
                <a:cubicBezTo>
                  <a:pt x="4408430" y="1778346"/>
                  <a:pt x="4409330" y="1775290"/>
                  <a:pt x="4410895" y="1773338"/>
                </a:cubicBezTo>
                <a:cubicBezTo>
                  <a:pt x="4414253" y="1769072"/>
                  <a:pt x="4417931" y="1765327"/>
                  <a:pt x="4422656" y="1759951"/>
                </a:cubicBezTo>
                <a:close/>
                <a:moveTo>
                  <a:pt x="6701950" y="1751269"/>
                </a:moveTo>
                <a:cubicBezTo>
                  <a:pt x="6698326" y="1758322"/>
                  <a:pt x="6695166" y="1764515"/>
                  <a:pt x="6691896" y="1770780"/>
                </a:cubicBezTo>
                <a:cubicBezTo>
                  <a:pt x="6691653" y="1771256"/>
                  <a:pt x="6690433" y="1772056"/>
                  <a:pt x="6689729" y="1772676"/>
                </a:cubicBezTo>
                <a:cubicBezTo>
                  <a:pt x="6692280" y="1766644"/>
                  <a:pt x="6694830" y="1760612"/>
                  <a:pt x="6697510" y="1754416"/>
                </a:cubicBezTo>
                <a:cubicBezTo>
                  <a:pt x="6697566" y="1754379"/>
                  <a:pt x="6698030" y="1753997"/>
                  <a:pt x="6698861" y="1753452"/>
                </a:cubicBezTo>
                <a:cubicBezTo>
                  <a:pt x="6699694" y="1752907"/>
                  <a:pt x="6700767" y="1752124"/>
                  <a:pt x="6701950" y="1751269"/>
                </a:cubicBezTo>
                <a:close/>
                <a:moveTo>
                  <a:pt x="194459" y="1740819"/>
                </a:moveTo>
                <a:cubicBezTo>
                  <a:pt x="196781" y="1743273"/>
                  <a:pt x="199168" y="1745727"/>
                  <a:pt x="201820" y="1748579"/>
                </a:cubicBezTo>
                <a:cubicBezTo>
                  <a:pt x="202550" y="1750237"/>
                  <a:pt x="203015" y="1751364"/>
                  <a:pt x="203479" y="1752559"/>
                </a:cubicBezTo>
                <a:cubicBezTo>
                  <a:pt x="201024" y="1750171"/>
                  <a:pt x="198703" y="1747982"/>
                  <a:pt x="196514" y="1745263"/>
                </a:cubicBezTo>
                <a:cubicBezTo>
                  <a:pt x="195852" y="1744401"/>
                  <a:pt x="195122" y="1742344"/>
                  <a:pt x="194459" y="1740819"/>
                </a:cubicBezTo>
                <a:close/>
                <a:moveTo>
                  <a:pt x="4432485" y="1737823"/>
                </a:moveTo>
                <a:cubicBezTo>
                  <a:pt x="4431335" y="1739561"/>
                  <a:pt x="4430293" y="1741400"/>
                  <a:pt x="4429121" y="1743074"/>
                </a:cubicBezTo>
                <a:cubicBezTo>
                  <a:pt x="4421997" y="1753646"/>
                  <a:pt x="4413262" y="1763024"/>
                  <a:pt x="4406072" y="1773407"/>
                </a:cubicBezTo>
                <a:cubicBezTo>
                  <a:pt x="4401365" y="1780041"/>
                  <a:pt x="4396827" y="1786757"/>
                  <a:pt x="4392311" y="1793536"/>
                </a:cubicBezTo>
                <a:cubicBezTo>
                  <a:pt x="4387774" y="1800251"/>
                  <a:pt x="4382791" y="1806700"/>
                  <a:pt x="4377915" y="1813254"/>
                </a:cubicBezTo>
                <a:cubicBezTo>
                  <a:pt x="4372235" y="1820720"/>
                  <a:pt x="4365944" y="1828049"/>
                  <a:pt x="4360264" y="1835516"/>
                </a:cubicBezTo>
                <a:cubicBezTo>
                  <a:pt x="4352608" y="1845570"/>
                  <a:pt x="4344241" y="1854397"/>
                  <a:pt x="4335791" y="1860374"/>
                </a:cubicBezTo>
                <a:cubicBezTo>
                  <a:pt x="4336326" y="1861099"/>
                  <a:pt x="4336821" y="1861910"/>
                  <a:pt x="4337500" y="1862446"/>
                </a:cubicBezTo>
                <a:cubicBezTo>
                  <a:pt x="4337775" y="1862631"/>
                  <a:pt x="4338711" y="1862092"/>
                  <a:pt x="4339316" y="1861811"/>
                </a:cubicBezTo>
                <a:cubicBezTo>
                  <a:pt x="4338676" y="1862597"/>
                  <a:pt x="4337709" y="1863848"/>
                  <a:pt x="4337377" y="1864105"/>
                </a:cubicBezTo>
                <a:cubicBezTo>
                  <a:pt x="4333821" y="1866191"/>
                  <a:pt x="4330430" y="1868150"/>
                  <a:pt x="4326977" y="1870130"/>
                </a:cubicBezTo>
                <a:lnTo>
                  <a:pt x="4335751" y="1860457"/>
                </a:lnTo>
                <a:cubicBezTo>
                  <a:pt x="4333018" y="1861484"/>
                  <a:pt x="4330200" y="1862469"/>
                  <a:pt x="4327258" y="1863498"/>
                </a:cubicBezTo>
                <a:cubicBezTo>
                  <a:pt x="4326131" y="1863892"/>
                  <a:pt x="4324675" y="1864752"/>
                  <a:pt x="4323589" y="1865061"/>
                </a:cubicBezTo>
                <a:cubicBezTo>
                  <a:pt x="4323401" y="1865127"/>
                  <a:pt x="4324569" y="1863243"/>
                  <a:pt x="4325079" y="1862292"/>
                </a:cubicBezTo>
                <a:cubicBezTo>
                  <a:pt x="4334738" y="1857158"/>
                  <a:pt x="4344522" y="1847765"/>
                  <a:pt x="4354101" y="1834368"/>
                </a:cubicBezTo>
                <a:cubicBezTo>
                  <a:pt x="4356936" y="1830215"/>
                  <a:pt x="4360922" y="1825940"/>
                  <a:pt x="4364131" y="1821657"/>
                </a:cubicBezTo>
                <a:cubicBezTo>
                  <a:pt x="4369417" y="1814469"/>
                  <a:pt x="4374663" y="1807365"/>
                  <a:pt x="4380011" y="1800155"/>
                </a:cubicBezTo>
                <a:cubicBezTo>
                  <a:pt x="4381843" y="1797758"/>
                  <a:pt x="4384222" y="1795521"/>
                  <a:pt x="4386286" y="1793183"/>
                </a:cubicBezTo>
                <a:lnTo>
                  <a:pt x="4412026" y="1760294"/>
                </a:lnTo>
                <a:cubicBezTo>
                  <a:pt x="4412912" y="1759211"/>
                  <a:pt x="4414315" y="1757597"/>
                  <a:pt x="4414452" y="1756986"/>
                </a:cubicBezTo>
                <a:cubicBezTo>
                  <a:pt x="4420010" y="1741131"/>
                  <a:pt x="4424205" y="1748306"/>
                  <a:pt x="4429245" y="1740010"/>
                </a:cubicBezTo>
                <a:cubicBezTo>
                  <a:pt x="4429696" y="1739291"/>
                  <a:pt x="4431405" y="1738552"/>
                  <a:pt x="4432485" y="1737823"/>
                </a:cubicBezTo>
                <a:close/>
                <a:moveTo>
                  <a:pt x="4444051" y="1736942"/>
                </a:moveTo>
                <a:cubicBezTo>
                  <a:pt x="4449146" y="1738252"/>
                  <a:pt x="4443087" y="1748451"/>
                  <a:pt x="4431751" y="1763657"/>
                </a:cubicBezTo>
                <a:cubicBezTo>
                  <a:pt x="4432662" y="1762846"/>
                  <a:pt x="4430840" y="1764466"/>
                  <a:pt x="4429080" y="1766066"/>
                </a:cubicBezTo>
                <a:cubicBezTo>
                  <a:pt x="4430192" y="1763218"/>
                  <a:pt x="4431013" y="1760541"/>
                  <a:pt x="4432541" y="1757478"/>
                </a:cubicBezTo>
                <a:cubicBezTo>
                  <a:pt x="4434916" y="1752010"/>
                  <a:pt x="4437685" y="1746263"/>
                  <a:pt x="4440372" y="1740687"/>
                </a:cubicBezTo>
                <a:cubicBezTo>
                  <a:pt x="4440779" y="1739842"/>
                  <a:pt x="4441616" y="1738215"/>
                  <a:pt x="4441781" y="1738087"/>
                </a:cubicBezTo>
                <a:cubicBezTo>
                  <a:pt x="4442633" y="1737507"/>
                  <a:pt x="4443587" y="1736823"/>
                  <a:pt x="4444051" y="1736942"/>
                </a:cubicBezTo>
                <a:close/>
                <a:moveTo>
                  <a:pt x="2057293" y="1733721"/>
                </a:moveTo>
                <a:cubicBezTo>
                  <a:pt x="2057823" y="1734052"/>
                  <a:pt x="2058884" y="1734584"/>
                  <a:pt x="2058751" y="1734717"/>
                </a:cubicBezTo>
                <a:cubicBezTo>
                  <a:pt x="2055369" y="1740486"/>
                  <a:pt x="2051322" y="1745859"/>
                  <a:pt x="2047609" y="1751430"/>
                </a:cubicBezTo>
                <a:cubicBezTo>
                  <a:pt x="2041839" y="1760583"/>
                  <a:pt x="2036001" y="1769735"/>
                  <a:pt x="2030164" y="1778955"/>
                </a:cubicBezTo>
                <a:cubicBezTo>
                  <a:pt x="2024660" y="1787710"/>
                  <a:pt x="2018094" y="1795802"/>
                  <a:pt x="2012057" y="1804226"/>
                </a:cubicBezTo>
                <a:cubicBezTo>
                  <a:pt x="2010135" y="1806879"/>
                  <a:pt x="2007945" y="1809398"/>
                  <a:pt x="2005889" y="1811985"/>
                </a:cubicBezTo>
                <a:cubicBezTo>
                  <a:pt x="2007548" y="1808802"/>
                  <a:pt x="2008741" y="1805618"/>
                  <a:pt x="2010930" y="1802567"/>
                </a:cubicBezTo>
                <a:cubicBezTo>
                  <a:pt x="2015176" y="1796664"/>
                  <a:pt x="2019353" y="1790695"/>
                  <a:pt x="2023599" y="1784726"/>
                </a:cubicBezTo>
                <a:lnTo>
                  <a:pt x="2035668" y="1766353"/>
                </a:lnTo>
                <a:cubicBezTo>
                  <a:pt x="2038455" y="1762109"/>
                  <a:pt x="2041573" y="1757931"/>
                  <a:pt x="2044558" y="1753686"/>
                </a:cubicBezTo>
                <a:cubicBezTo>
                  <a:pt x="2043828" y="1745991"/>
                  <a:pt x="2054308" y="1740752"/>
                  <a:pt x="2057293" y="1733721"/>
                </a:cubicBezTo>
                <a:close/>
                <a:moveTo>
                  <a:pt x="6729934" y="1732861"/>
                </a:moveTo>
                <a:cubicBezTo>
                  <a:pt x="6731101" y="1734158"/>
                  <a:pt x="6732304" y="1735512"/>
                  <a:pt x="6733397" y="1736936"/>
                </a:cubicBezTo>
                <a:cubicBezTo>
                  <a:pt x="6733433" y="1736992"/>
                  <a:pt x="6732612" y="1738402"/>
                  <a:pt x="6732612" y="1738402"/>
                </a:cubicBezTo>
                <a:cubicBezTo>
                  <a:pt x="6730343" y="1739175"/>
                  <a:pt x="6728093" y="1739855"/>
                  <a:pt x="6725880" y="1740591"/>
                </a:cubicBezTo>
                <a:close/>
                <a:moveTo>
                  <a:pt x="4912283" y="1722984"/>
                </a:moveTo>
                <a:cubicBezTo>
                  <a:pt x="4912104" y="1722467"/>
                  <a:pt x="4913404" y="1723121"/>
                  <a:pt x="4913955" y="1723236"/>
                </a:cubicBezTo>
                <a:cubicBezTo>
                  <a:pt x="4916787" y="1730342"/>
                  <a:pt x="4918846" y="1734939"/>
                  <a:pt x="4920759" y="1739553"/>
                </a:cubicBezTo>
                <a:cubicBezTo>
                  <a:pt x="4919554" y="1738439"/>
                  <a:pt x="4917599" y="1736787"/>
                  <a:pt x="4917418" y="1736270"/>
                </a:cubicBezTo>
                <a:cubicBezTo>
                  <a:pt x="4915506" y="1731656"/>
                  <a:pt x="4913572" y="1727371"/>
                  <a:pt x="4912283" y="1722984"/>
                </a:cubicBezTo>
                <a:close/>
                <a:moveTo>
                  <a:pt x="2068692" y="1717605"/>
                </a:moveTo>
                <a:cubicBezTo>
                  <a:pt x="2067964" y="1719595"/>
                  <a:pt x="2067166" y="1721585"/>
                  <a:pt x="2066039" y="1724636"/>
                </a:cubicBezTo>
                <a:cubicBezTo>
                  <a:pt x="2063585" y="1726825"/>
                  <a:pt x="2061861" y="1728417"/>
                  <a:pt x="2060137" y="1729942"/>
                </a:cubicBezTo>
                <a:cubicBezTo>
                  <a:pt x="2061065" y="1727952"/>
                  <a:pt x="2061861" y="1725565"/>
                  <a:pt x="2062922" y="1724105"/>
                </a:cubicBezTo>
                <a:cubicBezTo>
                  <a:pt x="2064779" y="1721651"/>
                  <a:pt x="2066769" y="1719728"/>
                  <a:pt x="2068692" y="1717605"/>
                </a:cubicBezTo>
                <a:close/>
                <a:moveTo>
                  <a:pt x="2023668" y="1699895"/>
                </a:moveTo>
                <a:cubicBezTo>
                  <a:pt x="2022143" y="1701818"/>
                  <a:pt x="2020682" y="1703742"/>
                  <a:pt x="2019225" y="1705599"/>
                </a:cubicBezTo>
                <a:cubicBezTo>
                  <a:pt x="2010735" y="1716277"/>
                  <a:pt x="2002179" y="1732528"/>
                  <a:pt x="1992629" y="1737436"/>
                </a:cubicBezTo>
                <a:lnTo>
                  <a:pt x="1991102" y="1740885"/>
                </a:lnTo>
                <a:cubicBezTo>
                  <a:pt x="1990506" y="1742211"/>
                  <a:pt x="1989643" y="1744466"/>
                  <a:pt x="1989378" y="1744666"/>
                </a:cubicBezTo>
                <a:cubicBezTo>
                  <a:pt x="1982812" y="1750369"/>
                  <a:pt x="1977704" y="1756603"/>
                  <a:pt x="1973260" y="1763236"/>
                </a:cubicBezTo>
                <a:cubicBezTo>
                  <a:pt x="1968816" y="1769869"/>
                  <a:pt x="1965035" y="1776833"/>
                  <a:pt x="1960657" y="1783532"/>
                </a:cubicBezTo>
                <a:cubicBezTo>
                  <a:pt x="1959264" y="1785655"/>
                  <a:pt x="1957672" y="1787777"/>
                  <a:pt x="1956213" y="1789900"/>
                </a:cubicBezTo>
                <a:cubicBezTo>
                  <a:pt x="1955085" y="1789700"/>
                  <a:pt x="1953760" y="1789700"/>
                  <a:pt x="1952897" y="1789103"/>
                </a:cubicBezTo>
                <a:cubicBezTo>
                  <a:pt x="1952035" y="1788573"/>
                  <a:pt x="1952366" y="1785854"/>
                  <a:pt x="1951040" y="1786782"/>
                </a:cubicBezTo>
                <a:cubicBezTo>
                  <a:pt x="1945204" y="1791094"/>
                  <a:pt x="1919803" y="1822863"/>
                  <a:pt x="1915425" y="1830159"/>
                </a:cubicBezTo>
                <a:cubicBezTo>
                  <a:pt x="1909853" y="1838582"/>
                  <a:pt x="1895393" y="1855429"/>
                  <a:pt x="1894331" y="1855695"/>
                </a:cubicBezTo>
                <a:cubicBezTo>
                  <a:pt x="1888562" y="1857021"/>
                  <a:pt x="1883786" y="1861398"/>
                  <a:pt x="1880204" y="1866041"/>
                </a:cubicBezTo>
                <a:cubicBezTo>
                  <a:pt x="1876622" y="1870685"/>
                  <a:pt x="1873836" y="1875128"/>
                  <a:pt x="1872642" y="1877118"/>
                </a:cubicBezTo>
                <a:cubicBezTo>
                  <a:pt x="1864483" y="1889786"/>
                  <a:pt x="1853207" y="1900795"/>
                  <a:pt x="1840672" y="1911540"/>
                </a:cubicBezTo>
                <a:cubicBezTo>
                  <a:pt x="1835634" y="1915719"/>
                  <a:pt x="1828469" y="1919831"/>
                  <a:pt x="1825551" y="1923280"/>
                </a:cubicBezTo>
                <a:cubicBezTo>
                  <a:pt x="1820180" y="1929648"/>
                  <a:pt x="1815139" y="1935882"/>
                  <a:pt x="1810165" y="1942183"/>
                </a:cubicBezTo>
                <a:cubicBezTo>
                  <a:pt x="1805190" y="1948351"/>
                  <a:pt x="1799949" y="1954188"/>
                  <a:pt x="1794712" y="1960290"/>
                </a:cubicBezTo>
                <a:cubicBezTo>
                  <a:pt x="1794512" y="1960489"/>
                  <a:pt x="1794379" y="1960688"/>
                  <a:pt x="1793783" y="1961617"/>
                </a:cubicBezTo>
                <a:cubicBezTo>
                  <a:pt x="1795441" y="1960489"/>
                  <a:pt x="1796569" y="1959627"/>
                  <a:pt x="1797694" y="1958831"/>
                </a:cubicBezTo>
                <a:cubicBezTo>
                  <a:pt x="1809700" y="1950009"/>
                  <a:pt x="1820909" y="1939596"/>
                  <a:pt x="1832317" y="1930776"/>
                </a:cubicBezTo>
                <a:cubicBezTo>
                  <a:pt x="1840738" y="1924143"/>
                  <a:pt x="1847901" y="1916317"/>
                  <a:pt x="1854667" y="1908158"/>
                </a:cubicBezTo>
                <a:cubicBezTo>
                  <a:pt x="1861565" y="1900133"/>
                  <a:pt x="1868861" y="1892705"/>
                  <a:pt x="1878811" y="1887796"/>
                </a:cubicBezTo>
                <a:cubicBezTo>
                  <a:pt x="1879210" y="1887664"/>
                  <a:pt x="1880271" y="1886336"/>
                  <a:pt x="1881000" y="1885542"/>
                </a:cubicBezTo>
                <a:cubicBezTo>
                  <a:pt x="1888164" y="1878245"/>
                  <a:pt x="1894664" y="1870220"/>
                  <a:pt x="1901496" y="1862459"/>
                </a:cubicBezTo>
                <a:cubicBezTo>
                  <a:pt x="1902755" y="1861067"/>
                  <a:pt x="1904679" y="1859940"/>
                  <a:pt x="1906271" y="1858613"/>
                </a:cubicBezTo>
                <a:cubicBezTo>
                  <a:pt x="1913502" y="1852577"/>
                  <a:pt x="1920930" y="1846740"/>
                  <a:pt x="1928093" y="1840440"/>
                </a:cubicBezTo>
                <a:cubicBezTo>
                  <a:pt x="1928556" y="1839908"/>
                  <a:pt x="1929088" y="1838781"/>
                  <a:pt x="1929752" y="1837986"/>
                </a:cubicBezTo>
                <a:cubicBezTo>
                  <a:pt x="1933467" y="1833475"/>
                  <a:pt x="1936982" y="1828833"/>
                  <a:pt x="1940828" y="1824388"/>
                </a:cubicBezTo>
                <a:cubicBezTo>
                  <a:pt x="1945270" y="1819282"/>
                  <a:pt x="1950443" y="1814439"/>
                  <a:pt x="1954356" y="1809333"/>
                </a:cubicBezTo>
                <a:cubicBezTo>
                  <a:pt x="1961851" y="1800047"/>
                  <a:pt x="1967093" y="1789700"/>
                  <a:pt x="1974255" y="1780215"/>
                </a:cubicBezTo>
                <a:cubicBezTo>
                  <a:pt x="1980888" y="1770930"/>
                  <a:pt x="1988185" y="1762109"/>
                  <a:pt x="1994551" y="1752624"/>
                </a:cubicBezTo>
                <a:lnTo>
                  <a:pt x="2013985" y="1724303"/>
                </a:lnTo>
                <a:cubicBezTo>
                  <a:pt x="2014650" y="1723375"/>
                  <a:pt x="2014119" y="1722248"/>
                  <a:pt x="2014650" y="1720788"/>
                </a:cubicBezTo>
                <a:cubicBezTo>
                  <a:pt x="2016440" y="1716145"/>
                  <a:pt x="2018297" y="1711436"/>
                  <a:pt x="2020152" y="1706329"/>
                </a:cubicBezTo>
                <a:cubicBezTo>
                  <a:pt x="2020815" y="1704538"/>
                  <a:pt x="2022408" y="1702151"/>
                  <a:pt x="2023668" y="1699895"/>
                </a:cubicBezTo>
                <a:close/>
                <a:moveTo>
                  <a:pt x="2097813" y="1697906"/>
                </a:moveTo>
                <a:cubicBezTo>
                  <a:pt x="2097216" y="1701355"/>
                  <a:pt x="2096421" y="1705003"/>
                  <a:pt x="2095624" y="1708651"/>
                </a:cubicBezTo>
                <a:cubicBezTo>
                  <a:pt x="2094364" y="1709182"/>
                  <a:pt x="2093037" y="1709646"/>
                  <a:pt x="2090849" y="1710508"/>
                </a:cubicBezTo>
                <a:cubicBezTo>
                  <a:pt x="2092373" y="1707125"/>
                  <a:pt x="2094031" y="1703478"/>
                  <a:pt x="2095756" y="1699763"/>
                </a:cubicBezTo>
                <a:cubicBezTo>
                  <a:pt x="2095955" y="1699365"/>
                  <a:pt x="2097879" y="1697706"/>
                  <a:pt x="2097813" y="1697906"/>
                </a:cubicBezTo>
                <a:close/>
                <a:moveTo>
                  <a:pt x="171576" y="1685900"/>
                </a:moveTo>
                <a:cubicBezTo>
                  <a:pt x="172705" y="1688222"/>
                  <a:pt x="173235" y="1689283"/>
                  <a:pt x="173566" y="1690145"/>
                </a:cubicBezTo>
                <a:cubicBezTo>
                  <a:pt x="175026" y="1694059"/>
                  <a:pt x="176286" y="1698038"/>
                  <a:pt x="177811" y="1701885"/>
                </a:cubicBezTo>
                <a:cubicBezTo>
                  <a:pt x="177148" y="1701155"/>
                  <a:pt x="176021" y="1700028"/>
                  <a:pt x="175954" y="1699630"/>
                </a:cubicBezTo>
                <a:cubicBezTo>
                  <a:pt x="174562" y="1695451"/>
                  <a:pt x="173301" y="1691406"/>
                  <a:pt x="171576" y="1685900"/>
                </a:cubicBezTo>
                <a:close/>
                <a:moveTo>
                  <a:pt x="4864559" y="1678207"/>
                </a:moveTo>
                <a:cubicBezTo>
                  <a:pt x="4865617" y="1679338"/>
                  <a:pt x="4866674" y="1680469"/>
                  <a:pt x="4870961" y="1684955"/>
                </a:cubicBezTo>
                <a:cubicBezTo>
                  <a:pt x="4871747" y="1690150"/>
                  <a:pt x="4872977" y="1695052"/>
                  <a:pt x="4873711" y="1699805"/>
                </a:cubicBezTo>
                <a:cubicBezTo>
                  <a:pt x="4873819" y="1700211"/>
                  <a:pt x="4872046" y="1698596"/>
                  <a:pt x="4871095" y="1697870"/>
                </a:cubicBezTo>
                <a:cubicBezTo>
                  <a:pt x="4868646" y="1691467"/>
                  <a:pt x="4866584" y="1684809"/>
                  <a:pt x="4864559" y="1678207"/>
                </a:cubicBezTo>
                <a:close/>
                <a:moveTo>
                  <a:pt x="146843" y="1662952"/>
                </a:moveTo>
                <a:cubicBezTo>
                  <a:pt x="149032" y="1665075"/>
                  <a:pt x="152812" y="1668391"/>
                  <a:pt x="153077" y="1669120"/>
                </a:cubicBezTo>
                <a:cubicBezTo>
                  <a:pt x="154736" y="1673697"/>
                  <a:pt x="155730" y="1677742"/>
                  <a:pt x="156593" y="1681656"/>
                </a:cubicBezTo>
                <a:cubicBezTo>
                  <a:pt x="156659" y="1681987"/>
                  <a:pt x="154602" y="1680064"/>
                  <a:pt x="154802" y="1680197"/>
                </a:cubicBezTo>
                <a:cubicBezTo>
                  <a:pt x="151618" y="1673366"/>
                  <a:pt x="149230" y="1668191"/>
                  <a:pt x="146843" y="1662952"/>
                </a:cubicBezTo>
                <a:close/>
                <a:moveTo>
                  <a:pt x="2064658" y="1650217"/>
                </a:moveTo>
                <a:cubicBezTo>
                  <a:pt x="2063531" y="1653402"/>
                  <a:pt x="2062602" y="1656452"/>
                  <a:pt x="2061144" y="1659702"/>
                </a:cubicBezTo>
                <a:cubicBezTo>
                  <a:pt x="2059286" y="1663482"/>
                  <a:pt x="2057429" y="1667595"/>
                  <a:pt x="2051992" y="1676947"/>
                </a:cubicBezTo>
                <a:cubicBezTo>
                  <a:pt x="2051924" y="1677013"/>
                  <a:pt x="2051260" y="1678539"/>
                  <a:pt x="2050333" y="1680661"/>
                </a:cubicBezTo>
                <a:cubicBezTo>
                  <a:pt x="2049404" y="1682783"/>
                  <a:pt x="2048210" y="1685635"/>
                  <a:pt x="2047016" y="1688355"/>
                </a:cubicBezTo>
                <a:cubicBezTo>
                  <a:pt x="2046485" y="1689681"/>
                  <a:pt x="2047148" y="1690212"/>
                  <a:pt x="2047214" y="1691140"/>
                </a:cubicBezTo>
                <a:cubicBezTo>
                  <a:pt x="2048011" y="1689614"/>
                  <a:pt x="2048607" y="1688089"/>
                  <a:pt x="2049469" y="1686630"/>
                </a:cubicBezTo>
                <a:lnTo>
                  <a:pt x="2056633" y="1674692"/>
                </a:lnTo>
                <a:cubicBezTo>
                  <a:pt x="2058955" y="1670645"/>
                  <a:pt x="2061078" y="1666533"/>
                  <a:pt x="2063133" y="1662488"/>
                </a:cubicBezTo>
                <a:cubicBezTo>
                  <a:pt x="2064989" y="1658840"/>
                  <a:pt x="2066647" y="1654462"/>
                  <a:pt x="2067112" y="1651743"/>
                </a:cubicBezTo>
                <a:cubicBezTo>
                  <a:pt x="2067444" y="1650019"/>
                  <a:pt x="2065521" y="1650682"/>
                  <a:pt x="2064658" y="1650217"/>
                </a:cubicBezTo>
                <a:close/>
                <a:moveTo>
                  <a:pt x="4500340" y="1649950"/>
                </a:moveTo>
                <a:cubicBezTo>
                  <a:pt x="4499860" y="1651592"/>
                  <a:pt x="4499535" y="1653675"/>
                  <a:pt x="4498754" y="1654860"/>
                </a:cubicBezTo>
                <a:cubicBezTo>
                  <a:pt x="4494746" y="1661883"/>
                  <a:pt x="4490353" y="1668408"/>
                  <a:pt x="4485771" y="1674998"/>
                </a:cubicBezTo>
                <a:cubicBezTo>
                  <a:pt x="4488731" y="1669397"/>
                  <a:pt x="4491859" y="1663876"/>
                  <a:pt x="4495393" y="1655895"/>
                </a:cubicBezTo>
                <a:cubicBezTo>
                  <a:pt x="4496423" y="1654622"/>
                  <a:pt x="4498423" y="1652306"/>
                  <a:pt x="4500340" y="1649950"/>
                </a:cubicBezTo>
                <a:close/>
                <a:moveTo>
                  <a:pt x="2115252" y="1638477"/>
                </a:moveTo>
                <a:cubicBezTo>
                  <a:pt x="2115716" y="1639539"/>
                  <a:pt x="2115716" y="1641196"/>
                  <a:pt x="2115914" y="1642656"/>
                </a:cubicBezTo>
                <a:cubicBezTo>
                  <a:pt x="2114986" y="1643584"/>
                  <a:pt x="2113329" y="1645441"/>
                  <a:pt x="2112997" y="1645176"/>
                </a:cubicBezTo>
                <a:cubicBezTo>
                  <a:pt x="2112399" y="1644778"/>
                  <a:pt x="2112597" y="1642988"/>
                  <a:pt x="2112333" y="1640732"/>
                </a:cubicBezTo>
                <a:cubicBezTo>
                  <a:pt x="2114125" y="1639273"/>
                  <a:pt x="2115185" y="1638013"/>
                  <a:pt x="2115252" y="1638477"/>
                </a:cubicBezTo>
                <a:close/>
                <a:moveTo>
                  <a:pt x="2103525" y="1608962"/>
                </a:moveTo>
                <a:cubicBezTo>
                  <a:pt x="2103261" y="1608432"/>
                  <a:pt x="2102067" y="1609427"/>
                  <a:pt x="2101337" y="1609758"/>
                </a:cubicBezTo>
                <a:cubicBezTo>
                  <a:pt x="2101735" y="1611417"/>
                  <a:pt x="2102132" y="1613141"/>
                  <a:pt x="2102464" y="1614601"/>
                </a:cubicBezTo>
                <a:cubicBezTo>
                  <a:pt x="2103724" y="1614401"/>
                  <a:pt x="2104587" y="1614268"/>
                  <a:pt x="2105449" y="1614137"/>
                </a:cubicBezTo>
                <a:cubicBezTo>
                  <a:pt x="2104786" y="1612412"/>
                  <a:pt x="2104321" y="1610356"/>
                  <a:pt x="2103525" y="1608962"/>
                </a:cubicBezTo>
                <a:close/>
                <a:moveTo>
                  <a:pt x="4822539" y="1601228"/>
                </a:moveTo>
                <a:lnTo>
                  <a:pt x="4829934" y="1617237"/>
                </a:lnTo>
                <a:lnTo>
                  <a:pt x="4828774" y="1617284"/>
                </a:lnTo>
                <a:cubicBezTo>
                  <a:pt x="4826934" y="1612780"/>
                  <a:pt x="4825186" y="1608295"/>
                  <a:pt x="4823382" y="1603848"/>
                </a:cubicBezTo>
                <a:cubicBezTo>
                  <a:pt x="4823041" y="1602962"/>
                  <a:pt x="4822790" y="1602095"/>
                  <a:pt x="4822539" y="1601228"/>
                </a:cubicBezTo>
                <a:close/>
                <a:moveTo>
                  <a:pt x="4822378" y="1600860"/>
                </a:moveTo>
                <a:lnTo>
                  <a:pt x="4822414" y="1600916"/>
                </a:lnTo>
                <a:cubicBezTo>
                  <a:pt x="4822487" y="1601027"/>
                  <a:pt x="4822468" y="1601118"/>
                  <a:pt x="4822540" y="1601229"/>
                </a:cubicBezTo>
                <a:lnTo>
                  <a:pt x="4822432" y="1601063"/>
                </a:lnTo>
                <a:cubicBezTo>
                  <a:pt x="4822395" y="1601007"/>
                  <a:pt x="4822359" y="1600952"/>
                  <a:pt x="4822378" y="1600860"/>
                </a:cubicBezTo>
                <a:close/>
                <a:moveTo>
                  <a:pt x="4818598" y="1588192"/>
                </a:moveTo>
                <a:cubicBezTo>
                  <a:pt x="4819612" y="1592522"/>
                  <a:pt x="4821105" y="1596619"/>
                  <a:pt x="4822376" y="1600861"/>
                </a:cubicBezTo>
                <a:lnTo>
                  <a:pt x="4818314" y="1595989"/>
                </a:lnTo>
                <a:cubicBezTo>
                  <a:pt x="4818371" y="1593414"/>
                  <a:pt x="4818429" y="1590840"/>
                  <a:pt x="4818598" y="1588192"/>
                </a:cubicBezTo>
                <a:close/>
                <a:moveTo>
                  <a:pt x="2095566" y="1582897"/>
                </a:moveTo>
                <a:cubicBezTo>
                  <a:pt x="2093908" y="1584157"/>
                  <a:pt x="2092184" y="1585748"/>
                  <a:pt x="2090394" y="1587340"/>
                </a:cubicBezTo>
                <a:cubicBezTo>
                  <a:pt x="2090394" y="1587340"/>
                  <a:pt x="2089663" y="1589994"/>
                  <a:pt x="2089663" y="1590060"/>
                </a:cubicBezTo>
                <a:cubicBezTo>
                  <a:pt x="2091388" y="1588734"/>
                  <a:pt x="2093112" y="1587274"/>
                  <a:pt x="2095366" y="1585417"/>
                </a:cubicBezTo>
                <a:cubicBezTo>
                  <a:pt x="2095434" y="1584290"/>
                  <a:pt x="2095766" y="1582764"/>
                  <a:pt x="2095566" y="1582897"/>
                </a:cubicBezTo>
                <a:close/>
                <a:moveTo>
                  <a:pt x="89942" y="1577923"/>
                </a:moveTo>
                <a:cubicBezTo>
                  <a:pt x="91799" y="1580709"/>
                  <a:pt x="92595" y="1581836"/>
                  <a:pt x="93258" y="1582831"/>
                </a:cubicBezTo>
                <a:cubicBezTo>
                  <a:pt x="99692" y="1591852"/>
                  <a:pt x="106192" y="1600474"/>
                  <a:pt x="112625" y="1609825"/>
                </a:cubicBezTo>
                <a:cubicBezTo>
                  <a:pt x="114217" y="1612347"/>
                  <a:pt x="116274" y="1617254"/>
                  <a:pt x="118263" y="1620902"/>
                </a:cubicBezTo>
                <a:cubicBezTo>
                  <a:pt x="119855" y="1623688"/>
                  <a:pt x="121712" y="1627004"/>
                  <a:pt x="123171" y="1628596"/>
                </a:cubicBezTo>
                <a:cubicBezTo>
                  <a:pt x="123967" y="1629459"/>
                  <a:pt x="124166" y="1627336"/>
                  <a:pt x="124564" y="1626474"/>
                </a:cubicBezTo>
                <a:cubicBezTo>
                  <a:pt x="124829" y="1625876"/>
                  <a:pt x="124962" y="1625015"/>
                  <a:pt x="125160" y="1624284"/>
                </a:cubicBezTo>
                <a:cubicBezTo>
                  <a:pt x="126155" y="1626274"/>
                  <a:pt x="127416" y="1628397"/>
                  <a:pt x="128079" y="1630188"/>
                </a:cubicBezTo>
                <a:cubicBezTo>
                  <a:pt x="131528" y="1639606"/>
                  <a:pt x="133982" y="1649157"/>
                  <a:pt x="138492" y="1658443"/>
                </a:cubicBezTo>
                <a:cubicBezTo>
                  <a:pt x="144130" y="1669254"/>
                  <a:pt x="150232" y="1679865"/>
                  <a:pt x="156334" y="1690478"/>
                </a:cubicBezTo>
                <a:lnTo>
                  <a:pt x="165553" y="1706396"/>
                </a:lnTo>
                <a:lnTo>
                  <a:pt x="175436" y="1721917"/>
                </a:lnTo>
                <a:cubicBezTo>
                  <a:pt x="176032" y="1722845"/>
                  <a:pt x="177358" y="1724305"/>
                  <a:pt x="177358" y="1724503"/>
                </a:cubicBezTo>
                <a:cubicBezTo>
                  <a:pt x="179282" y="1735646"/>
                  <a:pt x="185517" y="1735248"/>
                  <a:pt x="189297" y="1741018"/>
                </a:cubicBezTo>
                <a:cubicBezTo>
                  <a:pt x="195466" y="1750768"/>
                  <a:pt x="202429" y="1760054"/>
                  <a:pt x="209194" y="1769472"/>
                </a:cubicBezTo>
                <a:lnTo>
                  <a:pt x="214965" y="1777763"/>
                </a:lnTo>
                <a:cubicBezTo>
                  <a:pt x="212576" y="1775972"/>
                  <a:pt x="210323" y="1774645"/>
                  <a:pt x="207735" y="1772059"/>
                </a:cubicBezTo>
                <a:cubicBezTo>
                  <a:pt x="200042" y="1764232"/>
                  <a:pt x="191619" y="1757135"/>
                  <a:pt x="184588" y="1747385"/>
                </a:cubicBezTo>
                <a:cubicBezTo>
                  <a:pt x="179680" y="1740886"/>
                  <a:pt x="175369" y="1731335"/>
                  <a:pt x="170991" y="1723177"/>
                </a:cubicBezTo>
                <a:cubicBezTo>
                  <a:pt x="167808" y="1717207"/>
                  <a:pt x="165089" y="1711171"/>
                  <a:pt x="161773" y="1705336"/>
                </a:cubicBezTo>
                <a:cubicBezTo>
                  <a:pt x="155073" y="1693595"/>
                  <a:pt x="147844" y="1682122"/>
                  <a:pt x="140946" y="1670514"/>
                </a:cubicBezTo>
                <a:cubicBezTo>
                  <a:pt x="139753" y="1668457"/>
                  <a:pt x="138823" y="1666202"/>
                  <a:pt x="137630" y="1664080"/>
                </a:cubicBezTo>
                <a:cubicBezTo>
                  <a:pt x="133651" y="1656718"/>
                  <a:pt x="130202" y="1648494"/>
                  <a:pt x="126090" y="1641729"/>
                </a:cubicBezTo>
                <a:cubicBezTo>
                  <a:pt x="120253" y="1631978"/>
                  <a:pt x="114416" y="1622362"/>
                  <a:pt x="108579" y="1612745"/>
                </a:cubicBezTo>
                <a:cubicBezTo>
                  <a:pt x="103140" y="1602862"/>
                  <a:pt x="97703" y="1593046"/>
                  <a:pt x="92264" y="1583162"/>
                </a:cubicBezTo>
                <a:cubicBezTo>
                  <a:pt x="91733" y="1582168"/>
                  <a:pt x="91269" y="1580908"/>
                  <a:pt x="89942" y="1577923"/>
                </a:cubicBezTo>
                <a:close/>
                <a:moveTo>
                  <a:pt x="4488552" y="1572425"/>
                </a:moveTo>
                <a:cubicBezTo>
                  <a:pt x="4486994" y="1577818"/>
                  <a:pt x="4486486" y="1580385"/>
                  <a:pt x="4485497" y="1582979"/>
                </a:cubicBezTo>
                <a:cubicBezTo>
                  <a:pt x="4484811" y="1584835"/>
                  <a:pt x="4483476" y="1586847"/>
                  <a:pt x="4482392" y="1588772"/>
                </a:cubicBezTo>
                <a:cubicBezTo>
                  <a:pt x="4482775" y="1586249"/>
                  <a:pt x="4482952" y="1583939"/>
                  <a:pt x="4483751" y="1581201"/>
                </a:cubicBezTo>
                <a:cubicBezTo>
                  <a:pt x="4484170" y="1579788"/>
                  <a:pt x="4485815" y="1577457"/>
                  <a:pt x="4488552" y="1572425"/>
                </a:cubicBezTo>
                <a:close/>
                <a:moveTo>
                  <a:pt x="4809307" y="1572314"/>
                </a:moveTo>
                <a:cubicBezTo>
                  <a:pt x="4810994" y="1575252"/>
                  <a:pt x="4812700" y="1578099"/>
                  <a:pt x="4814349" y="1581222"/>
                </a:cubicBezTo>
                <a:cubicBezTo>
                  <a:pt x="4814910" y="1582440"/>
                  <a:pt x="4815262" y="1584430"/>
                  <a:pt x="4816246" y="1587749"/>
                </a:cubicBezTo>
                <a:cubicBezTo>
                  <a:pt x="4814611" y="1585252"/>
                  <a:pt x="4813444" y="1583955"/>
                  <a:pt x="4812923" y="1582553"/>
                </a:cubicBezTo>
                <a:cubicBezTo>
                  <a:pt x="4811569" y="1579157"/>
                  <a:pt x="4810513" y="1575727"/>
                  <a:pt x="4809307" y="1572314"/>
                </a:cubicBezTo>
                <a:close/>
                <a:moveTo>
                  <a:pt x="155141" y="1571356"/>
                </a:moveTo>
                <a:cubicBezTo>
                  <a:pt x="156666" y="1576065"/>
                  <a:pt x="158257" y="1580840"/>
                  <a:pt x="159783" y="1585484"/>
                </a:cubicBezTo>
                <a:cubicBezTo>
                  <a:pt x="163497" y="1596693"/>
                  <a:pt x="175104" y="1608499"/>
                  <a:pt x="174507" y="1619111"/>
                </a:cubicBezTo>
                <a:cubicBezTo>
                  <a:pt x="174507" y="1619111"/>
                  <a:pt x="175171" y="1620239"/>
                  <a:pt x="175569" y="1620769"/>
                </a:cubicBezTo>
                <a:cubicBezTo>
                  <a:pt x="177691" y="1623754"/>
                  <a:pt x="179946" y="1626340"/>
                  <a:pt x="181869" y="1629656"/>
                </a:cubicBezTo>
                <a:cubicBezTo>
                  <a:pt x="191553" y="1645774"/>
                  <a:pt x="201899" y="1661559"/>
                  <a:pt x="211848" y="1677610"/>
                </a:cubicBezTo>
                <a:cubicBezTo>
                  <a:pt x="212446" y="1678604"/>
                  <a:pt x="213109" y="1680463"/>
                  <a:pt x="213175" y="1681258"/>
                </a:cubicBezTo>
                <a:cubicBezTo>
                  <a:pt x="213241" y="1682385"/>
                  <a:pt x="212777" y="1682850"/>
                  <a:pt x="212577" y="1683579"/>
                </a:cubicBezTo>
                <a:cubicBezTo>
                  <a:pt x="213374" y="1683645"/>
                  <a:pt x="213971" y="1683314"/>
                  <a:pt x="214966" y="1683977"/>
                </a:cubicBezTo>
                <a:cubicBezTo>
                  <a:pt x="215893" y="1684641"/>
                  <a:pt x="217552" y="1686167"/>
                  <a:pt x="218415" y="1687559"/>
                </a:cubicBezTo>
                <a:cubicBezTo>
                  <a:pt x="221598" y="1692665"/>
                  <a:pt x="224517" y="1697773"/>
                  <a:pt x="227568" y="1702880"/>
                </a:cubicBezTo>
                <a:cubicBezTo>
                  <a:pt x="226374" y="1702548"/>
                  <a:pt x="225246" y="1702283"/>
                  <a:pt x="224052" y="1701818"/>
                </a:cubicBezTo>
                <a:cubicBezTo>
                  <a:pt x="222925" y="1701420"/>
                  <a:pt x="221731" y="1700758"/>
                  <a:pt x="220537" y="1700161"/>
                </a:cubicBezTo>
                <a:cubicBezTo>
                  <a:pt x="222128" y="1701885"/>
                  <a:pt x="223787" y="1703677"/>
                  <a:pt x="225313" y="1705334"/>
                </a:cubicBezTo>
                <a:cubicBezTo>
                  <a:pt x="226374" y="1706462"/>
                  <a:pt x="227368" y="1707324"/>
                  <a:pt x="228364" y="1708120"/>
                </a:cubicBezTo>
                <a:cubicBezTo>
                  <a:pt x="231415" y="1710573"/>
                  <a:pt x="234465" y="1712895"/>
                  <a:pt x="237516" y="1715283"/>
                </a:cubicBezTo>
                <a:lnTo>
                  <a:pt x="228297" y="1703543"/>
                </a:lnTo>
                <a:cubicBezTo>
                  <a:pt x="225180" y="1694524"/>
                  <a:pt x="223787" y="1685237"/>
                  <a:pt x="218680" y="1676681"/>
                </a:cubicBezTo>
                <a:cubicBezTo>
                  <a:pt x="211450" y="1663351"/>
                  <a:pt x="204685" y="1649355"/>
                  <a:pt x="197124" y="1636024"/>
                </a:cubicBezTo>
                <a:cubicBezTo>
                  <a:pt x="189695" y="1622626"/>
                  <a:pt x="182532" y="1609228"/>
                  <a:pt x="173247" y="1597687"/>
                </a:cubicBezTo>
                <a:cubicBezTo>
                  <a:pt x="168538" y="1591785"/>
                  <a:pt x="163829" y="1586280"/>
                  <a:pt x="159517" y="1579846"/>
                </a:cubicBezTo>
                <a:cubicBezTo>
                  <a:pt x="158059" y="1577724"/>
                  <a:pt x="156600" y="1574208"/>
                  <a:pt x="155141" y="1571356"/>
                </a:cubicBezTo>
                <a:close/>
                <a:moveTo>
                  <a:pt x="2445893" y="1541699"/>
                </a:moveTo>
                <a:cubicBezTo>
                  <a:pt x="2446796" y="1543281"/>
                  <a:pt x="2447973" y="1544837"/>
                  <a:pt x="2448605" y="1546443"/>
                </a:cubicBezTo>
                <a:cubicBezTo>
                  <a:pt x="2449912" y="1549780"/>
                  <a:pt x="2450885" y="1553163"/>
                  <a:pt x="2452971" y="1559531"/>
                </a:cubicBezTo>
                <a:cubicBezTo>
                  <a:pt x="2450403" y="1554597"/>
                  <a:pt x="2449006" y="1552415"/>
                  <a:pt x="2448284" y="1550349"/>
                </a:cubicBezTo>
                <a:cubicBezTo>
                  <a:pt x="2447256" y="1547406"/>
                  <a:pt x="2446690" y="1544583"/>
                  <a:pt x="2445893" y="1541699"/>
                </a:cubicBezTo>
                <a:close/>
                <a:moveTo>
                  <a:pt x="2520511" y="1537882"/>
                </a:moveTo>
                <a:cubicBezTo>
                  <a:pt x="2521475" y="1539231"/>
                  <a:pt x="2522689" y="1540493"/>
                  <a:pt x="2523256" y="1541912"/>
                </a:cubicBezTo>
                <a:cubicBezTo>
                  <a:pt x="2525260" y="1547042"/>
                  <a:pt x="2526890" y="1552304"/>
                  <a:pt x="2529970" y="1559308"/>
                </a:cubicBezTo>
                <a:cubicBezTo>
                  <a:pt x="2527254" y="1555760"/>
                  <a:pt x="2524828" y="1553446"/>
                  <a:pt x="2524148" y="1551296"/>
                </a:cubicBezTo>
                <a:cubicBezTo>
                  <a:pt x="2522549" y="1546725"/>
                  <a:pt x="2521708" y="1542311"/>
                  <a:pt x="2520511" y="1537882"/>
                </a:cubicBezTo>
                <a:close/>
                <a:moveTo>
                  <a:pt x="4795348" y="1531031"/>
                </a:moveTo>
                <a:cubicBezTo>
                  <a:pt x="4796601" y="1533065"/>
                  <a:pt x="4797983" y="1534934"/>
                  <a:pt x="4799013" y="1537352"/>
                </a:cubicBezTo>
                <a:cubicBezTo>
                  <a:pt x="4799717" y="1539033"/>
                  <a:pt x="4800009" y="1541536"/>
                  <a:pt x="4801370" y="1546275"/>
                </a:cubicBezTo>
                <a:cubicBezTo>
                  <a:pt x="4798832" y="1541674"/>
                  <a:pt x="4797562" y="1539493"/>
                  <a:pt x="4796697" y="1537205"/>
                </a:cubicBezTo>
                <a:cubicBezTo>
                  <a:pt x="4796050" y="1535249"/>
                  <a:pt x="4795828" y="1533095"/>
                  <a:pt x="4795348" y="1531031"/>
                </a:cubicBezTo>
                <a:close/>
                <a:moveTo>
                  <a:pt x="6892469" y="1525382"/>
                </a:moveTo>
                <a:cubicBezTo>
                  <a:pt x="6890343" y="1528915"/>
                  <a:pt x="6888181" y="1532393"/>
                  <a:pt x="6886577" y="1535030"/>
                </a:cubicBezTo>
                <a:cubicBezTo>
                  <a:pt x="6884765" y="1540735"/>
                  <a:pt x="6883687" y="1544296"/>
                  <a:pt x="6882574" y="1547800"/>
                </a:cubicBezTo>
                <a:cubicBezTo>
                  <a:pt x="6884142" y="1544870"/>
                  <a:pt x="6885913" y="1542125"/>
                  <a:pt x="6887280" y="1539009"/>
                </a:cubicBezTo>
                <a:cubicBezTo>
                  <a:pt x="6889156" y="1534609"/>
                  <a:pt x="6890758" y="1529912"/>
                  <a:pt x="6892469" y="1525382"/>
                </a:cubicBezTo>
                <a:close/>
                <a:moveTo>
                  <a:pt x="4821254" y="1523734"/>
                </a:moveTo>
                <a:cubicBezTo>
                  <a:pt x="4821839" y="1526443"/>
                  <a:pt x="4822130" y="1529187"/>
                  <a:pt x="4823028" y="1531769"/>
                </a:cubicBezTo>
                <a:cubicBezTo>
                  <a:pt x="4826057" y="1539299"/>
                  <a:pt x="4829382" y="1546795"/>
                  <a:pt x="4831855" y="1552629"/>
                </a:cubicBezTo>
                <a:cubicBezTo>
                  <a:pt x="4833824" y="1552608"/>
                  <a:pt x="4834541" y="1552612"/>
                  <a:pt x="4835313" y="1552582"/>
                </a:cubicBezTo>
                <a:cubicBezTo>
                  <a:pt x="4835671" y="1553855"/>
                  <a:pt x="4836591" y="1556106"/>
                  <a:pt x="4836425" y="1556215"/>
                </a:cubicBezTo>
                <a:cubicBezTo>
                  <a:pt x="4834548" y="1558555"/>
                  <a:pt x="4832606" y="1559827"/>
                  <a:pt x="4838313" y="1572898"/>
                </a:cubicBezTo>
                <a:cubicBezTo>
                  <a:pt x="4842731" y="1583879"/>
                  <a:pt x="4847295" y="1595083"/>
                  <a:pt x="4851822" y="1606230"/>
                </a:cubicBezTo>
                <a:cubicBezTo>
                  <a:pt x="4851985" y="1606599"/>
                  <a:pt x="4853392" y="1607659"/>
                  <a:pt x="4853433" y="1607237"/>
                </a:cubicBezTo>
                <a:cubicBezTo>
                  <a:pt x="4853607" y="1606171"/>
                  <a:pt x="4853272" y="1604329"/>
                  <a:pt x="4853100" y="1602856"/>
                </a:cubicBezTo>
                <a:cubicBezTo>
                  <a:pt x="4854508" y="1606215"/>
                  <a:pt x="4855824" y="1609556"/>
                  <a:pt x="4857379" y="1612898"/>
                </a:cubicBezTo>
                <a:cubicBezTo>
                  <a:pt x="4858012" y="1614227"/>
                  <a:pt x="4859282" y="1616408"/>
                  <a:pt x="4859594" y="1616521"/>
                </a:cubicBezTo>
                <a:cubicBezTo>
                  <a:pt x="4860310" y="1616767"/>
                  <a:pt x="4860467" y="1615554"/>
                  <a:pt x="4861220" y="1615615"/>
                </a:cubicBezTo>
                <a:cubicBezTo>
                  <a:pt x="4862397" y="1615717"/>
                  <a:pt x="4864692" y="1616195"/>
                  <a:pt x="4865036" y="1616841"/>
                </a:cubicBezTo>
                <a:cubicBezTo>
                  <a:pt x="4869442" y="1627197"/>
                  <a:pt x="4874768" y="1637265"/>
                  <a:pt x="4879287" y="1647310"/>
                </a:cubicBezTo>
                <a:cubicBezTo>
                  <a:pt x="4881962" y="1653090"/>
                  <a:pt x="4888138" y="1662762"/>
                  <a:pt x="4883560" y="1662430"/>
                </a:cubicBezTo>
                <a:cubicBezTo>
                  <a:pt x="4883505" y="1662467"/>
                  <a:pt x="4884029" y="1663629"/>
                  <a:pt x="4884318" y="1664313"/>
                </a:cubicBezTo>
                <a:cubicBezTo>
                  <a:pt x="4889120" y="1675518"/>
                  <a:pt x="4894792" y="1686233"/>
                  <a:pt x="4900205" y="1697039"/>
                </a:cubicBezTo>
                <a:cubicBezTo>
                  <a:pt x="4900947" y="1698534"/>
                  <a:pt x="4900918" y="1699822"/>
                  <a:pt x="4901201" y="1701223"/>
                </a:cubicBezTo>
                <a:cubicBezTo>
                  <a:pt x="4899323" y="1699202"/>
                  <a:pt x="4895984" y="1695680"/>
                  <a:pt x="4895913" y="1695330"/>
                </a:cubicBezTo>
                <a:cubicBezTo>
                  <a:pt x="4894628" y="1690463"/>
                  <a:pt x="4890687" y="1684323"/>
                  <a:pt x="4887257" y="1678483"/>
                </a:cubicBezTo>
                <a:cubicBezTo>
                  <a:pt x="4884104" y="1672460"/>
                  <a:pt x="4881336" y="1666661"/>
                  <a:pt x="4882141" y="1662804"/>
                </a:cubicBezTo>
                <a:cubicBezTo>
                  <a:pt x="4880955" y="1661600"/>
                  <a:pt x="4879824" y="1660357"/>
                  <a:pt x="4878604" y="1658858"/>
                </a:cubicBezTo>
                <a:cubicBezTo>
                  <a:pt x="4876802" y="1656470"/>
                  <a:pt x="4874304" y="1653746"/>
                  <a:pt x="4873256" y="1651419"/>
                </a:cubicBezTo>
                <a:cubicBezTo>
                  <a:pt x="4871177" y="1646914"/>
                  <a:pt x="4869888" y="1642525"/>
                  <a:pt x="4868323" y="1638078"/>
                </a:cubicBezTo>
                <a:cubicBezTo>
                  <a:pt x="4867079" y="1644048"/>
                  <a:pt x="4860819" y="1631101"/>
                  <a:pt x="4859193" y="1627409"/>
                </a:cubicBezTo>
                <a:cubicBezTo>
                  <a:pt x="4854666" y="1618561"/>
                  <a:pt x="4850121" y="1609564"/>
                  <a:pt x="4845780" y="1600515"/>
                </a:cubicBezTo>
                <a:cubicBezTo>
                  <a:pt x="4841382" y="1591502"/>
                  <a:pt x="4836949" y="1582434"/>
                  <a:pt x="4833401" y="1573024"/>
                </a:cubicBezTo>
                <a:cubicBezTo>
                  <a:pt x="4828352" y="1560474"/>
                  <a:pt x="4824261" y="1547692"/>
                  <a:pt x="4820077" y="1535130"/>
                </a:cubicBezTo>
                <a:cubicBezTo>
                  <a:pt x="4818837" y="1531422"/>
                  <a:pt x="4818357" y="1527059"/>
                  <a:pt x="4818449" y="1524779"/>
                </a:cubicBezTo>
                <a:cubicBezTo>
                  <a:pt x="4818574" y="1523031"/>
                  <a:pt x="4820240" y="1524001"/>
                  <a:pt x="4821254" y="1523734"/>
                </a:cubicBezTo>
                <a:close/>
                <a:moveTo>
                  <a:pt x="4535447" y="1521670"/>
                </a:moveTo>
                <a:cubicBezTo>
                  <a:pt x="4534899" y="1524322"/>
                  <a:pt x="4534717" y="1526212"/>
                  <a:pt x="4534187" y="1527310"/>
                </a:cubicBezTo>
                <a:cubicBezTo>
                  <a:pt x="4531396" y="1532994"/>
                  <a:pt x="4528543" y="1538700"/>
                  <a:pt x="4525683" y="1543986"/>
                </a:cubicBezTo>
                <a:cubicBezTo>
                  <a:pt x="4524906" y="1545381"/>
                  <a:pt x="4523924" y="1545584"/>
                  <a:pt x="4523054" y="1546310"/>
                </a:cubicBezTo>
                <a:cubicBezTo>
                  <a:pt x="4525574" y="1540861"/>
                  <a:pt x="4528053" y="1535287"/>
                  <a:pt x="4530617" y="1529964"/>
                </a:cubicBezTo>
                <a:cubicBezTo>
                  <a:pt x="4531983" y="1527237"/>
                  <a:pt x="4533524" y="1525013"/>
                  <a:pt x="4535447" y="1521670"/>
                </a:cubicBezTo>
                <a:close/>
                <a:moveTo>
                  <a:pt x="4867446" y="1512427"/>
                </a:moveTo>
                <a:cubicBezTo>
                  <a:pt x="4867490" y="1513826"/>
                  <a:pt x="4867147" y="1515239"/>
                  <a:pt x="4867706" y="1516697"/>
                </a:cubicBezTo>
                <a:cubicBezTo>
                  <a:pt x="4870714" y="1524557"/>
                  <a:pt x="4873851" y="1532494"/>
                  <a:pt x="4876895" y="1540410"/>
                </a:cubicBezTo>
                <a:lnTo>
                  <a:pt x="4878436" y="1541067"/>
                </a:lnTo>
                <a:cubicBezTo>
                  <a:pt x="4877047" y="1535316"/>
                  <a:pt x="4876118" y="1529660"/>
                  <a:pt x="4874031" y="1523811"/>
                </a:cubicBezTo>
                <a:cubicBezTo>
                  <a:pt x="4872773" y="1520196"/>
                  <a:pt x="4869548" y="1516362"/>
                  <a:pt x="4867446" y="1512427"/>
                </a:cubicBezTo>
                <a:close/>
                <a:moveTo>
                  <a:pt x="4809113" y="1491884"/>
                </a:moveTo>
                <a:cubicBezTo>
                  <a:pt x="4809113" y="1491884"/>
                  <a:pt x="4809842" y="1492754"/>
                  <a:pt x="4810588" y="1493772"/>
                </a:cubicBezTo>
                <a:cubicBezTo>
                  <a:pt x="4811334" y="1494790"/>
                  <a:pt x="4812096" y="1495955"/>
                  <a:pt x="4812241" y="1496416"/>
                </a:cubicBezTo>
                <a:cubicBezTo>
                  <a:pt x="4814250" y="1504931"/>
                  <a:pt x="4816149" y="1513520"/>
                  <a:pt x="4817447" y="1521311"/>
                </a:cubicBezTo>
                <a:cubicBezTo>
                  <a:pt x="4817657" y="1522601"/>
                  <a:pt x="4814348" y="1520091"/>
                  <a:pt x="4812699" y="1519268"/>
                </a:cubicBezTo>
                <a:lnTo>
                  <a:pt x="4810147" y="1509681"/>
                </a:lnTo>
                <a:cubicBezTo>
                  <a:pt x="4809736" y="1503607"/>
                  <a:pt x="4809306" y="1497625"/>
                  <a:pt x="4809113" y="1491884"/>
                </a:cubicBezTo>
                <a:close/>
                <a:moveTo>
                  <a:pt x="61677" y="1482347"/>
                </a:moveTo>
                <a:cubicBezTo>
                  <a:pt x="63733" y="1484071"/>
                  <a:pt x="65856" y="1486393"/>
                  <a:pt x="67580" y="1488183"/>
                </a:cubicBezTo>
                <a:cubicBezTo>
                  <a:pt x="68509" y="1494883"/>
                  <a:pt x="68641" y="1495944"/>
                  <a:pt x="68774" y="1497005"/>
                </a:cubicBezTo>
                <a:lnTo>
                  <a:pt x="61346" y="1485000"/>
                </a:lnTo>
                <a:cubicBezTo>
                  <a:pt x="61413" y="1484071"/>
                  <a:pt x="61346" y="1482016"/>
                  <a:pt x="61677" y="1482347"/>
                </a:cubicBezTo>
                <a:close/>
                <a:moveTo>
                  <a:pt x="85098" y="1480225"/>
                </a:moveTo>
                <a:cubicBezTo>
                  <a:pt x="87486" y="1485797"/>
                  <a:pt x="89941" y="1491301"/>
                  <a:pt x="92129" y="1496276"/>
                </a:cubicBezTo>
                <a:cubicBezTo>
                  <a:pt x="93455" y="1501980"/>
                  <a:pt x="94583" y="1506225"/>
                  <a:pt x="95843" y="1510535"/>
                </a:cubicBezTo>
                <a:cubicBezTo>
                  <a:pt x="91865" y="1504102"/>
                  <a:pt x="88415" y="1497801"/>
                  <a:pt x="85032" y="1490572"/>
                </a:cubicBezTo>
                <a:cubicBezTo>
                  <a:pt x="84369" y="1489046"/>
                  <a:pt x="85032" y="1483740"/>
                  <a:pt x="85098" y="1480225"/>
                </a:cubicBezTo>
                <a:close/>
                <a:moveTo>
                  <a:pt x="2195314" y="1465634"/>
                </a:moveTo>
                <a:cubicBezTo>
                  <a:pt x="2196574" y="1467225"/>
                  <a:pt x="2197635" y="1469415"/>
                  <a:pt x="2198764" y="1471404"/>
                </a:cubicBezTo>
                <a:cubicBezTo>
                  <a:pt x="2197170" y="1474123"/>
                  <a:pt x="2195577" y="1476843"/>
                  <a:pt x="2192860" y="1481419"/>
                </a:cubicBezTo>
                <a:cubicBezTo>
                  <a:pt x="2192928" y="1476180"/>
                  <a:pt x="2192928" y="1472996"/>
                  <a:pt x="2193125" y="1469480"/>
                </a:cubicBezTo>
                <a:cubicBezTo>
                  <a:pt x="2193125" y="1469215"/>
                  <a:pt x="2195113" y="1465435"/>
                  <a:pt x="2195314" y="1465634"/>
                </a:cubicBezTo>
                <a:close/>
                <a:moveTo>
                  <a:pt x="63469" y="1452500"/>
                </a:moveTo>
                <a:cubicBezTo>
                  <a:pt x="64398" y="1454225"/>
                  <a:pt x="65326" y="1455949"/>
                  <a:pt x="64795" y="1455087"/>
                </a:cubicBezTo>
                <a:cubicBezTo>
                  <a:pt x="67449" y="1463046"/>
                  <a:pt x="69041" y="1466826"/>
                  <a:pt x="70433" y="1470673"/>
                </a:cubicBezTo>
                <a:cubicBezTo>
                  <a:pt x="68179" y="1466230"/>
                  <a:pt x="65791" y="1461918"/>
                  <a:pt x="63668" y="1457143"/>
                </a:cubicBezTo>
                <a:cubicBezTo>
                  <a:pt x="63336" y="1456414"/>
                  <a:pt x="63536" y="1454092"/>
                  <a:pt x="63469" y="1452500"/>
                </a:cubicBezTo>
                <a:close/>
                <a:moveTo>
                  <a:pt x="46029" y="1446796"/>
                </a:moveTo>
                <a:cubicBezTo>
                  <a:pt x="47223" y="1451306"/>
                  <a:pt x="48218" y="1455949"/>
                  <a:pt x="50805" y="1465235"/>
                </a:cubicBezTo>
                <a:cubicBezTo>
                  <a:pt x="50539" y="1463378"/>
                  <a:pt x="50805" y="1465500"/>
                  <a:pt x="51070" y="1467689"/>
                </a:cubicBezTo>
                <a:cubicBezTo>
                  <a:pt x="48550" y="1462184"/>
                  <a:pt x="46627" y="1456547"/>
                  <a:pt x="44570" y="1450776"/>
                </a:cubicBezTo>
                <a:cubicBezTo>
                  <a:pt x="44371" y="1450179"/>
                  <a:pt x="45499" y="1448123"/>
                  <a:pt x="46029" y="1446796"/>
                </a:cubicBezTo>
                <a:close/>
                <a:moveTo>
                  <a:pt x="70102" y="1443347"/>
                </a:moveTo>
                <a:cubicBezTo>
                  <a:pt x="73551" y="1451306"/>
                  <a:pt x="76138" y="1457010"/>
                  <a:pt x="78990" y="1462847"/>
                </a:cubicBezTo>
                <a:cubicBezTo>
                  <a:pt x="79122" y="1463112"/>
                  <a:pt x="78990" y="1464704"/>
                  <a:pt x="78924" y="1465698"/>
                </a:cubicBezTo>
                <a:cubicBezTo>
                  <a:pt x="76204" y="1460061"/>
                  <a:pt x="73352" y="1454490"/>
                  <a:pt x="71031" y="1448653"/>
                </a:cubicBezTo>
                <a:cubicBezTo>
                  <a:pt x="70765" y="1447990"/>
                  <a:pt x="70700" y="1446796"/>
                  <a:pt x="70102" y="1443347"/>
                </a:cubicBezTo>
                <a:close/>
                <a:moveTo>
                  <a:pt x="4759759" y="1434696"/>
                </a:moveTo>
                <a:cubicBezTo>
                  <a:pt x="4760736" y="1436673"/>
                  <a:pt x="4761677" y="1438594"/>
                  <a:pt x="4760882" y="1436895"/>
                </a:cubicBezTo>
                <a:cubicBezTo>
                  <a:pt x="4763806" y="1446079"/>
                  <a:pt x="4765518" y="1450508"/>
                  <a:pt x="4766990" y="1454935"/>
                </a:cubicBezTo>
                <a:cubicBezTo>
                  <a:pt x="4765819" y="1454117"/>
                  <a:pt x="4763750" y="1453014"/>
                  <a:pt x="4763589" y="1452406"/>
                </a:cubicBezTo>
                <a:cubicBezTo>
                  <a:pt x="4762147" y="1446452"/>
                  <a:pt x="4760667" y="1440683"/>
                  <a:pt x="4759759" y="1434696"/>
                </a:cubicBezTo>
                <a:close/>
                <a:moveTo>
                  <a:pt x="2179793" y="1429750"/>
                </a:moveTo>
                <a:cubicBezTo>
                  <a:pt x="2179595" y="1431276"/>
                  <a:pt x="2179595" y="1432868"/>
                  <a:pt x="2179129" y="1434260"/>
                </a:cubicBezTo>
                <a:cubicBezTo>
                  <a:pt x="2177803" y="1438240"/>
                  <a:pt x="2176412" y="1442153"/>
                  <a:pt x="2173425" y="1450444"/>
                </a:cubicBezTo>
                <a:cubicBezTo>
                  <a:pt x="2173425" y="1450444"/>
                  <a:pt x="2173492" y="1450378"/>
                  <a:pt x="2173492" y="1450444"/>
                </a:cubicBezTo>
                <a:cubicBezTo>
                  <a:pt x="2173758" y="1454888"/>
                  <a:pt x="2173889" y="1459597"/>
                  <a:pt x="2173956" y="1464439"/>
                </a:cubicBezTo>
                <a:cubicBezTo>
                  <a:pt x="2173956" y="1464770"/>
                  <a:pt x="2173027" y="1466561"/>
                  <a:pt x="2172562" y="1467688"/>
                </a:cubicBezTo>
                <a:cubicBezTo>
                  <a:pt x="2172363" y="1462582"/>
                  <a:pt x="2172098" y="1457541"/>
                  <a:pt x="2171834" y="1451903"/>
                </a:cubicBezTo>
                <a:cubicBezTo>
                  <a:pt x="2172165" y="1451638"/>
                  <a:pt x="2172497" y="1451240"/>
                  <a:pt x="2172829" y="1450909"/>
                </a:cubicBezTo>
                <a:cubicBezTo>
                  <a:pt x="2173956" y="1444209"/>
                  <a:pt x="2174154" y="1441556"/>
                  <a:pt x="2174817" y="1439699"/>
                </a:cubicBezTo>
                <a:cubicBezTo>
                  <a:pt x="2176280" y="1436052"/>
                  <a:pt x="2178135" y="1433067"/>
                  <a:pt x="2179793" y="1429750"/>
                </a:cubicBezTo>
                <a:close/>
                <a:moveTo>
                  <a:pt x="4774325" y="1421588"/>
                </a:moveTo>
                <a:cubicBezTo>
                  <a:pt x="4775268" y="1425569"/>
                  <a:pt x="4776008" y="1429603"/>
                  <a:pt x="4778149" y="1437715"/>
                </a:cubicBezTo>
                <a:cubicBezTo>
                  <a:pt x="4778121" y="1436703"/>
                  <a:pt x="4778289" y="1438654"/>
                  <a:pt x="4778457" y="1440606"/>
                </a:cubicBezTo>
                <a:cubicBezTo>
                  <a:pt x="4777641" y="1439237"/>
                  <a:pt x="4776202" y="1437405"/>
                  <a:pt x="4776080" y="1436613"/>
                </a:cubicBezTo>
                <a:cubicBezTo>
                  <a:pt x="4775239" y="1431455"/>
                  <a:pt x="4774874" y="1426540"/>
                  <a:pt x="4774325" y="1421588"/>
                </a:cubicBezTo>
                <a:close/>
                <a:moveTo>
                  <a:pt x="4784153" y="1421097"/>
                </a:moveTo>
                <a:cubicBezTo>
                  <a:pt x="4784753" y="1421893"/>
                  <a:pt x="4785736" y="1423151"/>
                  <a:pt x="4785771" y="1423446"/>
                </a:cubicBezTo>
                <a:cubicBezTo>
                  <a:pt x="4786584" y="1429891"/>
                  <a:pt x="4787545" y="1436080"/>
                  <a:pt x="4789021" y="1444628"/>
                </a:cubicBezTo>
                <a:cubicBezTo>
                  <a:pt x="4787631" y="1441415"/>
                  <a:pt x="4787032" y="1440380"/>
                  <a:pt x="4786890" y="1439680"/>
                </a:cubicBezTo>
                <a:cubicBezTo>
                  <a:pt x="4785634" y="1433526"/>
                  <a:pt x="4784967" y="1427303"/>
                  <a:pt x="4784153" y="1421097"/>
                </a:cubicBezTo>
                <a:close/>
                <a:moveTo>
                  <a:pt x="4763520" y="1420102"/>
                </a:moveTo>
                <a:cubicBezTo>
                  <a:pt x="4763722" y="1422348"/>
                  <a:pt x="4763833" y="1424574"/>
                  <a:pt x="4764349" y="1426933"/>
                </a:cubicBezTo>
                <a:cubicBezTo>
                  <a:pt x="4765826" y="1435242"/>
                  <a:pt x="4767801" y="1443463"/>
                  <a:pt x="4769924" y="1451667"/>
                </a:cubicBezTo>
                <a:lnTo>
                  <a:pt x="4771269" y="1449120"/>
                </a:lnTo>
                <a:cubicBezTo>
                  <a:pt x="4772328" y="1452310"/>
                  <a:pt x="4773608" y="1455596"/>
                  <a:pt x="4774355" y="1458674"/>
                </a:cubicBezTo>
                <a:cubicBezTo>
                  <a:pt x="4778392" y="1475852"/>
                  <a:pt x="4781880" y="1492676"/>
                  <a:pt x="4790167" y="1509686"/>
                </a:cubicBezTo>
                <a:cubicBezTo>
                  <a:pt x="4795284" y="1520764"/>
                  <a:pt x="4796819" y="1528798"/>
                  <a:pt x="4790587" y="1523762"/>
                </a:cubicBezTo>
                <a:cubicBezTo>
                  <a:pt x="4789199" y="1522610"/>
                  <a:pt x="4788251" y="1523707"/>
                  <a:pt x="4787092" y="1523752"/>
                </a:cubicBezTo>
                <a:cubicBezTo>
                  <a:pt x="4786332" y="1519809"/>
                  <a:pt x="4785518" y="1515903"/>
                  <a:pt x="4784795" y="1512015"/>
                </a:cubicBezTo>
                <a:cubicBezTo>
                  <a:pt x="4783737" y="1506525"/>
                  <a:pt x="4782805" y="1501109"/>
                  <a:pt x="4781745" y="1495618"/>
                </a:cubicBezTo>
                <a:cubicBezTo>
                  <a:pt x="4775841" y="1495681"/>
                  <a:pt x="4776870" y="1488901"/>
                  <a:pt x="4777083" y="1483052"/>
                </a:cubicBezTo>
                <a:cubicBezTo>
                  <a:pt x="4777065" y="1482905"/>
                  <a:pt x="4776850" y="1482332"/>
                  <a:pt x="4776779" y="1481983"/>
                </a:cubicBezTo>
                <a:lnTo>
                  <a:pt x="4770054" y="1453800"/>
                </a:lnTo>
                <a:cubicBezTo>
                  <a:pt x="4767164" y="1444911"/>
                  <a:pt x="4764330" y="1435984"/>
                  <a:pt x="4762103" y="1426897"/>
                </a:cubicBezTo>
                <a:cubicBezTo>
                  <a:pt x="4761622" y="1425071"/>
                  <a:pt x="4761241" y="1422070"/>
                  <a:pt x="4761486" y="1421355"/>
                </a:cubicBezTo>
                <a:cubicBezTo>
                  <a:pt x="4761883" y="1420144"/>
                  <a:pt x="4762781" y="1420427"/>
                  <a:pt x="4763520" y="1420102"/>
                </a:cubicBezTo>
                <a:close/>
                <a:moveTo>
                  <a:pt x="4789209" y="1419133"/>
                </a:moveTo>
                <a:cubicBezTo>
                  <a:pt x="4790115" y="1420759"/>
                  <a:pt x="4791444" y="1422425"/>
                  <a:pt x="4791781" y="1424029"/>
                </a:cubicBezTo>
                <a:cubicBezTo>
                  <a:pt x="4794858" y="1437078"/>
                  <a:pt x="4798691" y="1449949"/>
                  <a:pt x="4802246" y="1463002"/>
                </a:cubicBezTo>
                <a:cubicBezTo>
                  <a:pt x="4803175" y="1466358"/>
                  <a:pt x="4804563" y="1469809"/>
                  <a:pt x="4805844" y="1473094"/>
                </a:cubicBezTo>
                <a:cubicBezTo>
                  <a:pt x="4806959" y="1476010"/>
                  <a:pt x="4808152" y="1478797"/>
                  <a:pt x="4809435" y="1481604"/>
                </a:cubicBezTo>
                <a:cubicBezTo>
                  <a:pt x="4807912" y="1481094"/>
                  <a:pt x="4806551" y="1481194"/>
                  <a:pt x="4804869" y="1479837"/>
                </a:cubicBezTo>
                <a:cubicBezTo>
                  <a:pt x="4804302" y="1479336"/>
                  <a:pt x="4802773" y="1475185"/>
                  <a:pt x="4802220" y="1473010"/>
                </a:cubicBezTo>
                <a:cubicBezTo>
                  <a:pt x="4799308" y="1460091"/>
                  <a:pt x="4796376" y="1447263"/>
                  <a:pt x="4793444" y="1434436"/>
                </a:cubicBezTo>
                <a:lnTo>
                  <a:pt x="4791851" y="1433576"/>
                </a:lnTo>
                <a:cubicBezTo>
                  <a:pt x="4790786" y="1428804"/>
                  <a:pt x="4790071" y="1423960"/>
                  <a:pt x="4789209" y="1419133"/>
                </a:cubicBezTo>
                <a:close/>
                <a:moveTo>
                  <a:pt x="66926" y="1401230"/>
                </a:moveTo>
                <a:cubicBezTo>
                  <a:pt x="67391" y="1404281"/>
                  <a:pt x="67920" y="1407266"/>
                  <a:pt x="68585" y="1410316"/>
                </a:cubicBezTo>
                <a:cubicBezTo>
                  <a:pt x="69314" y="1413766"/>
                  <a:pt x="70043" y="1417414"/>
                  <a:pt x="71105" y="1420730"/>
                </a:cubicBezTo>
                <a:cubicBezTo>
                  <a:pt x="75283" y="1433597"/>
                  <a:pt x="79130" y="1446464"/>
                  <a:pt x="83706" y="1459066"/>
                </a:cubicBezTo>
                <a:cubicBezTo>
                  <a:pt x="84303" y="1460592"/>
                  <a:pt x="84104" y="1462714"/>
                  <a:pt x="84238" y="1464570"/>
                </a:cubicBezTo>
                <a:cubicBezTo>
                  <a:pt x="82314" y="1460060"/>
                  <a:pt x="80258" y="1455617"/>
                  <a:pt x="78534" y="1451041"/>
                </a:cubicBezTo>
                <a:lnTo>
                  <a:pt x="79395" y="1449449"/>
                </a:lnTo>
                <a:cubicBezTo>
                  <a:pt x="74819" y="1437113"/>
                  <a:pt x="70242" y="1424775"/>
                  <a:pt x="65600" y="1412373"/>
                </a:cubicBezTo>
                <a:cubicBezTo>
                  <a:pt x="64871" y="1410250"/>
                  <a:pt x="63875" y="1405940"/>
                  <a:pt x="64075" y="1405210"/>
                </a:cubicBezTo>
                <a:cubicBezTo>
                  <a:pt x="64738" y="1403153"/>
                  <a:pt x="65932" y="1402491"/>
                  <a:pt x="66926" y="1401230"/>
                </a:cubicBezTo>
                <a:close/>
                <a:moveTo>
                  <a:pt x="4600182" y="1401161"/>
                </a:moveTo>
                <a:cubicBezTo>
                  <a:pt x="4599830" y="1404375"/>
                  <a:pt x="4599457" y="1407526"/>
                  <a:pt x="4599036" y="1411750"/>
                </a:cubicBezTo>
                <a:cubicBezTo>
                  <a:pt x="4596402" y="1418080"/>
                  <a:pt x="4593648" y="1424875"/>
                  <a:pt x="4590895" y="1431669"/>
                </a:cubicBezTo>
                <a:cubicBezTo>
                  <a:pt x="4590802" y="1430999"/>
                  <a:pt x="4590536" y="1430038"/>
                  <a:pt x="4590676" y="1429638"/>
                </a:cubicBezTo>
                <a:cubicBezTo>
                  <a:pt x="4593894" y="1420152"/>
                  <a:pt x="4597449" y="1410829"/>
                  <a:pt x="4600182" y="1401161"/>
                </a:cubicBezTo>
                <a:close/>
                <a:moveTo>
                  <a:pt x="4758509" y="1400469"/>
                </a:moveTo>
                <a:cubicBezTo>
                  <a:pt x="4758979" y="1401429"/>
                  <a:pt x="4759450" y="1402390"/>
                  <a:pt x="4762344" y="1408503"/>
                </a:cubicBezTo>
                <a:cubicBezTo>
                  <a:pt x="4761883" y="1410945"/>
                  <a:pt x="4761380" y="1414050"/>
                  <a:pt x="4760604" y="1416620"/>
                </a:cubicBezTo>
                <a:cubicBezTo>
                  <a:pt x="4760509" y="1417078"/>
                  <a:pt x="4759438" y="1415322"/>
                  <a:pt x="4758874" y="1414582"/>
                </a:cubicBezTo>
                <a:close/>
                <a:moveTo>
                  <a:pt x="4816777" y="1385930"/>
                </a:moveTo>
                <a:cubicBezTo>
                  <a:pt x="4816802" y="1387421"/>
                  <a:pt x="4816111" y="1388666"/>
                  <a:pt x="4816465" y="1390417"/>
                </a:cubicBezTo>
                <a:cubicBezTo>
                  <a:pt x="4817418" y="1395502"/>
                  <a:pt x="4818421" y="1401029"/>
                  <a:pt x="4819946" y="1405897"/>
                </a:cubicBezTo>
                <a:cubicBezTo>
                  <a:pt x="4821469" y="1410767"/>
                  <a:pt x="4823105" y="1415562"/>
                  <a:pt x="4824703" y="1420303"/>
                </a:cubicBezTo>
                <a:cubicBezTo>
                  <a:pt x="4826450" y="1425026"/>
                  <a:pt x="4828252" y="1429714"/>
                  <a:pt x="4830015" y="1434584"/>
                </a:cubicBezTo>
                <a:cubicBezTo>
                  <a:pt x="4830860" y="1436965"/>
                  <a:pt x="4830334" y="1440640"/>
                  <a:pt x="4830456" y="1443731"/>
                </a:cubicBezTo>
                <a:cubicBezTo>
                  <a:pt x="4830485" y="1444743"/>
                  <a:pt x="4830477" y="1445699"/>
                  <a:pt x="4830505" y="1446711"/>
                </a:cubicBezTo>
                <a:lnTo>
                  <a:pt x="4834092" y="1449040"/>
                </a:lnTo>
                <a:cubicBezTo>
                  <a:pt x="4834162" y="1451690"/>
                  <a:pt x="4834105" y="1454265"/>
                  <a:pt x="4834248" y="1457025"/>
                </a:cubicBezTo>
                <a:cubicBezTo>
                  <a:pt x="4834391" y="1459786"/>
                  <a:pt x="4834146" y="1462801"/>
                  <a:pt x="4834988" y="1465658"/>
                </a:cubicBezTo>
                <a:cubicBezTo>
                  <a:pt x="4836219" y="1470323"/>
                  <a:pt x="4838352" y="1475032"/>
                  <a:pt x="4840377" y="1479334"/>
                </a:cubicBezTo>
                <a:cubicBezTo>
                  <a:pt x="4844574" y="1488161"/>
                  <a:pt x="4848697" y="1496878"/>
                  <a:pt x="4852894" y="1505705"/>
                </a:cubicBezTo>
                <a:cubicBezTo>
                  <a:pt x="4853888" y="1507828"/>
                  <a:pt x="4855301" y="1510471"/>
                  <a:pt x="4855692" y="1512276"/>
                </a:cubicBezTo>
                <a:cubicBezTo>
                  <a:pt x="4857210" y="1520162"/>
                  <a:pt x="4859358" y="1527557"/>
                  <a:pt x="4864379" y="1532197"/>
                </a:cubicBezTo>
                <a:cubicBezTo>
                  <a:pt x="4865208" y="1536729"/>
                  <a:pt x="4866527" y="1541890"/>
                  <a:pt x="4866882" y="1545701"/>
                </a:cubicBezTo>
                <a:cubicBezTo>
                  <a:pt x="4867299" y="1551057"/>
                  <a:pt x="4869424" y="1556722"/>
                  <a:pt x="4873230" y="1561444"/>
                </a:cubicBezTo>
                <a:cubicBezTo>
                  <a:pt x="4873959" y="1562315"/>
                  <a:pt x="4875158" y="1564145"/>
                  <a:pt x="4875300" y="1564846"/>
                </a:cubicBezTo>
                <a:cubicBezTo>
                  <a:pt x="4875655" y="1566357"/>
                  <a:pt x="4875481" y="1567422"/>
                  <a:pt x="4875563" y="1568638"/>
                </a:cubicBezTo>
                <a:cubicBezTo>
                  <a:pt x="4876578" y="1568369"/>
                  <a:pt x="4877591" y="1568101"/>
                  <a:pt x="4878569" y="1567779"/>
                </a:cubicBezTo>
                <a:cubicBezTo>
                  <a:pt x="4879196" y="1567526"/>
                  <a:pt x="4879715" y="1567107"/>
                  <a:pt x="4880250" y="1566835"/>
                </a:cubicBezTo>
                <a:cubicBezTo>
                  <a:pt x="4880697" y="1568606"/>
                  <a:pt x="4881323" y="1570652"/>
                  <a:pt x="4881459" y="1572070"/>
                </a:cubicBezTo>
                <a:cubicBezTo>
                  <a:pt x="4882352" y="1579969"/>
                  <a:pt x="4885136" y="1585915"/>
                  <a:pt x="4891286" y="1594335"/>
                </a:cubicBezTo>
                <a:cubicBezTo>
                  <a:pt x="4895837" y="1600314"/>
                  <a:pt x="4900186" y="1610705"/>
                  <a:pt x="4905123" y="1618969"/>
                </a:cubicBezTo>
                <a:cubicBezTo>
                  <a:pt x="4910708" y="1628948"/>
                  <a:pt x="4918900" y="1641818"/>
                  <a:pt x="4920741" y="1648621"/>
                </a:cubicBezTo>
                <a:cubicBezTo>
                  <a:pt x="4923290" y="1658687"/>
                  <a:pt x="4928807" y="1661177"/>
                  <a:pt x="4932351" y="1668767"/>
                </a:cubicBezTo>
                <a:cubicBezTo>
                  <a:pt x="4935839" y="1676393"/>
                  <a:pt x="4939732" y="1684150"/>
                  <a:pt x="4943807" y="1691947"/>
                </a:cubicBezTo>
                <a:cubicBezTo>
                  <a:pt x="4945873" y="1695827"/>
                  <a:pt x="4947865" y="1699835"/>
                  <a:pt x="4950077" y="1703697"/>
                </a:cubicBezTo>
                <a:cubicBezTo>
                  <a:pt x="4952347" y="1707524"/>
                  <a:pt x="4954670" y="1711313"/>
                  <a:pt x="4956939" y="1715140"/>
                </a:cubicBezTo>
                <a:cubicBezTo>
                  <a:pt x="4960896" y="1721666"/>
                  <a:pt x="4966087" y="1728018"/>
                  <a:pt x="4970615" y="1734566"/>
                </a:cubicBezTo>
                <a:cubicBezTo>
                  <a:pt x="4971579" y="1735917"/>
                  <a:pt x="4972317" y="1737891"/>
                  <a:pt x="4972803" y="1739238"/>
                </a:cubicBezTo>
                <a:cubicBezTo>
                  <a:pt x="4974991" y="1746210"/>
                  <a:pt x="4975475" y="1750095"/>
                  <a:pt x="4985561" y="1760774"/>
                </a:cubicBezTo>
                <a:cubicBezTo>
                  <a:pt x="4992217" y="1767910"/>
                  <a:pt x="4998921" y="1776205"/>
                  <a:pt x="5005639" y="1784888"/>
                </a:cubicBezTo>
                <a:cubicBezTo>
                  <a:pt x="5012320" y="1793513"/>
                  <a:pt x="5019757" y="1801962"/>
                  <a:pt x="5026773" y="1810132"/>
                </a:cubicBezTo>
                <a:cubicBezTo>
                  <a:pt x="5034012" y="1818156"/>
                  <a:pt x="5040936" y="1826306"/>
                  <a:pt x="5048582" y="1833985"/>
                </a:cubicBezTo>
                <a:cubicBezTo>
                  <a:pt x="5052869" y="1838471"/>
                  <a:pt x="5056857" y="1843471"/>
                  <a:pt x="5061108" y="1847901"/>
                </a:cubicBezTo>
                <a:cubicBezTo>
                  <a:pt x="5065760" y="1852704"/>
                  <a:pt x="5070636" y="1857121"/>
                  <a:pt x="5075401" y="1861612"/>
                </a:cubicBezTo>
                <a:cubicBezTo>
                  <a:pt x="5075675" y="1861908"/>
                  <a:pt x="5076264" y="1861840"/>
                  <a:pt x="5076227" y="1861784"/>
                </a:cubicBezTo>
                <a:cubicBezTo>
                  <a:pt x="5075174" y="1860175"/>
                  <a:pt x="5074230" y="1858493"/>
                  <a:pt x="5072955" y="1857030"/>
                </a:cubicBezTo>
                <a:lnTo>
                  <a:pt x="5046863" y="1828213"/>
                </a:lnTo>
                <a:cubicBezTo>
                  <a:pt x="5038481" y="1818321"/>
                  <a:pt x="5030376" y="1808248"/>
                  <a:pt x="5022216" y="1798211"/>
                </a:cubicBezTo>
                <a:cubicBezTo>
                  <a:pt x="5012230" y="1786357"/>
                  <a:pt x="5004078" y="1773064"/>
                  <a:pt x="4994795" y="1760829"/>
                </a:cubicBezTo>
                <a:cubicBezTo>
                  <a:pt x="4990628" y="1755313"/>
                  <a:pt x="4986310" y="1750054"/>
                  <a:pt x="4981901" y="1744776"/>
                </a:cubicBezTo>
                <a:cubicBezTo>
                  <a:pt x="4977714" y="1739352"/>
                  <a:pt x="4973583" y="1733892"/>
                  <a:pt x="4969636" y="1728230"/>
                </a:cubicBezTo>
                <a:cubicBezTo>
                  <a:pt x="4966581" y="1723809"/>
                  <a:pt x="4964510" y="1718347"/>
                  <a:pt x="4961865" y="1713340"/>
                </a:cubicBezTo>
                <a:cubicBezTo>
                  <a:pt x="4958895" y="1707595"/>
                  <a:pt x="4955905" y="1701942"/>
                  <a:pt x="4952789" y="1695975"/>
                </a:cubicBezTo>
                <a:cubicBezTo>
                  <a:pt x="4951865" y="1694202"/>
                  <a:pt x="4948602" y="1692850"/>
                  <a:pt x="4947368" y="1690724"/>
                </a:cubicBezTo>
                <a:cubicBezTo>
                  <a:pt x="4939655" y="1677619"/>
                  <a:pt x="4931797" y="1664531"/>
                  <a:pt x="4924528" y="1651135"/>
                </a:cubicBezTo>
                <a:cubicBezTo>
                  <a:pt x="4923061" y="1648290"/>
                  <a:pt x="4920781" y="1645899"/>
                  <a:pt x="4919314" y="1643054"/>
                </a:cubicBezTo>
                <a:cubicBezTo>
                  <a:pt x="4916179" y="1637179"/>
                  <a:pt x="4913321" y="1631122"/>
                  <a:pt x="4910389" y="1625193"/>
                </a:cubicBezTo>
                <a:lnTo>
                  <a:pt x="4903115" y="1610215"/>
                </a:lnTo>
                <a:cubicBezTo>
                  <a:pt x="4900912" y="1605157"/>
                  <a:pt x="4898672" y="1600043"/>
                  <a:pt x="4896432" y="1594928"/>
                </a:cubicBezTo>
                <a:cubicBezTo>
                  <a:pt x="4894897" y="1591495"/>
                  <a:pt x="4892384" y="1588384"/>
                  <a:pt x="4890664" y="1584912"/>
                </a:cubicBezTo>
                <a:cubicBezTo>
                  <a:pt x="4885126" y="1573553"/>
                  <a:pt x="4879645" y="1562158"/>
                  <a:pt x="4875159" y="1550348"/>
                </a:cubicBezTo>
                <a:cubicBezTo>
                  <a:pt x="4873970" y="1547322"/>
                  <a:pt x="4873629" y="1543897"/>
                  <a:pt x="4873102" y="1540913"/>
                </a:cubicBezTo>
                <a:cubicBezTo>
                  <a:pt x="4872874" y="1539476"/>
                  <a:pt x="4873102" y="1538613"/>
                  <a:pt x="4873148" y="1537473"/>
                </a:cubicBezTo>
                <a:cubicBezTo>
                  <a:pt x="4872503" y="1537579"/>
                  <a:pt x="4871877" y="1537591"/>
                  <a:pt x="4870091" y="1537890"/>
                </a:cubicBezTo>
                <a:cubicBezTo>
                  <a:pt x="4869494" y="1536615"/>
                  <a:pt x="4868645" y="1534714"/>
                  <a:pt x="4867832" y="1532868"/>
                </a:cubicBezTo>
                <a:lnTo>
                  <a:pt x="4860846" y="1516512"/>
                </a:lnTo>
                <a:lnTo>
                  <a:pt x="4854633" y="1499887"/>
                </a:lnTo>
                <a:cubicBezTo>
                  <a:pt x="4850529" y="1488780"/>
                  <a:pt x="4846166" y="1477762"/>
                  <a:pt x="4842229" y="1466545"/>
                </a:cubicBezTo>
                <a:cubicBezTo>
                  <a:pt x="4835108" y="1443934"/>
                  <a:pt x="4827177" y="1421537"/>
                  <a:pt x="4821384" y="1398532"/>
                </a:cubicBezTo>
                <a:cubicBezTo>
                  <a:pt x="4820188" y="1394163"/>
                  <a:pt x="4818344" y="1390137"/>
                  <a:pt x="4816777" y="1385930"/>
                </a:cubicBezTo>
                <a:close/>
                <a:moveTo>
                  <a:pt x="31988" y="1374908"/>
                </a:moveTo>
                <a:cubicBezTo>
                  <a:pt x="33297" y="1377354"/>
                  <a:pt x="34525" y="1382262"/>
                  <a:pt x="35420" y="1388297"/>
                </a:cubicBezTo>
                <a:cubicBezTo>
                  <a:pt x="37807" y="1407067"/>
                  <a:pt x="44109" y="1423052"/>
                  <a:pt x="50144" y="1439633"/>
                </a:cubicBezTo>
                <a:cubicBezTo>
                  <a:pt x="51205" y="1442617"/>
                  <a:pt x="51935" y="1446067"/>
                  <a:pt x="52797" y="1449317"/>
                </a:cubicBezTo>
                <a:lnTo>
                  <a:pt x="50277" y="1447924"/>
                </a:lnTo>
                <a:cubicBezTo>
                  <a:pt x="52997" y="1455949"/>
                  <a:pt x="55849" y="1463908"/>
                  <a:pt x="59165" y="1471668"/>
                </a:cubicBezTo>
                <a:cubicBezTo>
                  <a:pt x="60027" y="1473924"/>
                  <a:pt x="61154" y="1475847"/>
                  <a:pt x="62215" y="1477837"/>
                </a:cubicBezTo>
                <a:cubicBezTo>
                  <a:pt x="61419" y="1477969"/>
                  <a:pt x="60823" y="1478699"/>
                  <a:pt x="59828" y="1477903"/>
                </a:cubicBezTo>
                <a:cubicBezTo>
                  <a:pt x="59231" y="1477439"/>
                  <a:pt x="57905" y="1474720"/>
                  <a:pt x="57307" y="1472929"/>
                </a:cubicBezTo>
                <a:cubicBezTo>
                  <a:pt x="54190" y="1464107"/>
                  <a:pt x="51670" y="1455087"/>
                  <a:pt x="49217" y="1446067"/>
                </a:cubicBezTo>
                <a:lnTo>
                  <a:pt x="39399" y="1418807"/>
                </a:lnTo>
                <a:cubicBezTo>
                  <a:pt x="39268" y="1418476"/>
                  <a:pt x="39134" y="1417879"/>
                  <a:pt x="39068" y="1417746"/>
                </a:cubicBezTo>
                <a:cubicBezTo>
                  <a:pt x="35685" y="1412970"/>
                  <a:pt x="31109" y="1407863"/>
                  <a:pt x="36083" y="1404680"/>
                </a:cubicBezTo>
                <a:cubicBezTo>
                  <a:pt x="33960" y="1399506"/>
                  <a:pt x="31772" y="1394465"/>
                  <a:pt x="29650" y="1389293"/>
                </a:cubicBezTo>
                <a:cubicBezTo>
                  <a:pt x="28124" y="1385644"/>
                  <a:pt x="26665" y="1381930"/>
                  <a:pt x="25140" y="1378216"/>
                </a:cubicBezTo>
                <a:cubicBezTo>
                  <a:pt x="26134" y="1377618"/>
                  <a:pt x="27527" y="1378016"/>
                  <a:pt x="28058" y="1376292"/>
                </a:cubicBezTo>
                <a:cubicBezTo>
                  <a:pt x="29285" y="1372478"/>
                  <a:pt x="30678" y="1372462"/>
                  <a:pt x="31988" y="1374908"/>
                </a:cubicBezTo>
                <a:close/>
                <a:moveTo>
                  <a:pt x="4773733" y="1374324"/>
                </a:moveTo>
                <a:cubicBezTo>
                  <a:pt x="4775041" y="1378620"/>
                  <a:pt x="4776423" y="1382789"/>
                  <a:pt x="4778439" y="1388287"/>
                </a:cubicBezTo>
                <a:cubicBezTo>
                  <a:pt x="4779334" y="1393648"/>
                  <a:pt x="4780297" y="1399597"/>
                  <a:pt x="4781353" y="1405566"/>
                </a:cubicBezTo>
                <a:cubicBezTo>
                  <a:pt x="4779372" y="1402662"/>
                  <a:pt x="4775910" y="1398587"/>
                  <a:pt x="4775628" y="1396947"/>
                </a:cubicBezTo>
                <a:cubicBezTo>
                  <a:pt x="4774496" y="1389047"/>
                  <a:pt x="4773929" y="1381885"/>
                  <a:pt x="4773733" y="1374324"/>
                </a:cubicBezTo>
                <a:close/>
                <a:moveTo>
                  <a:pt x="51869" y="1363626"/>
                </a:moveTo>
                <a:cubicBezTo>
                  <a:pt x="55052" y="1370855"/>
                  <a:pt x="58170" y="1379079"/>
                  <a:pt x="61155" y="1387304"/>
                </a:cubicBezTo>
                <a:cubicBezTo>
                  <a:pt x="61287" y="1387769"/>
                  <a:pt x="61287" y="1389161"/>
                  <a:pt x="61221" y="1390421"/>
                </a:cubicBezTo>
                <a:cubicBezTo>
                  <a:pt x="61155" y="1391681"/>
                  <a:pt x="61022" y="1392808"/>
                  <a:pt x="61022" y="1392808"/>
                </a:cubicBezTo>
                <a:cubicBezTo>
                  <a:pt x="58038" y="1387900"/>
                  <a:pt x="55119" y="1382661"/>
                  <a:pt x="52135" y="1377355"/>
                </a:cubicBezTo>
                <a:lnTo>
                  <a:pt x="49017" y="1367936"/>
                </a:lnTo>
                <a:cubicBezTo>
                  <a:pt x="49946" y="1366345"/>
                  <a:pt x="51338" y="1362432"/>
                  <a:pt x="51869" y="1363626"/>
                </a:cubicBezTo>
                <a:close/>
                <a:moveTo>
                  <a:pt x="2190804" y="1359312"/>
                </a:moveTo>
                <a:cubicBezTo>
                  <a:pt x="2190936" y="1361899"/>
                  <a:pt x="2191468" y="1364287"/>
                  <a:pt x="2191068" y="1367206"/>
                </a:cubicBezTo>
                <a:cubicBezTo>
                  <a:pt x="2189876" y="1375827"/>
                  <a:pt x="2187687" y="1384450"/>
                  <a:pt x="2185896" y="1393139"/>
                </a:cubicBezTo>
                <a:cubicBezTo>
                  <a:pt x="2185698" y="1394001"/>
                  <a:pt x="2184968" y="1394996"/>
                  <a:pt x="2184503" y="1395924"/>
                </a:cubicBezTo>
                <a:lnTo>
                  <a:pt x="2185566" y="1384450"/>
                </a:lnTo>
                <a:lnTo>
                  <a:pt x="2186627" y="1383455"/>
                </a:lnTo>
                <a:cubicBezTo>
                  <a:pt x="2187555" y="1378149"/>
                  <a:pt x="2188815" y="1372909"/>
                  <a:pt x="2189544" y="1367604"/>
                </a:cubicBezTo>
                <a:close/>
                <a:moveTo>
                  <a:pt x="2392744" y="1355892"/>
                </a:moveTo>
                <a:cubicBezTo>
                  <a:pt x="2393447" y="1358105"/>
                  <a:pt x="2394383" y="1360378"/>
                  <a:pt x="2394814" y="1362616"/>
                </a:cubicBezTo>
                <a:cubicBezTo>
                  <a:pt x="2396725" y="1374313"/>
                  <a:pt x="2399850" y="1385868"/>
                  <a:pt x="2402412" y="1397620"/>
                </a:cubicBezTo>
                <a:lnTo>
                  <a:pt x="2403552" y="1398064"/>
                </a:lnTo>
                <a:lnTo>
                  <a:pt x="2405329" y="1409176"/>
                </a:lnTo>
                <a:cubicBezTo>
                  <a:pt x="2404772" y="1408387"/>
                  <a:pt x="2403881" y="1407646"/>
                  <a:pt x="2403636" y="1406747"/>
                </a:cubicBezTo>
                <a:lnTo>
                  <a:pt x="2397942" y="1384427"/>
                </a:lnTo>
                <a:cubicBezTo>
                  <a:pt x="2396051" y="1377008"/>
                  <a:pt x="2394201" y="1369505"/>
                  <a:pt x="2392833" y="1361973"/>
                </a:cubicBezTo>
                <a:cubicBezTo>
                  <a:pt x="2392425" y="1360008"/>
                  <a:pt x="2392752" y="1357926"/>
                  <a:pt x="2392744" y="1355892"/>
                </a:cubicBezTo>
                <a:close/>
                <a:moveTo>
                  <a:pt x="24732" y="1351553"/>
                </a:moveTo>
                <a:cubicBezTo>
                  <a:pt x="26191" y="1356263"/>
                  <a:pt x="27318" y="1358517"/>
                  <a:pt x="27650" y="1360308"/>
                </a:cubicBezTo>
                <a:cubicBezTo>
                  <a:pt x="28114" y="1362896"/>
                  <a:pt x="27981" y="1365217"/>
                  <a:pt x="28048" y="1367604"/>
                </a:cubicBezTo>
                <a:cubicBezTo>
                  <a:pt x="27318" y="1365614"/>
                  <a:pt x="26323" y="1363692"/>
                  <a:pt x="25793" y="1361701"/>
                </a:cubicBezTo>
                <a:cubicBezTo>
                  <a:pt x="25262" y="1359313"/>
                  <a:pt x="25130" y="1356793"/>
                  <a:pt x="24732" y="1351553"/>
                </a:cubicBezTo>
                <a:close/>
                <a:moveTo>
                  <a:pt x="2225421" y="1346579"/>
                </a:moveTo>
                <a:cubicBezTo>
                  <a:pt x="2226282" y="1347175"/>
                  <a:pt x="2227011" y="1348701"/>
                  <a:pt x="2227742" y="1349828"/>
                </a:cubicBezTo>
                <a:lnTo>
                  <a:pt x="2225486" y="1355068"/>
                </a:lnTo>
                <a:lnTo>
                  <a:pt x="2225411" y="1355182"/>
                </a:lnTo>
                <a:lnTo>
                  <a:pt x="2221580" y="1383057"/>
                </a:lnTo>
                <a:cubicBezTo>
                  <a:pt x="2221448" y="1383986"/>
                  <a:pt x="2220520" y="1385312"/>
                  <a:pt x="2219988" y="1386440"/>
                </a:cubicBezTo>
                <a:cubicBezTo>
                  <a:pt x="2219988" y="1384118"/>
                  <a:pt x="2219391" y="1381863"/>
                  <a:pt x="2219922" y="1379475"/>
                </a:cubicBezTo>
                <a:cubicBezTo>
                  <a:pt x="2221580" y="1371583"/>
                  <a:pt x="2223304" y="1363624"/>
                  <a:pt x="2225029" y="1355665"/>
                </a:cubicBezTo>
                <a:lnTo>
                  <a:pt x="2225074" y="1355597"/>
                </a:lnTo>
                <a:lnTo>
                  <a:pt x="2223631" y="1349033"/>
                </a:lnTo>
                <a:cubicBezTo>
                  <a:pt x="2224226" y="1348171"/>
                  <a:pt x="2225089" y="1346379"/>
                  <a:pt x="2225421" y="1346579"/>
                </a:cubicBezTo>
                <a:close/>
                <a:moveTo>
                  <a:pt x="2400587" y="1339164"/>
                </a:moveTo>
                <a:cubicBezTo>
                  <a:pt x="2401456" y="1341249"/>
                  <a:pt x="2402468" y="1343143"/>
                  <a:pt x="2403006" y="1345485"/>
                </a:cubicBezTo>
                <a:cubicBezTo>
                  <a:pt x="2403454" y="1347366"/>
                  <a:pt x="2403277" y="1349676"/>
                  <a:pt x="2403461" y="1353617"/>
                </a:cubicBezTo>
                <a:cubicBezTo>
                  <a:pt x="2402037" y="1349548"/>
                  <a:pt x="2400933" y="1347193"/>
                  <a:pt x="2400393" y="1344642"/>
                </a:cubicBezTo>
                <a:cubicBezTo>
                  <a:pt x="2400074" y="1342926"/>
                  <a:pt x="2400508" y="1340948"/>
                  <a:pt x="2400587" y="1339164"/>
                </a:cubicBezTo>
                <a:close/>
                <a:moveTo>
                  <a:pt x="2386334" y="1328129"/>
                </a:moveTo>
                <a:cubicBezTo>
                  <a:pt x="2387659" y="1329703"/>
                  <a:pt x="2389648" y="1330975"/>
                  <a:pt x="2390034" y="1332877"/>
                </a:cubicBezTo>
                <a:cubicBezTo>
                  <a:pt x="2390996" y="1337039"/>
                  <a:pt x="2390998" y="1341464"/>
                  <a:pt x="2391571" y="1347728"/>
                </a:cubicBezTo>
                <a:cubicBezTo>
                  <a:pt x="2389858" y="1343830"/>
                  <a:pt x="2388440" y="1341586"/>
                  <a:pt x="2387662" y="1338555"/>
                </a:cubicBezTo>
                <a:cubicBezTo>
                  <a:pt x="2386860" y="1335462"/>
                  <a:pt x="2386784" y="1331625"/>
                  <a:pt x="2386334" y="1328129"/>
                </a:cubicBezTo>
                <a:close/>
                <a:moveTo>
                  <a:pt x="92065" y="1313681"/>
                </a:moveTo>
                <a:lnTo>
                  <a:pt x="91136" y="1315074"/>
                </a:lnTo>
                <a:cubicBezTo>
                  <a:pt x="92927" y="1323364"/>
                  <a:pt x="94652" y="1331722"/>
                  <a:pt x="96442" y="1339946"/>
                </a:cubicBezTo>
                <a:cubicBezTo>
                  <a:pt x="96774" y="1341472"/>
                  <a:pt x="97836" y="1342466"/>
                  <a:pt x="98565" y="1343660"/>
                </a:cubicBezTo>
                <a:cubicBezTo>
                  <a:pt x="98167" y="1339216"/>
                  <a:pt x="98764" y="1334243"/>
                  <a:pt x="97836" y="1330528"/>
                </a:cubicBezTo>
                <a:cubicBezTo>
                  <a:pt x="96376" y="1324492"/>
                  <a:pt x="94054" y="1319252"/>
                  <a:pt x="92065" y="1313681"/>
                </a:cubicBezTo>
                <a:close/>
                <a:moveTo>
                  <a:pt x="14450" y="1308706"/>
                </a:moveTo>
                <a:cubicBezTo>
                  <a:pt x="15445" y="1312023"/>
                  <a:pt x="16241" y="1313880"/>
                  <a:pt x="16439" y="1315206"/>
                </a:cubicBezTo>
                <a:cubicBezTo>
                  <a:pt x="16772" y="1318722"/>
                  <a:pt x="16904" y="1322038"/>
                  <a:pt x="17103" y="1325420"/>
                </a:cubicBezTo>
                <a:cubicBezTo>
                  <a:pt x="16241" y="1321904"/>
                  <a:pt x="15246" y="1318457"/>
                  <a:pt x="14517" y="1314874"/>
                </a:cubicBezTo>
                <a:cubicBezTo>
                  <a:pt x="14185" y="1313416"/>
                  <a:pt x="14450" y="1311691"/>
                  <a:pt x="14450" y="1308706"/>
                </a:cubicBezTo>
                <a:close/>
                <a:moveTo>
                  <a:pt x="2453059" y="1303326"/>
                </a:moveTo>
                <a:cubicBezTo>
                  <a:pt x="2452679" y="1303038"/>
                  <a:pt x="2453058" y="1308948"/>
                  <a:pt x="2453229" y="1312050"/>
                </a:cubicBezTo>
                <a:lnTo>
                  <a:pt x="2454182" y="1312560"/>
                </a:lnTo>
                <a:cubicBezTo>
                  <a:pt x="2456823" y="1328359"/>
                  <a:pt x="2459131" y="1344204"/>
                  <a:pt x="2462171" y="1359934"/>
                </a:cubicBezTo>
                <a:cubicBezTo>
                  <a:pt x="2462557" y="1361837"/>
                  <a:pt x="2463779" y="1363728"/>
                  <a:pt x="2464564" y="1365773"/>
                </a:cubicBezTo>
                <a:cubicBezTo>
                  <a:pt x="2465591" y="1368505"/>
                  <a:pt x="2467509" y="1373385"/>
                  <a:pt x="2467388" y="1373849"/>
                </a:cubicBezTo>
                <a:cubicBezTo>
                  <a:pt x="2465797" y="1382556"/>
                  <a:pt x="2468707" y="1393694"/>
                  <a:pt x="2472876" y="1404813"/>
                </a:cubicBezTo>
                <a:cubicBezTo>
                  <a:pt x="2476900" y="1414719"/>
                  <a:pt x="2474572" y="1414690"/>
                  <a:pt x="2473540" y="1417159"/>
                </a:cubicBezTo>
                <a:cubicBezTo>
                  <a:pt x="2473417" y="1417412"/>
                  <a:pt x="2473952" y="1419544"/>
                  <a:pt x="2474145" y="1419898"/>
                </a:cubicBezTo>
                <a:cubicBezTo>
                  <a:pt x="2482004" y="1432327"/>
                  <a:pt x="2481942" y="1445207"/>
                  <a:pt x="2485299" y="1458226"/>
                </a:cubicBezTo>
                <a:cubicBezTo>
                  <a:pt x="2489733" y="1473117"/>
                  <a:pt x="2495326" y="1488306"/>
                  <a:pt x="2500284" y="1503295"/>
                </a:cubicBezTo>
                <a:cubicBezTo>
                  <a:pt x="2503719" y="1513334"/>
                  <a:pt x="2507390" y="1523224"/>
                  <a:pt x="2511082" y="1533176"/>
                </a:cubicBezTo>
                <a:cubicBezTo>
                  <a:pt x="2512217" y="1536221"/>
                  <a:pt x="2514357" y="1539126"/>
                  <a:pt x="2515578" y="1542213"/>
                </a:cubicBezTo>
                <a:cubicBezTo>
                  <a:pt x="2519962" y="1553749"/>
                  <a:pt x="2525350" y="1564935"/>
                  <a:pt x="2530045" y="1576152"/>
                </a:cubicBezTo>
                <a:cubicBezTo>
                  <a:pt x="2532613" y="1582490"/>
                  <a:pt x="2535181" y="1588830"/>
                  <a:pt x="2537727" y="1595107"/>
                </a:cubicBezTo>
                <a:lnTo>
                  <a:pt x="2541475" y="1604618"/>
                </a:lnTo>
                <a:lnTo>
                  <a:pt x="2545700" y="1613890"/>
                </a:lnTo>
                <a:cubicBezTo>
                  <a:pt x="2545916" y="1614307"/>
                  <a:pt x="2546705" y="1615155"/>
                  <a:pt x="2546957" y="1615277"/>
                </a:cubicBezTo>
                <a:cubicBezTo>
                  <a:pt x="2552969" y="1617602"/>
                  <a:pt x="2553845" y="1625937"/>
                  <a:pt x="2557572" y="1632574"/>
                </a:cubicBezTo>
                <a:cubicBezTo>
                  <a:pt x="2561769" y="1639960"/>
                  <a:pt x="2565675" y="1647517"/>
                  <a:pt x="2570290" y="1654687"/>
                </a:cubicBezTo>
                <a:lnTo>
                  <a:pt x="2584091" y="1676069"/>
                </a:lnTo>
                <a:cubicBezTo>
                  <a:pt x="2588745" y="1683154"/>
                  <a:pt x="2593276" y="1690283"/>
                  <a:pt x="2598057" y="1697324"/>
                </a:cubicBezTo>
                <a:lnTo>
                  <a:pt x="2612874" y="1718000"/>
                </a:lnTo>
                <a:cubicBezTo>
                  <a:pt x="2616644" y="1723357"/>
                  <a:pt x="2619505" y="1729734"/>
                  <a:pt x="2622931" y="1735704"/>
                </a:cubicBezTo>
                <a:cubicBezTo>
                  <a:pt x="2623810" y="1737222"/>
                  <a:pt x="2625322" y="1738732"/>
                  <a:pt x="2626437" y="1740310"/>
                </a:cubicBezTo>
                <a:lnTo>
                  <a:pt x="2644979" y="1764602"/>
                </a:lnTo>
                <a:cubicBezTo>
                  <a:pt x="2645921" y="1765888"/>
                  <a:pt x="2647064" y="1767949"/>
                  <a:pt x="2647720" y="1768422"/>
                </a:cubicBezTo>
                <a:cubicBezTo>
                  <a:pt x="2651858" y="1771612"/>
                  <a:pt x="2657260" y="1778015"/>
                  <a:pt x="2662581" y="1784796"/>
                </a:cubicBezTo>
                <a:cubicBezTo>
                  <a:pt x="2667985" y="1791409"/>
                  <a:pt x="2673040" y="1798635"/>
                  <a:pt x="2675593" y="1803926"/>
                </a:cubicBezTo>
                <a:cubicBezTo>
                  <a:pt x="2676090" y="1804946"/>
                  <a:pt x="2676718" y="1806343"/>
                  <a:pt x="2677507" y="1807191"/>
                </a:cubicBezTo>
                <a:lnTo>
                  <a:pt x="2693790" y="1824825"/>
                </a:lnTo>
                <a:cubicBezTo>
                  <a:pt x="2699369" y="1830533"/>
                  <a:pt x="2705114" y="1836112"/>
                  <a:pt x="2710611" y="1841990"/>
                </a:cubicBezTo>
                <a:cubicBezTo>
                  <a:pt x="2718643" y="1850493"/>
                  <a:pt x="2725685" y="1860187"/>
                  <a:pt x="2733241" y="1869138"/>
                </a:cubicBezTo>
                <a:cubicBezTo>
                  <a:pt x="2740982" y="1877814"/>
                  <a:pt x="2747448" y="1888271"/>
                  <a:pt x="2758014" y="1892165"/>
                </a:cubicBezTo>
                <a:cubicBezTo>
                  <a:pt x="2759069" y="1892568"/>
                  <a:pt x="2763805" y="1898079"/>
                  <a:pt x="2766747" y="1901266"/>
                </a:cubicBezTo>
                <a:cubicBezTo>
                  <a:pt x="2773633" y="1908906"/>
                  <a:pt x="2780930" y="1915911"/>
                  <a:pt x="2788273" y="1923250"/>
                </a:cubicBezTo>
                <a:cubicBezTo>
                  <a:pt x="2789337" y="1924283"/>
                  <a:pt x="2791738" y="1924920"/>
                  <a:pt x="2793575" y="1925752"/>
                </a:cubicBezTo>
                <a:cubicBezTo>
                  <a:pt x="2794611" y="1926304"/>
                  <a:pt x="2795731" y="1926896"/>
                  <a:pt x="2796829" y="1927425"/>
                </a:cubicBezTo>
                <a:cubicBezTo>
                  <a:pt x="2799603" y="1936363"/>
                  <a:pt x="2813142" y="1942731"/>
                  <a:pt x="2820866" y="1950358"/>
                </a:cubicBezTo>
                <a:cubicBezTo>
                  <a:pt x="2829577" y="1959397"/>
                  <a:pt x="2839320" y="1968778"/>
                  <a:pt x="2849541" y="1977711"/>
                </a:cubicBezTo>
                <a:cubicBezTo>
                  <a:pt x="2855696" y="1982656"/>
                  <a:pt x="2863764" y="1986440"/>
                  <a:pt x="2870465" y="1991334"/>
                </a:cubicBezTo>
                <a:lnTo>
                  <a:pt x="2886151" y="2002642"/>
                </a:lnTo>
                <a:lnTo>
                  <a:pt x="2893976" y="2008338"/>
                </a:lnTo>
                <a:lnTo>
                  <a:pt x="2902087" y="2013653"/>
                </a:lnTo>
                <a:lnTo>
                  <a:pt x="2934367" y="2035038"/>
                </a:lnTo>
                <a:cubicBezTo>
                  <a:pt x="2959576" y="2050675"/>
                  <a:pt x="2984667" y="2066566"/>
                  <a:pt x="3011172" y="2080065"/>
                </a:cubicBezTo>
                <a:cubicBezTo>
                  <a:pt x="3018042" y="2083635"/>
                  <a:pt x="3025671" y="2085957"/>
                  <a:pt x="3032913" y="2089187"/>
                </a:cubicBezTo>
                <a:cubicBezTo>
                  <a:pt x="3036144" y="2090587"/>
                  <a:pt x="3038979" y="2093671"/>
                  <a:pt x="3041886" y="2095956"/>
                </a:cubicBezTo>
                <a:cubicBezTo>
                  <a:pt x="3042459" y="2096389"/>
                  <a:pt x="3042527" y="2096787"/>
                  <a:pt x="3042828" y="2097243"/>
                </a:cubicBezTo>
                <a:cubicBezTo>
                  <a:pt x="3043479" y="2097297"/>
                  <a:pt x="3044024" y="2097247"/>
                  <a:pt x="3044719" y="2097426"/>
                </a:cubicBezTo>
                <a:cubicBezTo>
                  <a:pt x="3049141" y="2098619"/>
                  <a:pt x="3053893" y="2099347"/>
                  <a:pt x="3058013" y="2101279"/>
                </a:cubicBezTo>
                <a:cubicBezTo>
                  <a:pt x="3066501" y="2105057"/>
                  <a:pt x="3074663" y="2109511"/>
                  <a:pt x="3083275" y="2113035"/>
                </a:cubicBezTo>
                <a:lnTo>
                  <a:pt x="3108958" y="2123798"/>
                </a:lnTo>
                <a:cubicBezTo>
                  <a:pt x="3115645" y="2126449"/>
                  <a:pt x="3122290" y="2129184"/>
                  <a:pt x="3129098" y="2131370"/>
                </a:cubicBezTo>
                <a:lnTo>
                  <a:pt x="3149643" y="2137888"/>
                </a:lnTo>
                <a:cubicBezTo>
                  <a:pt x="3150442" y="2138170"/>
                  <a:pt x="3151264" y="2138305"/>
                  <a:pt x="3152108" y="2138501"/>
                </a:cubicBezTo>
                <a:cubicBezTo>
                  <a:pt x="3151342" y="2137926"/>
                  <a:pt x="3150806" y="2137199"/>
                  <a:pt x="3149732" y="2136733"/>
                </a:cubicBezTo>
                <a:cubicBezTo>
                  <a:pt x="3143274" y="2133932"/>
                  <a:pt x="3136814" y="2131132"/>
                  <a:pt x="3130290" y="2128353"/>
                </a:cubicBezTo>
                <a:cubicBezTo>
                  <a:pt x="3123009" y="2125208"/>
                  <a:pt x="3115950" y="2121493"/>
                  <a:pt x="3108647" y="2118286"/>
                </a:cubicBezTo>
                <a:cubicBezTo>
                  <a:pt x="3099883" y="2114114"/>
                  <a:pt x="3090802" y="2109842"/>
                  <a:pt x="3081950" y="2105629"/>
                </a:cubicBezTo>
                <a:cubicBezTo>
                  <a:pt x="3073158" y="2101184"/>
                  <a:pt x="3064598" y="2096800"/>
                  <a:pt x="3056181" y="2093629"/>
                </a:cubicBezTo>
                <a:cubicBezTo>
                  <a:pt x="3046052" y="2089581"/>
                  <a:pt x="3036703" y="2085754"/>
                  <a:pt x="3028073" y="2080971"/>
                </a:cubicBezTo>
                <a:cubicBezTo>
                  <a:pt x="3019443" y="2076189"/>
                  <a:pt x="3011168" y="2071213"/>
                  <a:pt x="3002514" y="2066158"/>
                </a:cubicBezTo>
                <a:cubicBezTo>
                  <a:pt x="2995341" y="2061920"/>
                  <a:pt x="2985650" y="2059125"/>
                  <a:pt x="2978698" y="2054319"/>
                </a:cubicBezTo>
                <a:cubicBezTo>
                  <a:pt x="2969421" y="2048287"/>
                  <a:pt x="2961457" y="2041586"/>
                  <a:pt x="2952976" y="2035207"/>
                </a:cubicBezTo>
                <a:cubicBezTo>
                  <a:pt x="2951554" y="2034158"/>
                  <a:pt x="2950004" y="2033153"/>
                  <a:pt x="2948523" y="2032126"/>
                </a:cubicBezTo>
                <a:cubicBezTo>
                  <a:pt x="2948996" y="2032874"/>
                  <a:pt x="2949490" y="2033684"/>
                  <a:pt x="2949837" y="2034477"/>
                </a:cubicBezTo>
                <a:cubicBezTo>
                  <a:pt x="2950400" y="2035686"/>
                  <a:pt x="2950919" y="2036769"/>
                  <a:pt x="2951458" y="2037914"/>
                </a:cubicBezTo>
                <a:cubicBezTo>
                  <a:pt x="2949131" y="2036480"/>
                  <a:pt x="2946321" y="2035074"/>
                  <a:pt x="2944559" y="2033652"/>
                </a:cubicBezTo>
                <a:cubicBezTo>
                  <a:pt x="2936323" y="2026766"/>
                  <a:pt x="2929066" y="2019467"/>
                  <a:pt x="2920580" y="2012459"/>
                </a:cubicBezTo>
                <a:cubicBezTo>
                  <a:pt x="2916800" y="2009284"/>
                  <a:pt x="2910853" y="2006162"/>
                  <a:pt x="2905962" y="2003024"/>
                </a:cubicBezTo>
                <a:cubicBezTo>
                  <a:pt x="2904436" y="2002081"/>
                  <a:pt x="2901874" y="2000587"/>
                  <a:pt x="2901660" y="2000171"/>
                </a:cubicBezTo>
                <a:cubicBezTo>
                  <a:pt x="2899721" y="1996634"/>
                  <a:pt x="2895863" y="1992431"/>
                  <a:pt x="2890449" y="1988001"/>
                </a:cubicBezTo>
                <a:cubicBezTo>
                  <a:pt x="2888495" y="1986435"/>
                  <a:pt x="2885600" y="1984988"/>
                  <a:pt x="2883877" y="1983482"/>
                </a:cubicBezTo>
                <a:cubicBezTo>
                  <a:pt x="2877203" y="1977454"/>
                  <a:pt x="2870552" y="1971489"/>
                  <a:pt x="2863960" y="1965502"/>
                </a:cubicBezTo>
                <a:cubicBezTo>
                  <a:pt x="2857413" y="1959431"/>
                  <a:pt x="2851275" y="1952934"/>
                  <a:pt x="2844955" y="1946712"/>
                </a:cubicBezTo>
                <a:cubicBezTo>
                  <a:pt x="2843999" y="1945782"/>
                  <a:pt x="2842472" y="1944630"/>
                  <a:pt x="2841914" y="1943841"/>
                </a:cubicBezTo>
                <a:cubicBezTo>
                  <a:pt x="2836776" y="1936784"/>
                  <a:pt x="2830086" y="1931114"/>
                  <a:pt x="2822980" y="1925659"/>
                </a:cubicBezTo>
                <a:cubicBezTo>
                  <a:pt x="2816081" y="1919991"/>
                  <a:pt x="2808702" y="1914561"/>
                  <a:pt x="2801987" y="1908618"/>
                </a:cubicBezTo>
                <a:cubicBezTo>
                  <a:pt x="2795059" y="1902468"/>
                  <a:pt x="2788173" y="1896234"/>
                  <a:pt x="2781698" y="1889574"/>
                </a:cubicBezTo>
                <a:lnTo>
                  <a:pt x="2762650" y="1869254"/>
                </a:lnTo>
                <a:cubicBezTo>
                  <a:pt x="2756962" y="1863232"/>
                  <a:pt x="2751605" y="1856955"/>
                  <a:pt x="2745795" y="1851188"/>
                </a:cubicBezTo>
                <a:cubicBezTo>
                  <a:pt x="2735275" y="1840392"/>
                  <a:pt x="2724778" y="1829658"/>
                  <a:pt x="2714236" y="1818800"/>
                </a:cubicBezTo>
                <a:cubicBezTo>
                  <a:pt x="2706911" y="1811313"/>
                  <a:pt x="2700538" y="1802932"/>
                  <a:pt x="2693730" y="1794914"/>
                </a:cubicBezTo>
                <a:lnTo>
                  <a:pt x="2673659" y="1770664"/>
                </a:lnTo>
                <a:lnTo>
                  <a:pt x="2642520" y="1729838"/>
                </a:lnTo>
                <a:lnTo>
                  <a:pt x="2612091" y="1684617"/>
                </a:lnTo>
                <a:cubicBezTo>
                  <a:pt x="2602782" y="1669042"/>
                  <a:pt x="2593222" y="1653554"/>
                  <a:pt x="2584077" y="1637850"/>
                </a:cubicBezTo>
                <a:cubicBezTo>
                  <a:pt x="2575209" y="1620927"/>
                  <a:pt x="2565632" y="1604390"/>
                  <a:pt x="2557079" y="1587357"/>
                </a:cubicBezTo>
                <a:cubicBezTo>
                  <a:pt x="2555565" y="1584232"/>
                  <a:pt x="2553015" y="1581962"/>
                  <a:pt x="2550959" y="1579098"/>
                </a:cubicBezTo>
                <a:cubicBezTo>
                  <a:pt x="2547854" y="1574633"/>
                  <a:pt x="2544704" y="1570043"/>
                  <a:pt x="2541553" y="1565453"/>
                </a:cubicBezTo>
                <a:lnTo>
                  <a:pt x="2538039" y="1560429"/>
                </a:lnTo>
                <a:cubicBezTo>
                  <a:pt x="2538483" y="1562100"/>
                  <a:pt x="2539096" y="1563853"/>
                  <a:pt x="2539391" y="1565296"/>
                </a:cubicBezTo>
                <a:cubicBezTo>
                  <a:pt x="2540368" y="1570505"/>
                  <a:pt x="2541325" y="1575651"/>
                  <a:pt x="2542278" y="1580588"/>
                </a:cubicBezTo>
                <a:cubicBezTo>
                  <a:pt x="2542415" y="1581383"/>
                  <a:pt x="2541763" y="1581330"/>
                  <a:pt x="2541539" y="1581690"/>
                </a:cubicBezTo>
                <a:cubicBezTo>
                  <a:pt x="2540862" y="1582769"/>
                  <a:pt x="2539951" y="1583579"/>
                  <a:pt x="2539468" y="1585013"/>
                </a:cubicBezTo>
                <a:cubicBezTo>
                  <a:pt x="2539127" y="1586046"/>
                  <a:pt x="2539386" y="1587992"/>
                  <a:pt x="2539430" y="1589523"/>
                </a:cubicBezTo>
                <a:cubicBezTo>
                  <a:pt x="2538366" y="1587084"/>
                  <a:pt x="2536877" y="1584232"/>
                  <a:pt x="2536429" y="1582352"/>
                </a:cubicBezTo>
                <a:cubicBezTo>
                  <a:pt x="2534866" y="1575872"/>
                  <a:pt x="2533919" y="1569949"/>
                  <a:pt x="2532294" y="1563491"/>
                </a:cubicBezTo>
                <a:cubicBezTo>
                  <a:pt x="2531359" y="1559813"/>
                  <a:pt x="2530402" y="1556072"/>
                  <a:pt x="2529486" y="1552246"/>
                </a:cubicBezTo>
                <a:cubicBezTo>
                  <a:pt x="2528632" y="1548400"/>
                  <a:pt x="2527650" y="1544387"/>
                  <a:pt x="2526437" y="1540314"/>
                </a:cubicBezTo>
                <a:cubicBezTo>
                  <a:pt x="2524430" y="1533568"/>
                  <a:pt x="2520415" y="1525907"/>
                  <a:pt x="2518194" y="1518954"/>
                </a:cubicBezTo>
                <a:cubicBezTo>
                  <a:pt x="2514970" y="1509332"/>
                  <a:pt x="2512634" y="1500031"/>
                  <a:pt x="2510520" y="1490371"/>
                </a:cubicBezTo>
                <a:cubicBezTo>
                  <a:pt x="2510251" y="1489200"/>
                  <a:pt x="2509727" y="1487907"/>
                  <a:pt x="2509289" y="1486655"/>
                </a:cubicBezTo>
                <a:lnTo>
                  <a:pt x="2506539" y="1479396"/>
                </a:lnTo>
                <a:cubicBezTo>
                  <a:pt x="2509461" y="1478304"/>
                  <a:pt x="2509678" y="1475910"/>
                  <a:pt x="2504092" y="1465566"/>
                </a:cubicBezTo>
                <a:cubicBezTo>
                  <a:pt x="2500777" y="1459490"/>
                  <a:pt x="2497911" y="1449882"/>
                  <a:pt x="2495799" y="1441627"/>
                </a:cubicBezTo>
                <a:cubicBezTo>
                  <a:pt x="2492495" y="1429363"/>
                  <a:pt x="2489232" y="1417223"/>
                  <a:pt x="2485989" y="1404937"/>
                </a:cubicBezTo>
                <a:cubicBezTo>
                  <a:pt x="2482619" y="1391079"/>
                  <a:pt x="2479685" y="1376857"/>
                  <a:pt x="2475773" y="1363259"/>
                </a:cubicBezTo>
                <a:cubicBezTo>
                  <a:pt x="2473702" y="1356535"/>
                  <a:pt x="2471801" y="1349893"/>
                  <a:pt x="2469962" y="1343228"/>
                </a:cubicBezTo>
                <a:cubicBezTo>
                  <a:pt x="2468062" y="1336585"/>
                  <a:pt x="2466098" y="1329965"/>
                  <a:pt x="2464174" y="1323259"/>
                </a:cubicBezTo>
                <a:cubicBezTo>
                  <a:pt x="2463664" y="1321400"/>
                  <a:pt x="2462861" y="1318097"/>
                  <a:pt x="2462998" y="1317487"/>
                </a:cubicBezTo>
                <a:cubicBezTo>
                  <a:pt x="2464682" y="1310645"/>
                  <a:pt x="2459945" y="1313776"/>
                  <a:pt x="2460526" y="1309007"/>
                </a:cubicBezTo>
                <a:cubicBezTo>
                  <a:pt x="2457980" y="1306946"/>
                  <a:pt x="2455386" y="1304550"/>
                  <a:pt x="2453059" y="1303326"/>
                </a:cubicBezTo>
                <a:close/>
                <a:moveTo>
                  <a:pt x="12393" y="1294380"/>
                </a:moveTo>
                <a:cubicBezTo>
                  <a:pt x="13653" y="1298625"/>
                  <a:pt x="14649" y="1302870"/>
                  <a:pt x="16174" y="1307048"/>
                </a:cubicBezTo>
                <a:cubicBezTo>
                  <a:pt x="14582" y="1304926"/>
                  <a:pt x="13123" y="1302804"/>
                  <a:pt x="11664" y="1300682"/>
                </a:cubicBezTo>
                <a:close/>
                <a:moveTo>
                  <a:pt x="12332" y="1293982"/>
                </a:moveTo>
                <a:cubicBezTo>
                  <a:pt x="12332" y="1294115"/>
                  <a:pt x="12398" y="1294181"/>
                  <a:pt x="12398" y="1294313"/>
                </a:cubicBezTo>
                <a:lnTo>
                  <a:pt x="12398" y="1294380"/>
                </a:lnTo>
                <a:cubicBezTo>
                  <a:pt x="12332" y="1294313"/>
                  <a:pt x="12332" y="1294248"/>
                  <a:pt x="12332" y="1294181"/>
                </a:cubicBezTo>
                <a:close/>
                <a:moveTo>
                  <a:pt x="2380288" y="1280077"/>
                </a:moveTo>
                <a:cubicBezTo>
                  <a:pt x="2380621" y="1278416"/>
                  <a:pt x="2382241" y="1280238"/>
                  <a:pt x="2383314" y="1280494"/>
                </a:cubicBezTo>
                <a:cubicBezTo>
                  <a:pt x="2383383" y="1283702"/>
                  <a:pt x="2383281" y="1286830"/>
                  <a:pt x="2383563" y="1290244"/>
                </a:cubicBezTo>
                <a:cubicBezTo>
                  <a:pt x="2383819" y="1293387"/>
                  <a:pt x="2384922" y="1297147"/>
                  <a:pt x="2385028" y="1300061"/>
                </a:cubicBezTo>
                <a:cubicBezTo>
                  <a:pt x="2385427" y="1307230"/>
                  <a:pt x="2385170" y="1314134"/>
                  <a:pt x="2385649" y="1321133"/>
                </a:cubicBezTo>
                <a:cubicBezTo>
                  <a:pt x="2384493" y="1316619"/>
                  <a:pt x="2383818" y="1312077"/>
                  <a:pt x="2382871" y="1307560"/>
                </a:cubicBezTo>
                <a:cubicBezTo>
                  <a:pt x="2382214" y="1304276"/>
                  <a:pt x="2381559" y="1300992"/>
                  <a:pt x="2380840" y="1297730"/>
                </a:cubicBezTo>
                <a:lnTo>
                  <a:pt x="2381150" y="1297412"/>
                </a:lnTo>
                <a:cubicBezTo>
                  <a:pt x="2380746" y="1295656"/>
                  <a:pt x="2380044" y="1293442"/>
                  <a:pt x="2380003" y="1292122"/>
                </a:cubicBezTo>
                <a:cubicBezTo>
                  <a:pt x="2379898" y="1287802"/>
                  <a:pt x="2379720" y="1282875"/>
                  <a:pt x="2380288" y="1280077"/>
                </a:cubicBezTo>
                <a:close/>
                <a:moveTo>
                  <a:pt x="9744" y="1276539"/>
                </a:moveTo>
                <a:lnTo>
                  <a:pt x="12331" y="1293983"/>
                </a:lnTo>
                <a:cubicBezTo>
                  <a:pt x="12065" y="1293121"/>
                  <a:pt x="11800" y="1292258"/>
                  <a:pt x="11601" y="1291329"/>
                </a:cubicBezTo>
                <a:cubicBezTo>
                  <a:pt x="10673" y="1286621"/>
                  <a:pt x="9677" y="1281911"/>
                  <a:pt x="8749" y="1277136"/>
                </a:cubicBezTo>
                <a:close/>
                <a:moveTo>
                  <a:pt x="4616674" y="1265057"/>
                </a:moveTo>
                <a:cubicBezTo>
                  <a:pt x="4616996" y="1264171"/>
                  <a:pt x="4618226" y="1265075"/>
                  <a:pt x="4618211" y="1265432"/>
                </a:cubicBezTo>
                <a:cubicBezTo>
                  <a:pt x="4617805" y="1269298"/>
                  <a:pt x="4617404" y="1273372"/>
                  <a:pt x="4616661" y="1277076"/>
                </a:cubicBezTo>
                <a:cubicBezTo>
                  <a:pt x="4615958" y="1280694"/>
                  <a:pt x="4614852" y="1283961"/>
                  <a:pt x="4613937" y="1287372"/>
                </a:cubicBezTo>
                <a:lnTo>
                  <a:pt x="4614566" y="1288769"/>
                </a:lnTo>
                <a:lnTo>
                  <a:pt x="4612466" y="1297232"/>
                </a:lnTo>
                <a:cubicBezTo>
                  <a:pt x="4612533" y="1294610"/>
                  <a:pt x="4612617" y="1291839"/>
                  <a:pt x="4612644" y="1289301"/>
                </a:cubicBezTo>
                <a:cubicBezTo>
                  <a:pt x="4612579" y="1286302"/>
                  <a:pt x="4612580" y="1283491"/>
                  <a:pt x="4612519" y="1280702"/>
                </a:cubicBezTo>
                <a:cubicBezTo>
                  <a:pt x="4611964" y="1281529"/>
                  <a:pt x="4611341" y="1281956"/>
                  <a:pt x="4610940" y="1283221"/>
                </a:cubicBezTo>
                <a:cubicBezTo>
                  <a:pt x="4610217" y="1285371"/>
                  <a:pt x="4609583" y="1287982"/>
                  <a:pt x="4608884" y="1290404"/>
                </a:cubicBezTo>
                <a:cubicBezTo>
                  <a:pt x="4608894" y="1288223"/>
                  <a:pt x="4608639" y="1285080"/>
                  <a:pt x="4609021" y="1283962"/>
                </a:cubicBezTo>
                <a:cubicBezTo>
                  <a:pt x="4609842" y="1281287"/>
                  <a:pt x="4610904" y="1279299"/>
                  <a:pt x="4611924" y="1277396"/>
                </a:cubicBezTo>
                <a:cubicBezTo>
                  <a:pt x="4612701" y="1276001"/>
                  <a:pt x="4613600" y="1275757"/>
                  <a:pt x="4614245" y="1273986"/>
                </a:cubicBezTo>
                <a:cubicBezTo>
                  <a:pt x="4615173" y="1271413"/>
                  <a:pt x="4615832" y="1267669"/>
                  <a:pt x="4616674" y="1265057"/>
                </a:cubicBezTo>
                <a:close/>
                <a:moveTo>
                  <a:pt x="2378355" y="1254472"/>
                </a:moveTo>
                <a:cubicBezTo>
                  <a:pt x="2379183" y="1256641"/>
                  <a:pt x="2380384" y="1258469"/>
                  <a:pt x="2380734" y="1260876"/>
                </a:cubicBezTo>
                <a:cubicBezTo>
                  <a:pt x="2381112" y="1263766"/>
                  <a:pt x="2381013" y="1267102"/>
                  <a:pt x="2381260" y="1272427"/>
                </a:cubicBezTo>
                <a:cubicBezTo>
                  <a:pt x="2380060" y="1269404"/>
                  <a:pt x="2379480" y="1268341"/>
                  <a:pt x="2379339" y="1267337"/>
                </a:cubicBezTo>
                <a:cubicBezTo>
                  <a:pt x="2378689" y="1263067"/>
                  <a:pt x="2378668" y="1258788"/>
                  <a:pt x="2378355" y="1254472"/>
                </a:cubicBezTo>
                <a:close/>
                <a:moveTo>
                  <a:pt x="2217990" y="1248616"/>
                </a:moveTo>
                <a:cubicBezTo>
                  <a:pt x="2218189" y="1248416"/>
                  <a:pt x="2218389" y="1250340"/>
                  <a:pt x="2218853" y="1252595"/>
                </a:cubicBezTo>
                <a:cubicBezTo>
                  <a:pt x="2217527" y="1254983"/>
                  <a:pt x="2216465" y="1257768"/>
                  <a:pt x="2215671" y="1257901"/>
                </a:cubicBezTo>
                <a:cubicBezTo>
                  <a:pt x="2215008" y="1258034"/>
                  <a:pt x="2214609" y="1255116"/>
                  <a:pt x="2214079" y="1253523"/>
                </a:cubicBezTo>
                <a:cubicBezTo>
                  <a:pt x="2215406" y="1251865"/>
                  <a:pt x="2216731" y="1250008"/>
                  <a:pt x="2217990" y="1248616"/>
                </a:cubicBezTo>
                <a:close/>
                <a:moveTo>
                  <a:pt x="2217593" y="1238866"/>
                </a:moveTo>
                <a:cubicBezTo>
                  <a:pt x="2218056" y="1238799"/>
                  <a:pt x="2218322" y="1240657"/>
                  <a:pt x="2218719" y="1241718"/>
                </a:cubicBezTo>
                <a:cubicBezTo>
                  <a:pt x="2218123" y="1243376"/>
                  <a:pt x="2217527" y="1245034"/>
                  <a:pt x="2216664" y="1247554"/>
                </a:cubicBezTo>
                <a:cubicBezTo>
                  <a:pt x="2216201" y="1244901"/>
                  <a:pt x="2215936" y="1243243"/>
                  <a:pt x="2215603" y="1241518"/>
                </a:cubicBezTo>
                <a:cubicBezTo>
                  <a:pt x="2216266" y="1240524"/>
                  <a:pt x="2216996" y="1238932"/>
                  <a:pt x="2217593" y="1238866"/>
                </a:cubicBezTo>
                <a:close/>
                <a:moveTo>
                  <a:pt x="4606033" y="1235823"/>
                </a:moveTo>
                <a:cubicBezTo>
                  <a:pt x="4606302" y="1235588"/>
                  <a:pt x="4606533" y="1237053"/>
                  <a:pt x="4606774" y="1237742"/>
                </a:cubicBezTo>
                <a:cubicBezTo>
                  <a:pt x="4605016" y="1243767"/>
                  <a:pt x="4603111" y="1249773"/>
                  <a:pt x="4600868" y="1255617"/>
                </a:cubicBezTo>
                <a:cubicBezTo>
                  <a:pt x="4600868" y="1255617"/>
                  <a:pt x="4600512" y="1254195"/>
                  <a:pt x="4598902" y="1247380"/>
                </a:cubicBezTo>
                <a:cubicBezTo>
                  <a:pt x="4601730" y="1242808"/>
                  <a:pt x="4603922" y="1239231"/>
                  <a:pt x="4606033" y="1235823"/>
                </a:cubicBezTo>
                <a:close/>
                <a:moveTo>
                  <a:pt x="4623316" y="1227181"/>
                </a:moveTo>
                <a:cubicBezTo>
                  <a:pt x="4623033" y="1232198"/>
                  <a:pt x="4622749" y="1237215"/>
                  <a:pt x="4622466" y="1242233"/>
                </a:cubicBezTo>
                <a:cubicBezTo>
                  <a:pt x="4622403" y="1243660"/>
                  <a:pt x="4622759" y="1245082"/>
                  <a:pt x="4622546" y="1246280"/>
                </a:cubicBezTo>
                <a:cubicBezTo>
                  <a:pt x="4622082" y="1250377"/>
                  <a:pt x="4621291" y="1255150"/>
                  <a:pt x="4620326" y="1258017"/>
                </a:cubicBezTo>
                <a:cubicBezTo>
                  <a:pt x="4619743" y="1259767"/>
                  <a:pt x="4618466" y="1258527"/>
                  <a:pt x="4617462" y="1258668"/>
                </a:cubicBezTo>
                <a:cubicBezTo>
                  <a:pt x="4618323" y="1257312"/>
                  <a:pt x="4619037" y="1255939"/>
                  <a:pt x="4619876" y="1254521"/>
                </a:cubicBezTo>
                <a:cubicBezTo>
                  <a:pt x="4620040" y="1254183"/>
                  <a:pt x="4620218" y="1253489"/>
                  <a:pt x="4620481" y="1252833"/>
                </a:cubicBezTo>
                <a:cubicBezTo>
                  <a:pt x="4620319" y="1251767"/>
                  <a:pt x="4620075" y="1250869"/>
                  <a:pt x="4620057" y="1249610"/>
                </a:cubicBezTo>
                <a:cubicBezTo>
                  <a:pt x="4619851" y="1245607"/>
                  <a:pt x="4618939" y="1240586"/>
                  <a:pt x="4619440" y="1237600"/>
                </a:cubicBezTo>
                <a:cubicBezTo>
                  <a:pt x="4620218" y="1233393"/>
                  <a:pt x="4621981" y="1230598"/>
                  <a:pt x="4623316" y="1227181"/>
                </a:cubicBezTo>
                <a:close/>
                <a:moveTo>
                  <a:pt x="2188820" y="1216979"/>
                </a:moveTo>
                <a:cubicBezTo>
                  <a:pt x="2188157" y="1218835"/>
                  <a:pt x="2187031" y="1220559"/>
                  <a:pt x="2186831" y="1222483"/>
                </a:cubicBezTo>
                <a:cubicBezTo>
                  <a:pt x="2185835" y="1232365"/>
                  <a:pt x="2184774" y="1242183"/>
                  <a:pt x="2183777" y="1252065"/>
                </a:cubicBezTo>
                <a:cubicBezTo>
                  <a:pt x="2182984" y="1261682"/>
                  <a:pt x="2181128" y="1271099"/>
                  <a:pt x="2179667" y="1280585"/>
                </a:cubicBezTo>
                <a:lnTo>
                  <a:pt x="2175090" y="1309039"/>
                </a:lnTo>
                <a:cubicBezTo>
                  <a:pt x="2171508" y="1327941"/>
                  <a:pt x="2167329" y="1346645"/>
                  <a:pt x="2163615" y="1365481"/>
                </a:cubicBezTo>
                <a:cubicBezTo>
                  <a:pt x="2161098" y="1375696"/>
                  <a:pt x="2158842" y="1385910"/>
                  <a:pt x="2156720" y="1396124"/>
                </a:cubicBezTo>
                <a:cubicBezTo>
                  <a:pt x="2154465" y="1406338"/>
                  <a:pt x="2152805" y="1416685"/>
                  <a:pt x="2149821" y="1426766"/>
                </a:cubicBezTo>
                <a:cubicBezTo>
                  <a:pt x="2147898" y="1433995"/>
                  <a:pt x="2145312" y="1441424"/>
                  <a:pt x="2143654" y="1448454"/>
                </a:cubicBezTo>
                <a:cubicBezTo>
                  <a:pt x="2142194" y="1454490"/>
                  <a:pt x="2141663" y="1460128"/>
                  <a:pt x="2140734" y="1465898"/>
                </a:cubicBezTo>
                <a:cubicBezTo>
                  <a:pt x="2140472" y="1467423"/>
                  <a:pt x="2140405" y="1468949"/>
                  <a:pt x="2139675" y="1472929"/>
                </a:cubicBezTo>
                <a:cubicBezTo>
                  <a:pt x="2141728" y="1468021"/>
                  <a:pt x="2142591" y="1465501"/>
                  <a:pt x="2143387" y="1463046"/>
                </a:cubicBezTo>
                <a:lnTo>
                  <a:pt x="2151810" y="1436052"/>
                </a:lnTo>
                <a:cubicBezTo>
                  <a:pt x="2154597" y="1427032"/>
                  <a:pt x="2157580" y="1418077"/>
                  <a:pt x="2159770" y="1408925"/>
                </a:cubicBezTo>
                <a:cubicBezTo>
                  <a:pt x="2162821" y="1397384"/>
                  <a:pt x="2166468" y="1385843"/>
                  <a:pt x="2169322" y="1374302"/>
                </a:cubicBezTo>
                <a:cubicBezTo>
                  <a:pt x="2171575" y="1365814"/>
                  <a:pt x="2171643" y="1356992"/>
                  <a:pt x="2173499" y="1348435"/>
                </a:cubicBezTo>
                <a:lnTo>
                  <a:pt x="2178142" y="1326217"/>
                </a:lnTo>
                <a:lnTo>
                  <a:pt x="2180531" y="1315141"/>
                </a:lnTo>
                <a:lnTo>
                  <a:pt x="2182387" y="1303931"/>
                </a:lnTo>
                <a:cubicBezTo>
                  <a:pt x="2184774" y="1288942"/>
                  <a:pt x="2187428" y="1274018"/>
                  <a:pt x="2189484" y="1259028"/>
                </a:cubicBezTo>
                <a:cubicBezTo>
                  <a:pt x="2190479" y="1249744"/>
                  <a:pt x="2192535" y="1237738"/>
                  <a:pt x="2188290" y="1235814"/>
                </a:cubicBezTo>
                <a:cubicBezTo>
                  <a:pt x="2188092" y="1235682"/>
                  <a:pt x="2188026" y="1234356"/>
                  <a:pt x="2187629" y="1233426"/>
                </a:cubicBezTo>
                <a:cubicBezTo>
                  <a:pt x="2188092" y="1232896"/>
                  <a:pt x="2188555" y="1232498"/>
                  <a:pt x="2189019" y="1231769"/>
                </a:cubicBezTo>
                <a:cubicBezTo>
                  <a:pt x="2189549" y="1230906"/>
                  <a:pt x="2190147" y="1229712"/>
                  <a:pt x="2190676" y="1228651"/>
                </a:cubicBezTo>
                <a:close/>
                <a:moveTo>
                  <a:pt x="2364919" y="1211038"/>
                </a:moveTo>
                <a:lnTo>
                  <a:pt x="2366678" y="1213656"/>
                </a:lnTo>
                <a:cubicBezTo>
                  <a:pt x="2367069" y="1215979"/>
                  <a:pt x="2367459" y="1218301"/>
                  <a:pt x="2367639" y="1220627"/>
                </a:cubicBezTo>
                <a:cubicBezTo>
                  <a:pt x="2367785" y="1222050"/>
                  <a:pt x="2367514" y="1223481"/>
                  <a:pt x="2367450" y="1224908"/>
                </a:cubicBezTo>
                <a:cubicBezTo>
                  <a:pt x="2366665" y="1222864"/>
                  <a:pt x="2365632" y="1221117"/>
                  <a:pt x="2365093" y="1218566"/>
                </a:cubicBezTo>
                <a:cubicBezTo>
                  <a:pt x="2364687" y="1216600"/>
                  <a:pt x="2364956" y="1213555"/>
                  <a:pt x="2364919" y="1211038"/>
                </a:cubicBezTo>
                <a:close/>
                <a:moveTo>
                  <a:pt x="4544103" y="1209417"/>
                </a:moveTo>
                <a:cubicBezTo>
                  <a:pt x="4543407" y="1212049"/>
                  <a:pt x="4542865" y="1213715"/>
                  <a:pt x="4542953" y="1213965"/>
                </a:cubicBezTo>
                <a:cubicBezTo>
                  <a:pt x="4543650" y="1217164"/>
                  <a:pt x="4544365" y="1220217"/>
                  <a:pt x="4545081" y="1223268"/>
                </a:cubicBezTo>
                <a:cubicBezTo>
                  <a:pt x="4545279" y="1222427"/>
                  <a:pt x="4545824" y="1220971"/>
                  <a:pt x="4545799" y="1220699"/>
                </a:cubicBezTo>
                <a:cubicBezTo>
                  <a:pt x="4545286" y="1217225"/>
                  <a:pt x="4544818" y="1213875"/>
                  <a:pt x="4544103" y="1209417"/>
                </a:cubicBezTo>
                <a:close/>
                <a:moveTo>
                  <a:pt x="2373689" y="1201722"/>
                </a:moveTo>
                <a:cubicBezTo>
                  <a:pt x="2374186" y="1204148"/>
                  <a:pt x="2374764" y="1206405"/>
                  <a:pt x="2375032" y="1208981"/>
                </a:cubicBezTo>
                <a:cubicBezTo>
                  <a:pt x="2375495" y="1211911"/>
                  <a:pt x="2375752" y="1215053"/>
                  <a:pt x="2376557" y="1222782"/>
                </a:cubicBezTo>
                <a:cubicBezTo>
                  <a:pt x="2376799" y="1226492"/>
                  <a:pt x="2377742" y="1235015"/>
                  <a:pt x="2377792" y="1242797"/>
                </a:cubicBezTo>
                <a:cubicBezTo>
                  <a:pt x="2377823" y="1246300"/>
                  <a:pt x="2376257" y="1248252"/>
                  <a:pt x="2375351" y="1250887"/>
                </a:cubicBezTo>
                <a:cubicBezTo>
                  <a:pt x="2375043" y="1246990"/>
                  <a:pt x="2374588" y="1243074"/>
                  <a:pt x="2374448" y="1239258"/>
                </a:cubicBezTo>
                <a:cubicBezTo>
                  <a:pt x="2374154" y="1229173"/>
                  <a:pt x="2373818" y="1219173"/>
                  <a:pt x="2373483" y="1209172"/>
                </a:cubicBezTo>
                <a:close/>
                <a:moveTo>
                  <a:pt x="4730789" y="1197889"/>
                </a:moveTo>
                <a:cubicBezTo>
                  <a:pt x="4732212" y="1201635"/>
                  <a:pt x="4733597" y="1205564"/>
                  <a:pt x="4734717" y="1210301"/>
                </a:cubicBezTo>
                <a:cubicBezTo>
                  <a:pt x="4734895" y="1211057"/>
                  <a:pt x="4733550" y="1215902"/>
                  <a:pt x="4732882" y="1218877"/>
                </a:cubicBezTo>
                <a:cubicBezTo>
                  <a:pt x="4732008" y="1213186"/>
                  <a:pt x="4731170" y="1207549"/>
                  <a:pt x="4730091" y="1200091"/>
                </a:cubicBezTo>
                <a:cubicBezTo>
                  <a:pt x="4729996" y="1200311"/>
                  <a:pt x="4730663" y="1197576"/>
                  <a:pt x="4730789" y="1197889"/>
                </a:cubicBezTo>
                <a:close/>
                <a:moveTo>
                  <a:pt x="2365390" y="1188249"/>
                </a:moveTo>
                <a:cubicBezTo>
                  <a:pt x="2366173" y="1193104"/>
                  <a:pt x="2367061" y="1197854"/>
                  <a:pt x="2367638" y="1202921"/>
                </a:cubicBezTo>
                <a:cubicBezTo>
                  <a:pt x="2367804" y="1204199"/>
                  <a:pt x="2366977" y="1206454"/>
                  <a:pt x="2366209" y="1209885"/>
                </a:cubicBezTo>
                <a:cubicBezTo>
                  <a:pt x="2365456" y="1205721"/>
                  <a:pt x="2364637" y="1202777"/>
                  <a:pt x="2364622" y="1200322"/>
                </a:cubicBezTo>
                <a:cubicBezTo>
                  <a:pt x="2364623" y="1196106"/>
                  <a:pt x="2365091" y="1192218"/>
                  <a:pt x="2365390" y="1188249"/>
                </a:cubicBezTo>
                <a:close/>
                <a:moveTo>
                  <a:pt x="2192002" y="1185474"/>
                </a:moveTo>
                <a:cubicBezTo>
                  <a:pt x="2191405" y="1188060"/>
                  <a:pt x="2190610" y="1190382"/>
                  <a:pt x="2190279" y="1193167"/>
                </a:cubicBezTo>
                <a:cubicBezTo>
                  <a:pt x="2190080" y="1195290"/>
                  <a:pt x="2190412" y="1197943"/>
                  <a:pt x="2190676" y="1206167"/>
                </a:cubicBezTo>
                <a:cubicBezTo>
                  <a:pt x="2191803" y="1197280"/>
                  <a:pt x="2192335" y="1194229"/>
                  <a:pt x="2192467" y="1191111"/>
                </a:cubicBezTo>
                <a:cubicBezTo>
                  <a:pt x="2192535" y="1189254"/>
                  <a:pt x="2192137" y="1187396"/>
                  <a:pt x="2192002" y="1185474"/>
                </a:cubicBezTo>
                <a:close/>
                <a:moveTo>
                  <a:pt x="1128" y="1183483"/>
                </a:moveTo>
                <a:cubicBezTo>
                  <a:pt x="3118" y="1187862"/>
                  <a:pt x="4775" y="1192636"/>
                  <a:pt x="6964" y="1197412"/>
                </a:cubicBezTo>
                <a:cubicBezTo>
                  <a:pt x="5837" y="1203514"/>
                  <a:pt x="5571" y="1205039"/>
                  <a:pt x="5306" y="1206565"/>
                </a:cubicBezTo>
                <a:cubicBezTo>
                  <a:pt x="3383" y="1199933"/>
                  <a:pt x="1459" y="1193233"/>
                  <a:pt x="0" y="1186535"/>
                </a:cubicBezTo>
                <a:cubicBezTo>
                  <a:pt x="398" y="1185407"/>
                  <a:pt x="995" y="1183085"/>
                  <a:pt x="1128" y="1183483"/>
                </a:cubicBezTo>
                <a:close/>
                <a:moveTo>
                  <a:pt x="4620919" y="1176516"/>
                </a:moveTo>
                <a:cubicBezTo>
                  <a:pt x="4620980" y="1176284"/>
                  <a:pt x="4622253" y="1177315"/>
                  <a:pt x="4622197" y="1177756"/>
                </a:cubicBezTo>
                <a:cubicBezTo>
                  <a:pt x="4622001" y="1183024"/>
                  <a:pt x="4621830" y="1188564"/>
                  <a:pt x="4621274" y="1193606"/>
                </a:cubicBezTo>
                <a:cubicBezTo>
                  <a:pt x="4619907" y="1203359"/>
                  <a:pt x="4618157" y="1212824"/>
                  <a:pt x="4616575" y="1222371"/>
                </a:cubicBezTo>
                <a:cubicBezTo>
                  <a:pt x="4615990" y="1225316"/>
                  <a:pt x="4615444" y="1228177"/>
                  <a:pt x="4614899" y="1231038"/>
                </a:cubicBezTo>
                <a:cubicBezTo>
                  <a:pt x="4614568" y="1228484"/>
                  <a:pt x="4614175" y="1225951"/>
                  <a:pt x="4614069" y="1223037"/>
                </a:cubicBezTo>
                <a:cubicBezTo>
                  <a:pt x="4614004" y="1221443"/>
                  <a:pt x="4614154" y="1218861"/>
                  <a:pt x="4614531" y="1217324"/>
                </a:cubicBezTo>
                <a:cubicBezTo>
                  <a:pt x="4616349" y="1209662"/>
                  <a:pt x="4618044" y="1202254"/>
                  <a:pt x="4619843" y="1194740"/>
                </a:cubicBezTo>
                <a:lnTo>
                  <a:pt x="4618740" y="1192386"/>
                </a:lnTo>
                <a:cubicBezTo>
                  <a:pt x="4619479" y="1187067"/>
                  <a:pt x="4620220" y="1181749"/>
                  <a:pt x="4620919" y="1176516"/>
                </a:cubicBezTo>
                <a:close/>
                <a:moveTo>
                  <a:pt x="4737460" y="1169337"/>
                </a:moveTo>
                <a:cubicBezTo>
                  <a:pt x="4738292" y="1173390"/>
                  <a:pt x="4739418" y="1177410"/>
                  <a:pt x="4740342" y="1181484"/>
                </a:cubicBezTo>
                <a:cubicBezTo>
                  <a:pt x="4740537" y="1182386"/>
                  <a:pt x="4740675" y="1183564"/>
                  <a:pt x="4741003" y="1186125"/>
                </a:cubicBezTo>
                <a:cubicBezTo>
                  <a:pt x="4739429" y="1180574"/>
                  <a:pt x="4738267" y="1176500"/>
                  <a:pt x="4737142" y="1172241"/>
                </a:cubicBezTo>
                <a:cubicBezTo>
                  <a:pt x="4736980" y="1171871"/>
                  <a:pt x="4737305" y="1170311"/>
                  <a:pt x="4737460" y="1169337"/>
                </a:cubicBezTo>
                <a:close/>
                <a:moveTo>
                  <a:pt x="23351" y="1167234"/>
                </a:moveTo>
                <a:cubicBezTo>
                  <a:pt x="23882" y="1168561"/>
                  <a:pt x="24612" y="1169622"/>
                  <a:pt x="24810" y="1171280"/>
                </a:cubicBezTo>
                <a:cubicBezTo>
                  <a:pt x="26204" y="1183285"/>
                  <a:pt x="27331" y="1195356"/>
                  <a:pt x="29453" y="1207361"/>
                </a:cubicBezTo>
                <a:cubicBezTo>
                  <a:pt x="29586" y="1208091"/>
                  <a:pt x="29784" y="1209351"/>
                  <a:pt x="29851" y="1209351"/>
                </a:cubicBezTo>
                <a:cubicBezTo>
                  <a:pt x="33498" y="1206565"/>
                  <a:pt x="33632" y="1218040"/>
                  <a:pt x="34561" y="1224340"/>
                </a:cubicBezTo>
                <a:cubicBezTo>
                  <a:pt x="36285" y="1235219"/>
                  <a:pt x="37346" y="1246560"/>
                  <a:pt x="39335" y="1257637"/>
                </a:cubicBezTo>
                <a:cubicBezTo>
                  <a:pt x="39402" y="1258366"/>
                  <a:pt x="37743" y="1260023"/>
                  <a:pt x="36815" y="1260754"/>
                </a:cubicBezTo>
                <a:cubicBezTo>
                  <a:pt x="36218" y="1261217"/>
                  <a:pt x="35422" y="1260289"/>
                  <a:pt x="34959" y="1260886"/>
                </a:cubicBezTo>
                <a:cubicBezTo>
                  <a:pt x="34759" y="1261152"/>
                  <a:pt x="34892" y="1263672"/>
                  <a:pt x="35091" y="1265131"/>
                </a:cubicBezTo>
                <a:cubicBezTo>
                  <a:pt x="35621" y="1268778"/>
                  <a:pt x="36351" y="1272294"/>
                  <a:pt x="37014" y="1275876"/>
                </a:cubicBezTo>
                <a:cubicBezTo>
                  <a:pt x="36351" y="1274549"/>
                  <a:pt x="35621" y="1272825"/>
                  <a:pt x="34892" y="1272029"/>
                </a:cubicBezTo>
                <a:cubicBezTo>
                  <a:pt x="34627" y="1271698"/>
                  <a:pt x="34030" y="1273355"/>
                  <a:pt x="34096" y="1273753"/>
                </a:cubicBezTo>
                <a:cubicBezTo>
                  <a:pt x="36417" y="1285559"/>
                  <a:pt x="38739" y="1297432"/>
                  <a:pt x="41060" y="1309039"/>
                </a:cubicBezTo>
                <a:cubicBezTo>
                  <a:pt x="43447" y="1323100"/>
                  <a:pt x="45769" y="1323100"/>
                  <a:pt x="48622" y="1324028"/>
                </a:cubicBezTo>
                <a:cubicBezTo>
                  <a:pt x="48820" y="1324028"/>
                  <a:pt x="49284" y="1326416"/>
                  <a:pt x="49682" y="1327677"/>
                </a:cubicBezTo>
                <a:cubicBezTo>
                  <a:pt x="49020" y="1328075"/>
                  <a:pt x="48422" y="1328472"/>
                  <a:pt x="46764" y="1329533"/>
                </a:cubicBezTo>
                <a:cubicBezTo>
                  <a:pt x="47892" y="1335768"/>
                  <a:pt x="49218" y="1343860"/>
                  <a:pt x="50810" y="1351818"/>
                </a:cubicBezTo>
                <a:cubicBezTo>
                  <a:pt x="51473" y="1354471"/>
                  <a:pt x="52734" y="1356926"/>
                  <a:pt x="53728" y="1359512"/>
                </a:cubicBezTo>
                <a:cubicBezTo>
                  <a:pt x="52734" y="1359844"/>
                  <a:pt x="51871" y="1361569"/>
                  <a:pt x="50810" y="1360175"/>
                </a:cubicBezTo>
                <a:cubicBezTo>
                  <a:pt x="49484" y="1358318"/>
                  <a:pt x="47494" y="1354406"/>
                  <a:pt x="46499" y="1350625"/>
                </a:cubicBezTo>
                <a:cubicBezTo>
                  <a:pt x="43116" y="1337824"/>
                  <a:pt x="39535" y="1324890"/>
                  <a:pt x="36882" y="1311625"/>
                </a:cubicBezTo>
                <a:cubicBezTo>
                  <a:pt x="34693" y="1301809"/>
                  <a:pt x="33433" y="1291794"/>
                  <a:pt x="32173" y="1281845"/>
                </a:cubicBezTo>
                <a:cubicBezTo>
                  <a:pt x="30846" y="1271896"/>
                  <a:pt x="29718" y="1261881"/>
                  <a:pt x="28657" y="1251999"/>
                </a:cubicBezTo>
                <a:cubicBezTo>
                  <a:pt x="27994" y="1248019"/>
                  <a:pt x="26137" y="1233758"/>
                  <a:pt x="30448" y="1238070"/>
                </a:cubicBezTo>
                <a:cubicBezTo>
                  <a:pt x="29320" y="1233493"/>
                  <a:pt x="27994" y="1229116"/>
                  <a:pt x="27265" y="1224208"/>
                </a:cubicBezTo>
                <a:cubicBezTo>
                  <a:pt x="26866" y="1221687"/>
                  <a:pt x="27463" y="1218040"/>
                  <a:pt x="27663" y="1215055"/>
                </a:cubicBezTo>
                <a:cubicBezTo>
                  <a:pt x="27861" y="1213132"/>
                  <a:pt x="28127" y="1211473"/>
                  <a:pt x="28459" y="1209815"/>
                </a:cubicBezTo>
                <a:cubicBezTo>
                  <a:pt x="25672" y="1207030"/>
                  <a:pt x="24810" y="1200662"/>
                  <a:pt x="24147" y="1193897"/>
                </a:cubicBezTo>
                <a:cubicBezTo>
                  <a:pt x="23816" y="1187132"/>
                  <a:pt x="23749" y="1179836"/>
                  <a:pt x="22157" y="1175061"/>
                </a:cubicBezTo>
                <a:cubicBezTo>
                  <a:pt x="22025" y="1174730"/>
                  <a:pt x="22887" y="1169953"/>
                  <a:pt x="23351" y="1167234"/>
                </a:cubicBezTo>
                <a:close/>
                <a:moveTo>
                  <a:pt x="4594816" y="1151496"/>
                </a:moveTo>
                <a:cubicBezTo>
                  <a:pt x="4595330" y="1155180"/>
                  <a:pt x="4596413" y="1158878"/>
                  <a:pt x="4596236" y="1162592"/>
                </a:cubicBezTo>
                <a:cubicBezTo>
                  <a:pt x="4595964" y="1169854"/>
                  <a:pt x="4594685" y="1177047"/>
                  <a:pt x="4594413" y="1184308"/>
                </a:cubicBezTo>
                <a:cubicBezTo>
                  <a:pt x="4594270" y="1194547"/>
                  <a:pt x="4593578" y="1204626"/>
                  <a:pt x="4593264" y="1214783"/>
                </a:cubicBezTo>
                <a:cubicBezTo>
                  <a:pt x="4593185" y="1217972"/>
                  <a:pt x="4593779" y="1221278"/>
                  <a:pt x="4593358" y="1224095"/>
                </a:cubicBezTo>
                <a:cubicBezTo>
                  <a:pt x="4592583" y="1229916"/>
                  <a:pt x="4591173" y="1235329"/>
                  <a:pt x="4590335" y="1241172"/>
                </a:cubicBezTo>
                <a:cubicBezTo>
                  <a:pt x="4588180" y="1254502"/>
                  <a:pt x="4585481" y="1267882"/>
                  <a:pt x="4583010" y="1281113"/>
                </a:cubicBezTo>
                <a:cubicBezTo>
                  <a:pt x="4582853" y="1281870"/>
                  <a:pt x="4581736" y="1282892"/>
                  <a:pt x="4581495" y="1282204"/>
                </a:cubicBezTo>
                <a:cubicBezTo>
                  <a:pt x="4581142" y="1280993"/>
                  <a:pt x="4580770" y="1278523"/>
                  <a:pt x="4581018" y="1276820"/>
                </a:cubicBezTo>
                <a:cubicBezTo>
                  <a:pt x="4585804" y="1248306"/>
                  <a:pt x="4588530" y="1219530"/>
                  <a:pt x="4591488" y="1190812"/>
                </a:cubicBezTo>
                <a:cubicBezTo>
                  <a:pt x="4592365" y="1177647"/>
                  <a:pt x="4593706" y="1164602"/>
                  <a:pt x="4594816" y="1151496"/>
                </a:cubicBezTo>
                <a:close/>
                <a:moveTo>
                  <a:pt x="4594853" y="1151201"/>
                </a:moveTo>
                <a:cubicBezTo>
                  <a:pt x="4594812" y="1151286"/>
                  <a:pt x="4594834" y="1151349"/>
                  <a:pt x="4594815" y="1151495"/>
                </a:cubicBezTo>
                <a:cubicBezTo>
                  <a:pt x="4594793" y="1151432"/>
                  <a:pt x="4594793" y="1151432"/>
                  <a:pt x="4594771" y="1151370"/>
                </a:cubicBezTo>
                <a:close/>
                <a:moveTo>
                  <a:pt x="4594935" y="1151032"/>
                </a:moveTo>
                <a:cubicBezTo>
                  <a:pt x="4594894" y="1151116"/>
                  <a:pt x="4594916" y="1151179"/>
                  <a:pt x="4594916" y="1151179"/>
                </a:cubicBezTo>
                <a:lnTo>
                  <a:pt x="4594897" y="1151326"/>
                </a:lnTo>
                <a:cubicBezTo>
                  <a:pt x="4594938" y="1151241"/>
                  <a:pt x="4594894" y="1151116"/>
                  <a:pt x="4594935" y="1151032"/>
                </a:cubicBezTo>
                <a:close/>
                <a:moveTo>
                  <a:pt x="2379968" y="1139100"/>
                </a:moveTo>
                <a:cubicBezTo>
                  <a:pt x="2380007" y="1138805"/>
                  <a:pt x="2381054" y="1140196"/>
                  <a:pt x="2381112" y="1141160"/>
                </a:cubicBezTo>
                <a:cubicBezTo>
                  <a:pt x="2381409" y="1145833"/>
                  <a:pt x="2381123" y="1150641"/>
                  <a:pt x="2381769" y="1160532"/>
                </a:cubicBezTo>
                <a:cubicBezTo>
                  <a:pt x="2381756" y="1160889"/>
                  <a:pt x="2381087" y="1165409"/>
                  <a:pt x="2380419" y="1169928"/>
                </a:cubicBezTo>
                <a:cubicBezTo>
                  <a:pt x="2380155" y="1166157"/>
                  <a:pt x="2380078" y="1162319"/>
                  <a:pt x="2379669" y="1158737"/>
                </a:cubicBezTo>
                <a:cubicBezTo>
                  <a:pt x="2379196" y="1155179"/>
                  <a:pt x="2378474" y="1151707"/>
                  <a:pt x="2378510" y="1148393"/>
                </a:cubicBezTo>
                <a:cubicBezTo>
                  <a:pt x="2378567" y="1145141"/>
                  <a:pt x="2379382" y="1142045"/>
                  <a:pt x="2379968" y="1139100"/>
                </a:cubicBezTo>
                <a:close/>
                <a:moveTo>
                  <a:pt x="4620476" y="1126012"/>
                </a:moveTo>
                <a:cubicBezTo>
                  <a:pt x="4620394" y="1134823"/>
                  <a:pt x="4620291" y="1143572"/>
                  <a:pt x="4619559" y="1152330"/>
                </a:cubicBezTo>
                <a:cubicBezTo>
                  <a:pt x="4619522" y="1152624"/>
                  <a:pt x="4618920" y="1153116"/>
                  <a:pt x="4618789" y="1152740"/>
                </a:cubicBezTo>
                <a:cubicBezTo>
                  <a:pt x="4618696" y="1152070"/>
                  <a:pt x="4618612" y="1150623"/>
                  <a:pt x="4618703" y="1149679"/>
                </a:cubicBezTo>
                <a:cubicBezTo>
                  <a:pt x="4619657" y="1141757"/>
                  <a:pt x="4620004" y="1133906"/>
                  <a:pt x="4620476" y="1126012"/>
                </a:cubicBezTo>
                <a:close/>
                <a:moveTo>
                  <a:pt x="4780052" y="1125421"/>
                </a:moveTo>
                <a:cubicBezTo>
                  <a:pt x="4778809" y="1129090"/>
                  <a:pt x="4777529" y="1132704"/>
                  <a:pt x="4776321" y="1136428"/>
                </a:cubicBezTo>
                <a:cubicBezTo>
                  <a:pt x="4775924" y="1137639"/>
                  <a:pt x="4775565" y="1138905"/>
                  <a:pt x="4775295" y="1140430"/>
                </a:cubicBezTo>
                <a:cubicBezTo>
                  <a:pt x="4774927" y="1142653"/>
                  <a:pt x="4774521" y="1145060"/>
                  <a:pt x="4774135" y="1147374"/>
                </a:cubicBezTo>
                <a:cubicBezTo>
                  <a:pt x="4774807" y="1146221"/>
                  <a:pt x="4775442" y="1145012"/>
                  <a:pt x="4776167" y="1144062"/>
                </a:cubicBezTo>
                <a:cubicBezTo>
                  <a:pt x="4776911" y="1143019"/>
                  <a:pt x="4777709" y="1142179"/>
                  <a:pt x="4778527" y="1141248"/>
                </a:cubicBezTo>
                <a:cubicBezTo>
                  <a:pt x="4778772" y="1147191"/>
                  <a:pt x="4779130" y="1153063"/>
                  <a:pt x="4779265" y="1159079"/>
                </a:cubicBezTo>
                <a:cubicBezTo>
                  <a:pt x="4779306" y="1160717"/>
                  <a:pt x="4778755" y="1162902"/>
                  <a:pt x="4778342" y="1163965"/>
                </a:cubicBezTo>
                <a:cubicBezTo>
                  <a:pt x="4777873" y="1165065"/>
                  <a:pt x="4777193" y="1165115"/>
                  <a:pt x="4776562" y="1165607"/>
                </a:cubicBezTo>
                <a:cubicBezTo>
                  <a:pt x="4777128" y="1166107"/>
                  <a:pt x="4777772" y="1166242"/>
                  <a:pt x="4778334" y="1167221"/>
                </a:cubicBezTo>
                <a:cubicBezTo>
                  <a:pt x="4778715" y="1167923"/>
                  <a:pt x="4779178" y="1169841"/>
                  <a:pt x="4779223" y="1171000"/>
                </a:cubicBezTo>
                <a:cubicBezTo>
                  <a:pt x="4779696" y="1189878"/>
                  <a:pt x="4779690" y="1208752"/>
                  <a:pt x="4780421" y="1227541"/>
                </a:cubicBezTo>
                <a:cubicBezTo>
                  <a:pt x="4780630" y="1231369"/>
                  <a:pt x="4780161" y="1234768"/>
                  <a:pt x="4780020" y="1238427"/>
                </a:cubicBezTo>
                <a:cubicBezTo>
                  <a:pt x="4779978" y="1239089"/>
                  <a:pt x="4780041" y="1240396"/>
                  <a:pt x="4780041" y="1240396"/>
                </a:cubicBezTo>
                <a:cubicBezTo>
                  <a:pt x="4786355" y="1248946"/>
                  <a:pt x="4783115" y="1265182"/>
                  <a:pt x="4786150" y="1276593"/>
                </a:cubicBezTo>
                <a:cubicBezTo>
                  <a:pt x="4787418" y="1281314"/>
                  <a:pt x="4788703" y="1286181"/>
                  <a:pt x="4790007" y="1290955"/>
                </a:cubicBezTo>
                <a:cubicBezTo>
                  <a:pt x="4789666" y="1287770"/>
                  <a:pt x="4788960" y="1284030"/>
                  <a:pt x="4789017" y="1281456"/>
                </a:cubicBezTo>
                <a:cubicBezTo>
                  <a:pt x="4789098" y="1273711"/>
                  <a:pt x="4790021" y="1266526"/>
                  <a:pt x="4790726" y="1259008"/>
                </a:cubicBezTo>
                <a:cubicBezTo>
                  <a:pt x="4792170" y="1244266"/>
                  <a:pt x="4790821" y="1229134"/>
                  <a:pt x="4789693" y="1213855"/>
                </a:cubicBezTo>
                <a:cubicBezTo>
                  <a:pt x="4788713" y="1198560"/>
                  <a:pt x="4786704" y="1183146"/>
                  <a:pt x="4785447" y="1168033"/>
                </a:cubicBezTo>
                <a:cubicBezTo>
                  <a:pt x="4785031" y="1158078"/>
                  <a:pt x="4781108" y="1149546"/>
                  <a:pt x="4778773" y="1140294"/>
                </a:cubicBezTo>
                <a:close/>
                <a:moveTo>
                  <a:pt x="4620481" y="1125027"/>
                </a:moveTo>
                <a:cubicBezTo>
                  <a:pt x="4620481" y="1125027"/>
                  <a:pt x="4620503" y="1125089"/>
                  <a:pt x="4620525" y="1125151"/>
                </a:cubicBezTo>
                <a:cubicBezTo>
                  <a:pt x="4620488" y="1125446"/>
                  <a:pt x="4620450" y="1125740"/>
                  <a:pt x="4620497" y="1126075"/>
                </a:cubicBezTo>
                <a:cubicBezTo>
                  <a:pt x="4620472" y="1125802"/>
                  <a:pt x="4620531" y="1125570"/>
                  <a:pt x="4620507" y="1125299"/>
                </a:cubicBezTo>
                <a:cubicBezTo>
                  <a:pt x="4620525" y="1125151"/>
                  <a:pt x="4620503" y="1125089"/>
                  <a:pt x="4620481" y="1125027"/>
                </a:cubicBezTo>
                <a:close/>
                <a:moveTo>
                  <a:pt x="18701" y="1124454"/>
                </a:moveTo>
                <a:cubicBezTo>
                  <a:pt x="19629" y="1129362"/>
                  <a:pt x="20425" y="1134336"/>
                  <a:pt x="21950" y="1141832"/>
                </a:cubicBezTo>
                <a:cubicBezTo>
                  <a:pt x="21552" y="1142230"/>
                  <a:pt x="20823" y="1143489"/>
                  <a:pt x="20689" y="1142959"/>
                </a:cubicBezTo>
                <a:cubicBezTo>
                  <a:pt x="19364" y="1138582"/>
                  <a:pt x="18634" y="1133938"/>
                  <a:pt x="17706" y="1129031"/>
                </a:cubicBezTo>
                <a:cubicBezTo>
                  <a:pt x="17573" y="1128500"/>
                  <a:pt x="18303" y="1126046"/>
                  <a:pt x="18701" y="1124454"/>
                </a:cubicBezTo>
                <a:close/>
                <a:moveTo>
                  <a:pt x="4559381" y="1116668"/>
                </a:moveTo>
                <a:cubicBezTo>
                  <a:pt x="4559469" y="1118323"/>
                  <a:pt x="4559533" y="1119916"/>
                  <a:pt x="4559661" y="1122893"/>
                </a:cubicBezTo>
                <a:cubicBezTo>
                  <a:pt x="4559146" y="1130662"/>
                  <a:pt x="4558961" y="1139580"/>
                  <a:pt x="4557638" y="1148053"/>
                </a:cubicBezTo>
                <a:cubicBezTo>
                  <a:pt x="4557370" y="1149902"/>
                  <a:pt x="4555846" y="1150365"/>
                  <a:pt x="4554870" y="1150988"/>
                </a:cubicBezTo>
                <a:cubicBezTo>
                  <a:pt x="4554766" y="1151094"/>
                  <a:pt x="4554304" y="1148164"/>
                  <a:pt x="4554397" y="1147428"/>
                </a:cubicBezTo>
                <a:cubicBezTo>
                  <a:pt x="4556135" y="1138530"/>
                  <a:pt x="4556949" y="1129604"/>
                  <a:pt x="4558266" y="1120711"/>
                </a:cubicBezTo>
                <a:cubicBezTo>
                  <a:pt x="4558472" y="1119093"/>
                  <a:pt x="4559002" y="1117994"/>
                  <a:pt x="4559381" y="1116668"/>
                </a:cubicBezTo>
                <a:close/>
                <a:moveTo>
                  <a:pt x="2381133" y="1114310"/>
                </a:moveTo>
                <a:cubicBezTo>
                  <a:pt x="2381569" y="1118372"/>
                  <a:pt x="2382194" y="1122370"/>
                  <a:pt x="2382465" y="1126561"/>
                </a:cubicBezTo>
                <a:cubicBezTo>
                  <a:pt x="2382568" y="1127860"/>
                  <a:pt x="2381593" y="1131503"/>
                  <a:pt x="2381443" y="1131275"/>
                </a:cubicBezTo>
                <a:cubicBezTo>
                  <a:pt x="2380777" y="1130173"/>
                  <a:pt x="2380242" y="1128041"/>
                  <a:pt x="2379324" y="1125412"/>
                </a:cubicBezTo>
                <a:cubicBezTo>
                  <a:pt x="2380052" y="1120870"/>
                  <a:pt x="2380592" y="1117590"/>
                  <a:pt x="2381133" y="1114310"/>
                </a:cubicBezTo>
                <a:close/>
                <a:moveTo>
                  <a:pt x="4731164" y="1112883"/>
                </a:moveTo>
                <a:cubicBezTo>
                  <a:pt x="4731431" y="1114137"/>
                  <a:pt x="4731660" y="1115335"/>
                  <a:pt x="4731958" y="1117122"/>
                </a:cubicBezTo>
                <a:cubicBezTo>
                  <a:pt x="4731302" y="1120960"/>
                  <a:pt x="4730650" y="1124322"/>
                  <a:pt x="4730052" y="1127647"/>
                </a:cubicBezTo>
                <a:cubicBezTo>
                  <a:pt x="4729771" y="1126008"/>
                  <a:pt x="4729255" y="1123887"/>
                  <a:pt x="4729336" y="1122803"/>
                </a:cubicBezTo>
                <a:cubicBezTo>
                  <a:pt x="4729677" y="1119329"/>
                  <a:pt x="4730420" y="1116227"/>
                  <a:pt x="4731164" y="1112883"/>
                </a:cubicBezTo>
                <a:close/>
                <a:moveTo>
                  <a:pt x="2229676" y="1111056"/>
                </a:moveTo>
                <a:cubicBezTo>
                  <a:pt x="2229809" y="1114107"/>
                  <a:pt x="2229809" y="1117423"/>
                  <a:pt x="2230140" y="1120142"/>
                </a:cubicBezTo>
                <a:cubicBezTo>
                  <a:pt x="2230274" y="1121138"/>
                  <a:pt x="2231268" y="1120673"/>
                  <a:pt x="2231866" y="1120872"/>
                </a:cubicBezTo>
                <a:close/>
                <a:moveTo>
                  <a:pt x="4557440" y="1097251"/>
                </a:moveTo>
                <a:cubicBezTo>
                  <a:pt x="4558135" y="1096023"/>
                  <a:pt x="4559553" y="1099674"/>
                  <a:pt x="4560941" y="1101437"/>
                </a:cubicBezTo>
                <a:cubicBezTo>
                  <a:pt x="4560258" y="1106313"/>
                  <a:pt x="4559997" y="1108582"/>
                  <a:pt x="4559649" y="1110601"/>
                </a:cubicBezTo>
                <a:cubicBezTo>
                  <a:pt x="4559611" y="1110896"/>
                  <a:pt x="4558957" y="1110632"/>
                  <a:pt x="4558910" y="1110298"/>
                </a:cubicBezTo>
                <a:cubicBezTo>
                  <a:pt x="4557533" y="1093494"/>
                  <a:pt x="4557012" y="1108081"/>
                  <a:pt x="4555874" y="1110656"/>
                </a:cubicBezTo>
                <a:cubicBezTo>
                  <a:pt x="4554737" y="1113233"/>
                  <a:pt x="4553304" y="1114155"/>
                  <a:pt x="4552048" y="1115789"/>
                </a:cubicBezTo>
                <a:cubicBezTo>
                  <a:pt x="4552045" y="1114174"/>
                  <a:pt x="4551905" y="1111763"/>
                  <a:pt x="4552146" y="1111047"/>
                </a:cubicBezTo>
                <a:cubicBezTo>
                  <a:pt x="4553857" y="1106092"/>
                  <a:pt x="4555499" y="1100740"/>
                  <a:pt x="4557440" y="1097251"/>
                </a:cubicBezTo>
                <a:close/>
                <a:moveTo>
                  <a:pt x="4726952" y="1085512"/>
                </a:moveTo>
                <a:lnTo>
                  <a:pt x="4726668" y="1095610"/>
                </a:lnTo>
                <a:cubicBezTo>
                  <a:pt x="4726170" y="1107196"/>
                  <a:pt x="4725432" y="1118779"/>
                  <a:pt x="4725615" y="1130315"/>
                </a:cubicBezTo>
                <a:cubicBezTo>
                  <a:pt x="4725614" y="1137213"/>
                  <a:pt x="4720181" y="1140297"/>
                  <a:pt x="4724677" y="1150672"/>
                </a:cubicBezTo>
                <a:cubicBezTo>
                  <a:pt x="4724786" y="1150838"/>
                  <a:pt x="4724476" y="1152786"/>
                  <a:pt x="4724486" y="1153889"/>
                </a:cubicBezTo>
                <a:lnTo>
                  <a:pt x="4724723" y="1172288"/>
                </a:lnTo>
                <a:lnTo>
                  <a:pt x="4725734" y="1190655"/>
                </a:lnTo>
                <a:cubicBezTo>
                  <a:pt x="4726444" y="1202876"/>
                  <a:pt x="4727154" y="1215096"/>
                  <a:pt x="4728362" y="1227229"/>
                </a:cubicBezTo>
                <a:cubicBezTo>
                  <a:pt x="4729677" y="1237468"/>
                  <a:pt x="4732858" y="1246802"/>
                  <a:pt x="4735134" y="1256570"/>
                </a:cubicBezTo>
                <a:cubicBezTo>
                  <a:pt x="4735561" y="1258432"/>
                  <a:pt x="4735669" y="1260898"/>
                  <a:pt x="4735927" y="1263108"/>
                </a:cubicBezTo>
                <a:cubicBezTo>
                  <a:pt x="4735361" y="1262606"/>
                  <a:pt x="4734777" y="1261958"/>
                  <a:pt x="4734228" y="1261604"/>
                </a:cubicBezTo>
                <a:cubicBezTo>
                  <a:pt x="4733423" y="1261100"/>
                  <a:pt x="4732094" y="1259433"/>
                  <a:pt x="4731901" y="1260591"/>
                </a:cubicBezTo>
                <a:cubicBezTo>
                  <a:pt x="4731552" y="1262722"/>
                  <a:pt x="4731816" y="1266514"/>
                  <a:pt x="4732011" y="1269716"/>
                </a:cubicBezTo>
                <a:cubicBezTo>
                  <a:pt x="4732345" y="1273859"/>
                  <a:pt x="4733314" y="1279090"/>
                  <a:pt x="4733364" y="1282072"/>
                </a:cubicBezTo>
                <a:cubicBezTo>
                  <a:pt x="4733106" y="1293419"/>
                  <a:pt x="4732394" y="1304194"/>
                  <a:pt x="4731954" y="1315265"/>
                </a:cubicBezTo>
                <a:cubicBezTo>
                  <a:pt x="4731945" y="1316461"/>
                  <a:pt x="4731897" y="1317840"/>
                  <a:pt x="4731869" y="1321188"/>
                </a:cubicBezTo>
                <a:cubicBezTo>
                  <a:pt x="4731343" y="1317964"/>
                  <a:pt x="4731042" y="1316655"/>
                  <a:pt x="4730941" y="1315533"/>
                </a:cubicBezTo>
                <a:cubicBezTo>
                  <a:pt x="4730075" y="1304285"/>
                  <a:pt x="4729245" y="1293094"/>
                  <a:pt x="4728379" y="1281847"/>
                </a:cubicBezTo>
                <a:cubicBezTo>
                  <a:pt x="4727993" y="1270604"/>
                  <a:pt x="4727606" y="1259361"/>
                  <a:pt x="4727146" y="1248007"/>
                </a:cubicBezTo>
                <a:cubicBezTo>
                  <a:pt x="4726879" y="1240094"/>
                  <a:pt x="4725257" y="1231324"/>
                  <a:pt x="4724552" y="1222986"/>
                </a:cubicBezTo>
                <a:cubicBezTo>
                  <a:pt x="4724387" y="1220557"/>
                  <a:pt x="4723929" y="1218161"/>
                  <a:pt x="4723801" y="1215786"/>
                </a:cubicBezTo>
                <a:cubicBezTo>
                  <a:pt x="4723211" y="1202297"/>
                  <a:pt x="4722971" y="1188738"/>
                  <a:pt x="4722142" y="1175246"/>
                </a:cubicBezTo>
                <a:cubicBezTo>
                  <a:pt x="4721719" y="1168547"/>
                  <a:pt x="4720685" y="1162008"/>
                  <a:pt x="4720078" y="1155270"/>
                </a:cubicBezTo>
                <a:cubicBezTo>
                  <a:pt x="4719269" y="1146047"/>
                  <a:pt x="4717642" y="1135695"/>
                  <a:pt x="4718187" y="1127569"/>
                </a:cubicBezTo>
                <a:cubicBezTo>
                  <a:pt x="4718726" y="1115560"/>
                  <a:pt x="4721883" y="1105009"/>
                  <a:pt x="4724030" y="1094245"/>
                </a:cubicBezTo>
                <a:cubicBezTo>
                  <a:pt x="4724777" y="1090664"/>
                  <a:pt x="4725936" y="1088320"/>
                  <a:pt x="4726952" y="1085512"/>
                </a:cubicBezTo>
                <a:close/>
                <a:moveTo>
                  <a:pt x="4622808" y="1084654"/>
                </a:moveTo>
                <a:cubicBezTo>
                  <a:pt x="4623029" y="1085491"/>
                  <a:pt x="4623443" y="1086471"/>
                  <a:pt x="4623431" y="1087037"/>
                </a:cubicBezTo>
                <a:cubicBezTo>
                  <a:pt x="4622462" y="1099742"/>
                  <a:pt x="4621535" y="1112362"/>
                  <a:pt x="4620544" y="1125004"/>
                </a:cubicBezTo>
                <a:cubicBezTo>
                  <a:pt x="4620076" y="1123060"/>
                  <a:pt x="4619204" y="1120765"/>
                  <a:pt x="4619329" y="1119316"/>
                </a:cubicBezTo>
                <a:cubicBezTo>
                  <a:pt x="4619892" y="1109072"/>
                  <a:pt x="4620709" y="1098950"/>
                  <a:pt x="4621548" y="1088889"/>
                </a:cubicBezTo>
                <a:cubicBezTo>
                  <a:pt x="4621711" y="1087146"/>
                  <a:pt x="4622387" y="1086066"/>
                  <a:pt x="4622808" y="1084654"/>
                </a:cubicBezTo>
                <a:close/>
                <a:moveTo>
                  <a:pt x="4599684" y="1079811"/>
                </a:moveTo>
                <a:cubicBezTo>
                  <a:pt x="4600397" y="1084059"/>
                  <a:pt x="4601729" y="1089073"/>
                  <a:pt x="4601359" y="1092435"/>
                </a:cubicBezTo>
                <a:cubicBezTo>
                  <a:pt x="4600413" y="1102392"/>
                  <a:pt x="4599424" y="1112223"/>
                  <a:pt x="4598435" y="1122055"/>
                </a:cubicBezTo>
                <a:cubicBezTo>
                  <a:pt x="4597402" y="1131762"/>
                  <a:pt x="4596472" y="1141360"/>
                  <a:pt x="4594852" y="1150992"/>
                </a:cubicBezTo>
                <a:cubicBezTo>
                  <a:pt x="4594743" y="1146462"/>
                  <a:pt x="4594485" y="1141705"/>
                  <a:pt x="4594634" y="1137508"/>
                </a:cubicBezTo>
                <a:cubicBezTo>
                  <a:pt x="4595370" y="1123337"/>
                  <a:pt x="4596233" y="1109123"/>
                  <a:pt x="4597392" y="1095157"/>
                </a:cubicBezTo>
                <a:cubicBezTo>
                  <a:pt x="4597897" y="1089570"/>
                  <a:pt x="4599066" y="1084876"/>
                  <a:pt x="4599684" y="1079811"/>
                </a:cubicBezTo>
                <a:close/>
                <a:moveTo>
                  <a:pt x="2372248" y="1074417"/>
                </a:moveTo>
                <a:cubicBezTo>
                  <a:pt x="2372183" y="1080061"/>
                  <a:pt x="2372141" y="1085766"/>
                  <a:pt x="2372075" y="1094222"/>
                </a:cubicBezTo>
                <a:cubicBezTo>
                  <a:pt x="2372017" y="1094453"/>
                  <a:pt x="2371167" y="1098053"/>
                  <a:pt x="2370331" y="1098274"/>
                </a:cubicBezTo>
                <a:cubicBezTo>
                  <a:pt x="2369559" y="1098474"/>
                  <a:pt x="2368856" y="1095065"/>
                  <a:pt x="2368075" y="1093230"/>
                </a:cubicBezTo>
                <a:close/>
                <a:moveTo>
                  <a:pt x="3778" y="1062307"/>
                </a:moveTo>
                <a:cubicBezTo>
                  <a:pt x="4109" y="1068011"/>
                  <a:pt x="4441" y="1072189"/>
                  <a:pt x="4574" y="1076634"/>
                </a:cubicBezTo>
                <a:cubicBezTo>
                  <a:pt x="4639" y="1077495"/>
                  <a:pt x="3910" y="1079087"/>
                  <a:pt x="3512" y="1080215"/>
                </a:cubicBezTo>
                <a:lnTo>
                  <a:pt x="992" y="1069138"/>
                </a:lnTo>
                <a:cubicBezTo>
                  <a:pt x="1788" y="1067282"/>
                  <a:pt x="2517" y="1065424"/>
                  <a:pt x="3778" y="1062307"/>
                </a:cubicBezTo>
                <a:close/>
                <a:moveTo>
                  <a:pt x="2378230" y="1057989"/>
                </a:moveTo>
                <a:lnTo>
                  <a:pt x="2379032" y="1065508"/>
                </a:lnTo>
                <a:cubicBezTo>
                  <a:pt x="2378624" y="1069164"/>
                  <a:pt x="2378288" y="1072021"/>
                  <a:pt x="2377911" y="1074963"/>
                </a:cubicBezTo>
                <a:cubicBezTo>
                  <a:pt x="2377379" y="1071426"/>
                  <a:pt x="2376637" y="1068101"/>
                  <a:pt x="2376453" y="1064160"/>
                </a:cubicBezTo>
                <a:cubicBezTo>
                  <a:pt x="2376372" y="1062925"/>
                  <a:pt x="2377632" y="1060096"/>
                  <a:pt x="2378230" y="1057989"/>
                </a:cubicBezTo>
                <a:close/>
                <a:moveTo>
                  <a:pt x="4723915" y="1049523"/>
                </a:moveTo>
                <a:cubicBezTo>
                  <a:pt x="4724243" y="1050023"/>
                  <a:pt x="4724920" y="1050452"/>
                  <a:pt x="4724860" y="1050966"/>
                </a:cubicBezTo>
                <a:cubicBezTo>
                  <a:pt x="4724617" y="1053742"/>
                  <a:pt x="4724283" y="1056499"/>
                  <a:pt x="4723875" y="1059145"/>
                </a:cubicBezTo>
                <a:cubicBezTo>
                  <a:pt x="4722904" y="1065409"/>
                  <a:pt x="4722559" y="1071661"/>
                  <a:pt x="4721919" y="1077947"/>
                </a:cubicBezTo>
                <a:lnTo>
                  <a:pt x="4722577" y="1078468"/>
                </a:lnTo>
                <a:cubicBezTo>
                  <a:pt x="4721733" y="1085046"/>
                  <a:pt x="4721053" y="1091756"/>
                  <a:pt x="4720100" y="1098168"/>
                </a:cubicBezTo>
                <a:cubicBezTo>
                  <a:pt x="4719712" y="1100722"/>
                  <a:pt x="4718923" y="1102666"/>
                  <a:pt x="4718280" y="1104831"/>
                </a:cubicBezTo>
                <a:cubicBezTo>
                  <a:pt x="4718303" y="1101962"/>
                  <a:pt x="4718125" y="1098907"/>
                  <a:pt x="4718386" y="1096278"/>
                </a:cubicBezTo>
                <a:cubicBezTo>
                  <a:pt x="4719855" y="1083027"/>
                  <a:pt x="4720918" y="1069882"/>
                  <a:pt x="4722882" y="1056782"/>
                </a:cubicBezTo>
                <a:cubicBezTo>
                  <a:pt x="4723232" y="1054411"/>
                  <a:pt x="4723546" y="1051986"/>
                  <a:pt x="4723915" y="1049523"/>
                </a:cubicBezTo>
                <a:close/>
                <a:moveTo>
                  <a:pt x="2236769" y="1038695"/>
                </a:moveTo>
                <a:cubicBezTo>
                  <a:pt x="2237829" y="1043802"/>
                  <a:pt x="2239356" y="1048711"/>
                  <a:pt x="2239886" y="1054083"/>
                </a:cubicBezTo>
                <a:cubicBezTo>
                  <a:pt x="2240086" y="1055475"/>
                  <a:pt x="2239024" y="1058991"/>
                  <a:pt x="2238360" y="1060118"/>
                </a:cubicBezTo>
                <a:cubicBezTo>
                  <a:pt x="2237829" y="1061046"/>
                  <a:pt x="2236901" y="1059919"/>
                  <a:pt x="2237365" y="1060052"/>
                </a:cubicBezTo>
                <a:cubicBezTo>
                  <a:pt x="2237498" y="1049373"/>
                  <a:pt x="2237033" y="1044067"/>
                  <a:pt x="2236769" y="1038695"/>
                </a:cubicBezTo>
                <a:close/>
                <a:moveTo>
                  <a:pt x="4619828" y="1037145"/>
                </a:moveTo>
                <a:lnTo>
                  <a:pt x="4620358" y="1050519"/>
                </a:lnTo>
                <a:cubicBezTo>
                  <a:pt x="4620610" y="1056264"/>
                  <a:pt x="4620800" y="1062030"/>
                  <a:pt x="4621217" y="1067645"/>
                </a:cubicBezTo>
                <a:cubicBezTo>
                  <a:pt x="4621341" y="1069006"/>
                  <a:pt x="4622343" y="1070061"/>
                  <a:pt x="4622906" y="1071271"/>
                </a:cubicBezTo>
                <a:lnTo>
                  <a:pt x="4621918" y="1075480"/>
                </a:lnTo>
                <a:cubicBezTo>
                  <a:pt x="4621162" y="1072512"/>
                  <a:pt x="4620180" y="1069904"/>
                  <a:pt x="4619671" y="1066640"/>
                </a:cubicBezTo>
                <a:cubicBezTo>
                  <a:pt x="4619174" y="1062808"/>
                  <a:pt x="4619047" y="1058426"/>
                  <a:pt x="4618674" y="1054342"/>
                </a:cubicBezTo>
                <a:lnTo>
                  <a:pt x="4618861" y="1054276"/>
                </a:lnTo>
                <a:cubicBezTo>
                  <a:pt x="4618693" y="1052788"/>
                  <a:pt x="4618502" y="1051239"/>
                  <a:pt x="4618481" y="1049771"/>
                </a:cubicBezTo>
                <a:cubicBezTo>
                  <a:pt x="4618420" y="1045577"/>
                  <a:pt x="4618421" y="1041361"/>
                  <a:pt x="4618528" y="1037248"/>
                </a:cubicBezTo>
                <a:cubicBezTo>
                  <a:pt x="4618522" y="1036829"/>
                  <a:pt x="4619345" y="1037173"/>
                  <a:pt x="4619828" y="1037145"/>
                </a:cubicBezTo>
                <a:close/>
                <a:moveTo>
                  <a:pt x="4754849" y="1034654"/>
                </a:moveTo>
                <a:cubicBezTo>
                  <a:pt x="4754952" y="1035538"/>
                  <a:pt x="4755179" y="1036975"/>
                  <a:pt x="4755141" y="1037158"/>
                </a:cubicBezTo>
                <a:cubicBezTo>
                  <a:pt x="4754029" y="1040424"/>
                  <a:pt x="4752917" y="1043689"/>
                  <a:pt x="4751790" y="1046568"/>
                </a:cubicBezTo>
                <a:cubicBezTo>
                  <a:pt x="4751622" y="1046916"/>
                  <a:pt x="4751174" y="1045386"/>
                  <a:pt x="4750432" y="1043890"/>
                </a:cubicBezTo>
                <a:cubicBezTo>
                  <a:pt x="4752229" y="1040096"/>
                  <a:pt x="4753557" y="1037403"/>
                  <a:pt x="4754849" y="1034654"/>
                </a:cubicBezTo>
                <a:close/>
                <a:moveTo>
                  <a:pt x="2376534" y="1026193"/>
                </a:moveTo>
                <a:cubicBezTo>
                  <a:pt x="2376703" y="1027680"/>
                  <a:pt x="2376831" y="1029251"/>
                  <a:pt x="2377049" y="1031282"/>
                </a:cubicBezTo>
                <a:cubicBezTo>
                  <a:pt x="2375178" y="1039596"/>
                  <a:pt x="2373156" y="1047680"/>
                  <a:pt x="2371721" y="1055630"/>
                </a:cubicBezTo>
                <a:cubicBezTo>
                  <a:pt x="2371407" y="1057145"/>
                  <a:pt x="2370852" y="1057971"/>
                  <a:pt x="2370407" y="1059110"/>
                </a:cubicBezTo>
                <a:cubicBezTo>
                  <a:pt x="2370482" y="1057117"/>
                  <a:pt x="2370386" y="1054831"/>
                  <a:pt x="2370676" y="1053044"/>
                </a:cubicBezTo>
                <a:cubicBezTo>
                  <a:pt x="2371611" y="1045269"/>
                  <a:pt x="2373451" y="1037670"/>
                  <a:pt x="2374915" y="1030202"/>
                </a:cubicBezTo>
                <a:cubicBezTo>
                  <a:pt x="2375287" y="1028456"/>
                  <a:pt x="2376007" y="1027500"/>
                  <a:pt x="2376534" y="1026193"/>
                </a:cubicBezTo>
                <a:close/>
                <a:moveTo>
                  <a:pt x="4589649" y="1017554"/>
                </a:moveTo>
                <a:cubicBezTo>
                  <a:pt x="4590331" y="1018299"/>
                  <a:pt x="4591196" y="1018559"/>
                  <a:pt x="4591574" y="1020043"/>
                </a:cubicBezTo>
                <a:cubicBezTo>
                  <a:pt x="4591952" y="1021526"/>
                  <a:pt x="4592123" y="1024629"/>
                  <a:pt x="4592004" y="1026498"/>
                </a:cubicBezTo>
                <a:cubicBezTo>
                  <a:pt x="4591771" y="1030653"/>
                  <a:pt x="4591576" y="1034517"/>
                  <a:pt x="4591005" y="1038510"/>
                </a:cubicBezTo>
                <a:lnTo>
                  <a:pt x="4592125" y="1040508"/>
                </a:lnTo>
                <a:lnTo>
                  <a:pt x="4591851" y="1046154"/>
                </a:lnTo>
                <a:cubicBezTo>
                  <a:pt x="4591415" y="1045112"/>
                  <a:pt x="4590558" y="1043865"/>
                  <a:pt x="4590546" y="1043026"/>
                </a:cubicBezTo>
                <a:cubicBezTo>
                  <a:pt x="4590590" y="1034510"/>
                  <a:pt x="4589941" y="1026024"/>
                  <a:pt x="4589649" y="1017554"/>
                </a:cubicBezTo>
                <a:close/>
                <a:moveTo>
                  <a:pt x="7421" y="1013425"/>
                </a:moveTo>
                <a:cubicBezTo>
                  <a:pt x="7354" y="1015415"/>
                  <a:pt x="7354" y="1017471"/>
                  <a:pt x="7288" y="1020721"/>
                </a:cubicBezTo>
                <a:cubicBezTo>
                  <a:pt x="6426" y="1023839"/>
                  <a:pt x="5365" y="1027420"/>
                  <a:pt x="4503" y="1031068"/>
                </a:cubicBezTo>
                <a:cubicBezTo>
                  <a:pt x="4370" y="1030140"/>
                  <a:pt x="4105" y="1028946"/>
                  <a:pt x="4238" y="1028349"/>
                </a:cubicBezTo>
                <a:cubicBezTo>
                  <a:pt x="5298" y="1023307"/>
                  <a:pt x="6360" y="1018400"/>
                  <a:pt x="7421" y="1013425"/>
                </a:cubicBezTo>
                <a:close/>
                <a:moveTo>
                  <a:pt x="2370191" y="999813"/>
                </a:moveTo>
                <a:cubicBezTo>
                  <a:pt x="2370137" y="1001869"/>
                  <a:pt x="2370084" y="1003927"/>
                  <a:pt x="2369960" y="1008396"/>
                </a:cubicBezTo>
                <a:cubicBezTo>
                  <a:pt x="2368950" y="1013948"/>
                  <a:pt x="2367631" y="1021225"/>
                  <a:pt x="2366310" y="1028502"/>
                </a:cubicBezTo>
                <a:cubicBezTo>
                  <a:pt x="2366111" y="1026324"/>
                  <a:pt x="2365442" y="1023606"/>
                  <a:pt x="2365691" y="1022114"/>
                </a:cubicBezTo>
                <a:cubicBezTo>
                  <a:pt x="2367028" y="1014480"/>
                  <a:pt x="2368641" y="1007240"/>
                  <a:pt x="2370191" y="999813"/>
                </a:cubicBezTo>
                <a:close/>
                <a:moveTo>
                  <a:pt x="30640" y="992797"/>
                </a:moveTo>
                <a:cubicBezTo>
                  <a:pt x="31104" y="995384"/>
                  <a:pt x="31502" y="997905"/>
                  <a:pt x="32099" y="1001485"/>
                </a:cubicBezTo>
                <a:cubicBezTo>
                  <a:pt x="30905" y="1004405"/>
                  <a:pt x="30375" y="1005864"/>
                  <a:pt x="29777" y="1007256"/>
                </a:cubicBezTo>
                <a:cubicBezTo>
                  <a:pt x="29512" y="1003874"/>
                  <a:pt x="29114" y="1000691"/>
                  <a:pt x="29048" y="997042"/>
                </a:cubicBezTo>
                <a:cubicBezTo>
                  <a:pt x="28982" y="996379"/>
                  <a:pt x="30044" y="994256"/>
                  <a:pt x="30640" y="992797"/>
                </a:cubicBezTo>
                <a:close/>
                <a:moveTo>
                  <a:pt x="2238755" y="980328"/>
                </a:moveTo>
                <a:cubicBezTo>
                  <a:pt x="2240016" y="983579"/>
                  <a:pt x="2241343" y="987027"/>
                  <a:pt x="2242405" y="990941"/>
                </a:cubicBezTo>
                <a:cubicBezTo>
                  <a:pt x="2242736" y="992267"/>
                  <a:pt x="2242471" y="995185"/>
                  <a:pt x="2242338" y="997175"/>
                </a:cubicBezTo>
                <a:cubicBezTo>
                  <a:pt x="2240747" y="992002"/>
                  <a:pt x="2239155" y="987557"/>
                  <a:pt x="2237696" y="983114"/>
                </a:cubicBezTo>
                <a:cubicBezTo>
                  <a:pt x="2238027" y="982119"/>
                  <a:pt x="2238623" y="979930"/>
                  <a:pt x="2238755" y="980328"/>
                </a:cubicBezTo>
                <a:close/>
                <a:moveTo>
                  <a:pt x="6966012" y="976028"/>
                </a:moveTo>
                <a:cubicBezTo>
                  <a:pt x="6966087" y="975899"/>
                  <a:pt x="6967088" y="977305"/>
                  <a:pt x="6967032" y="977342"/>
                </a:cubicBezTo>
                <a:cubicBezTo>
                  <a:pt x="6967194" y="982310"/>
                  <a:pt x="6967467" y="987206"/>
                  <a:pt x="6967152" y="991932"/>
                </a:cubicBezTo>
                <a:cubicBezTo>
                  <a:pt x="6967150" y="992170"/>
                  <a:pt x="6966112" y="990947"/>
                  <a:pt x="6965054" y="989817"/>
                </a:cubicBezTo>
                <a:cubicBezTo>
                  <a:pt x="6965577" y="984321"/>
                  <a:pt x="6965684" y="980127"/>
                  <a:pt x="6966012" y="976028"/>
                </a:cubicBezTo>
                <a:close/>
                <a:moveTo>
                  <a:pt x="9552" y="973563"/>
                </a:moveTo>
                <a:cubicBezTo>
                  <a:pt x="9419" y="979467"/>
                  <a:pt x="9352" y="986497"/>
                  <a:pt x="9220" y="993660"/>
                </a:cubicBezTo>
                <a:cubicBezTo>
                  <a:pt x="9154" y="994190"/>
                  <a:pt x="8358" y="995517"/>
                  <a:pt x="7893" y="996446"/>
                </a:cubicBezTo>
                <a:lnTo>
                  <a:pt x="6169" y="979267"/>
                </a:lnTo>
                <a:cubicBezTo>
                  <a:pt x="7363" y="977344"/>
                  <a:pt x="8424" y="975354"/>
                  <a:pt x="9552" y="973563"/>
                </a:cubicBezTo>
                <a:close/>
                <a:moveTo>
                  <a:pt x="34817" y="955257"/>
                </a:moveTo>
                <a:cubicBezTo>
                  <a:pt x="34684" y="962288"/>
                  <a:pt x="34552" y="969251"/>
                  <a:pt x="34352" y="976282"/>
                </a:cubicBezTo>
                <a:cubicBezTo>
                  <a:pt x="34352" y="976548"/>
                  <a:pt x="33556" y="977608"/>
                  <a:pt x="33225" y="978338"/>
                </a:cubicBezTo>
                <a:close/>
                <a:moveTo>
                  <a:pt x="34950" y="954064"/>
                </a:moveTo>
                <a:lnTo>
                  <a:pt x="34950" y="954263"/>
                </a:lnTo>
                <a:lnTo>
                  <a:pt x="34883" y="955258"/>
                </a:lnTo>
                <a:cubicBezTo>
                  <a:pt x="34883" y="954927"/>
                  <a:pt x="34883" y="954661"/>
                  <a:pt x="34883" y="954330"/>
                </a:cubicBezTo>
                <a:close/>
                <a:moveTo>
                  <a:pt x="81785" y="937018"/>
                </a:moveTo>
                <a:cubicBezTo>
                  <a:pt x="81785" y="936951"/>
                  <a:pt x="81254" y="937216"/>
                  <a:pt x="81187" y="937614"/>
                </a:cubicBezTo>
                <a:cubicBezTo>
                  <a:pt x="79662" y="943981"/>
                  <a:pt x="78004" y="950349"/>
                  <a:pt x="76744" y="956915"/>
                </a:cubicBezTo>
                <a:cubicBezTo>
                  <a:pt x="75616" y="962950"/>
                  <a:pt x="75020" y="969318"/>
                  <a:pt x="73892" y="975420"/>
                </a:cubicBezTo>
                <a:cubicBezTo>
                  <a:pt x="71703" y="986033"/>
                  <a:pt x="70377" y="996644"/>
                  <a:pt x="68718" y="1007323"/>
                </a:cubicBezTo>
                <a:cubicBezTo>
                  <a:pt x="67326" y="1018002"/>
                  <a:pt x="65734" y="1029144"/>
                  <a:pt x="64871" y="1040021"/>
                </a:cubicBezTo>
                <a:cubicBezTo>
                  <a:pt x="64010" y="1050965"/>
                  <a:pt x="62947" y="1061577"/>
                  <a:pt x="61290" y="1071194"/>
                </a:cubicBezTo>
                <a:cubicBezTo>
                  <a:pt x="58704" y="1085653"/>
                  <a:pt x="60428" y="1089169"/>
                  <a:pt x="62418" y="1096199"/>
                </a:cubicBezTo>
                <a:cubicBezTo>
                  <a:pt x="62749" y="1097593"/>
                  <a:pt x="63214" y="1099648"/>
                  <a:pt x="63147" y="1101307"/>
                </a:cubicBezTo>
                <a:cubicBezTo>
                  <a:pt x="62947" y="1109265"/>
                  <a:pt x="62086" y="1117423"/>
                  <a:pt x="62351" y="1125050"/>
                </a:cubicBezTo>
                <a:cubicBezTo>
                  <a:pt x="62550" y="1129495"/>
                  <a:pt x="62683" y="1133938"/>
                  <a:pt x="62882" y="1138382"/>
                </a:cubicBezTo>
                <a:cubicBezTo>
                  <a:pt x="63147" y="1142826"/>
                  <a:pt x="63677" y="1147270"/>
                  <a:pt x="64075" y="1151647"/>
                </a:cubicBezTo>
                <a:cubicBezTo>
                  <a:pt x="64938" y="1160402"/>
                  <a:pt x="65933" y="1169025"/>
                  <a:pt x="67193" y="1177315"/>
                </a:cubicBezTo>
                <a:cubicBezTo>
                  <a:pt x="68387" y="1185606"/>
                  <a:pt x="65137" y="1190713"/>
                  <a:pt x="68520" y="1200529"/>
                </a:cubicBezTo>
                <a:cubicBezTo>
                  <a:pt x="70708" y="1207228"/>
                  <a:pt x="70907" y="1222483"/>
                  <a:pt x="71703" y="1233891"/>
                </a:cubicBezTo>
                <a:cubicBezTo>
                  <a:pt x="72101" y="1243509"/>
                  <a:pt x="74157" y="1254585"/>
                  <a:pt x="73626" y="1262080"/>
                </a:cubicBezTo>
                <a:cubicBezTo>
                  <a:pt x="73096" y="1272493"/>
                  <a:pt x="74024" y="1278993"/>
                  <a:pt x="77606" y="1286089"/>
                </a:cubicBezTo>
                <a:cubicBezTo>
                  <a:pt x="78269" y="1287350"/>
                  <a:pt x="78866" y="1289405"/>
                  <a:pt x="79463" y="1291131"/>
                </a:cubicBezTo>
                <a:cubicBezTo>
                  <a:pt x="78866" y="1291197"/>
                  <a:pt x="78203" y="1291131"/>
                  <a:pt x="77540" y="1291262"/>
                </a:cubicBezTo>
                <a:cubicBezTo>
                  <a:pt x="76545" y="1291529"/>
                  <a:pt x="75550" y="1291860"/>
                  <a:pt x="74555" y="1292191"/>
                </a:cubicBezTo>
                <a:cubicBezTo>
                  <a:pt x="75152" y="1293253"/>
                  <a:pt x="75881" y="1294049"/>
                  <a:pt x="76412" y="1295507"/>
                </a:cubicBezTo>
                <a:cubicBezTo>
                  <a:pt x="76677" y="1296172"/>
                  <a:pt x="76677" y="1298360"/>
                  <a:pt x="76545" y="1299488"/>
                </a:cubicBezTo>
                <a:cubicBezTo>
                  <a:pt x="75948" y="1305523"/>
                  <a:pt x="77275" y="1311427"/>
                  <a:pt x="79861" y="1316135"/>
                </a:cubicBezTo>
                <a:cubicBezTo>
                  <a:pt x="81652" y="1319517"/>
                  <a:pt x="83377" y="1324558"/>
                  <a:pt x="85167" y="1328803"/>
                </a:cubicBezTo>
                <a:cubicBezTo>
                  <a:pt x="83509" y="1335435"/>
                  <a:pt x="85764" y="1342798"/>
                  <a:pt x="88815" y="1350227"/>
                </a:cubicBezTo>
                <a:cubicBezTo>
                  <a:pt x="89478" y="1351951"/>
                  <a:pt x="89744" y="1354936"/>
                  <a:pt x="90075" y="1357257"/>
                </a:cubicBezTo>
                <a:cubicBezTo>
                  <a:pt x="91401" y="1366941"/>
                  <a:pt x="92728" y="1376491"/>
                  <a:pt x="94054" y="1386175"/>
                </a:cubicBezTo>
                <a:cubicBezTo>
                  <a:pt x="94718" y="1390884"/>
                  <a:pt x="95514" y="1395991"/>
                  <a:pt x="97040" y="1400568"/>
                </a:cubicBezTo>
                <a:cubicBezTo>
                  <a:pt x="97901" y="1403420"/>
                  <a:pt x="99758" y="1405807"/>
                  <a:pt x="101152" y="1408195"/>
                </a:cubicBezTo>
                <a:cubicBezTo>
                  <a:pt x="102544" y="1410583"/>
                  <a:pt x="104003" y="1412705"/>
                  <a:pt x="105397" y="1414960"/>
                </a:cubicBezTo>
                <a:lnTo>
                  <a:pt x="103672" y="1418874"/>
                </a:lnTo>
                <a:cubicBezTo>
                  <a:pt x="104203" y="1419736"/>
                  <a:pt x="104733" y="1420532"/>
                  <a:pt x="105264" y="1421393"/>
                </a:cubicBezTo>
                <a:cubicBezTo>
                  <a:pt x="106856" y="1424046"/>
                  <a:pt x="109309" y="1426832"/>
                  <a:pt x="109907" y="1429287"/>
                </a:cubicBezTo>
                <a:cubicBezTo>
                  <a:pt x="111101" y="1434327"/>
                  <a:pt x="112162" y="1439236"/>
                  <a:pt x="113289" y="1444144"/>
                </a:cubicBezTo>
                <a:cubicBezTo>
                  <a:pt x="114549" y="1448985"/>
                  <a:pt x="115809" y="1453893"/>
                  <a:pt x="117202" y="1458801"/>
                </a:cubicBezTo>
                <a:cubicBezTo>
                  <a:pt x="118595" y="1463709"/>
                  <a:pt x="120784" y="1468883"/>
                  <a:pt x="122774" y="1473658"/>
                </a:cubicBezTo>
                <a:cubicBezTo>
                  <a:pt x="123437" y="1475317"/>
                  <a:pt x="124697" y="1475980"/>
                  <a:pt x="125493" y="1477241"/>
                </a:cubicBezTo>
                <a:cubicBezTo>
                  <a:pt x="124498" y="1472862"/>
                  <a:pt x="123835" y="1468485"/>
                  <a:pt x="122442" y="1464174"/>
                </a:cubicBezTo>
                <a:cubicBezTo>
                  <a:pt x="114682" y="1441756"/>
                  <a:pt x="109044" y="1418675"/>
                  <a:pt x="102611" y="1395859"/>
                </a:cubicBezTo>
                <a:cubicBezTo>
                  <a:pt x="99758" y="1384318"/>
                  <a:pt x="97371" y="1372710"/>
                  <a:pt x="94718" y="1361171"/>
                </a:cubicBezTo>
                <a:lnTo>
                  <a:pt x="90805" y="1343859"/>
                </a:lnTo>
                <a:lnTo>
                  <a:pt x="87687" y="1326349"/>
                </a:lnTo>
                <a:cubicBezTo>
                  <a:pt x="87356" y="1324359"/>
                  <a:pt x="87024" y="1322304"/>
                  <a:pt x="86825" y="1320911"/>
                </a:cubicBezTo>
                <a:cubicBezTo>
                  <a:pt x="88483" y="1320181"/>
                  <a:pt x="89014" y="1319849"/>
                  <a:pt x="89611" y="1319584"/>
                </a:cubicBezTo>
                <a:cubicBezTo>
                  <a:pt x="88948" y="1318655"/>
                  <a:pt x="88285" y="1318059"/>
                  <a:pt x="87687" y="1316732"/>
                </a:cubicBezTo>
                <a:cubicBezTo>
                  <a:pt x="86493" y="1313947"/>
                  <a:pt x="84902" y="1310895"/>
                  <a:pt x="84238" y="1307712"/>
                </a:cubicBezTo>
                <a:cubicBezTo>
                  <a:pt x="81519" y="1295375"/>
                  <a:pt x="79861" y="1282840"/>
                  <a:pt x="78269" y="1270304"/>
                </a:cubicBezTo>
                <a:cubicBezTo>
                  <a:pt x="77805" y="1266457"/>
                  <a:pt x="78203" y="1262477"/>
                  <a:pt x="77606" y="1258764"/>
                </a:cubicBezTo>
                <a:cubicBezTo>
                  <a:pt x="76677" y="1253258"/>
                  <a:pt x="75749" y="1247753"/>
                  <a:pt x="74820" y="1242314"/>
                </a:cubicBezTo>
                <a:lnTo>
                  <a:pt x="72698" y="1225800"/>
                </a:lnTo>
                <a:cubicBezTo>
                  <a:pt x="71902" y="1219233"/>
                  <a:pt x="70973" y="1212600"/>
                  <a:pt x="70377" y="1205968"/>
                </a:cubicBezTo>
                <a:cubicBezTo>
                  <a:pt x="70045" y="1202784"/>
                  <a:pt x="70642" y="1199535"/>
                  <a:pt x="70310" y="1196351"/>
                </a:cubicBezTo>
                <a:cubicBezTo>
                  <a:pt x="69050" y="1181162"/>
                  <a:pt x="68453" y="1165908"/>
                  <a:pt x="67724" y="1150719"/>
                </a:cubicBezTo>
                <a:cubicBezTo>
                  <a:pt x="67591" y="1148264"/>
                  <a:pt x="69580" y="1145346"/>
                  <a:pt x="69381" y="1143356"/>
                </a:cubicBezTo>
                <a:cubicBezTo>
                  <a:pt x="68718" y="1136658"/>
                  <a:pt x="68122" y="1130291"/>
                  <a:pt x="67458" y="1123856"/>
                </a:cubicBezTo>
                <a:cubicBezTo>
                  <a:pt x="66928" y="1118219"/>
                  <a:pt x="65667" y="1112515"/>
                  <a:pt x="65800" y="1107143"/>
                </a:cubicBezTo>
                <a:cubicBezTo>
                  <a:pt x="65999" y="1100245"/>
                  <a:pt x="66463" y="1093414"/>
                  <a:pt x="66994" y="1086581"/>
                </a:cubicBezTo>
                <a:cubicBezTo>
                  <a:pt x="67790" y="1079750"/>
                  <a:pt x="68520" y="1072985"/>
                  <a:pt x="68984" y="1066087"/>
                </a:cubicBezTo>
                <a:cubicBezTo>
                  <a:pt x="70045" y="1050767"/>
                  <a:pt x="69580" y="1035180"/>
                  <a:pt x="71438" y="1019792"/>
                </a:cubicBezTo>
                <a:cubicBezTo>
                  <a:pt x="72765" y="1006925"/>
                  <a:pt x="74024" y="994058"/>
                  <a:pt x="75616" y="981190"/>
                </a:cubicBezTo>
                <a:lnTo>
                  <a:pt x="81652" y="942787"/>
                </a:lnTo>
                <a:cubicBezTo>
                  <a:pt x="81917" y="940864"/>
                  <a:pt x="81785" y="938941"/>
                  <a:pt x="81785" y="937018"/>
                </a:cubicBezTo>
                <a:close/>
                <a:moveTo>
                  <a:pt x="36541" y="936221"/>
                </a:moveTo>
                <a:lnTo>
                  <a:pt x="38797" y="938476"/>
                </a:lnTo>
                <a:lnTo>
                  <a:pt x="34950" y="954063"/>
                </a:lnTo>
                <a:close/>
                <a:moveTo>
                  <a:pt x="4742208" y="921304"/>
                </a:moveTo>
                <a:lnTo>
                  <a:pt x="4738586" y="943737"/>
                </a:lnTo>
                <a:cubicBezTo>
                  <a:pt x="4738357" y="944839"/>
                  <a:pt x="4738163" y="945996"/>
                  <a:pt x="4737934" y="947098"/>
                </a:cubicBezTo>
                <a:cubicBezTo>
                  <a:pt x="4737112" y="950807"/>
                  <a:pt x="4736200" y="954497"/>
                  <a:pt x="4735599" y="958300"/>
                </a:cubicBezTo>
                <a:cubicBezTo>
                  <a:pt x="4735574" y="954511"/>
                  <a:pt x="4735917" y="950797"/>
                  <a:pt x="4736226" y="946789"/>
                </a:cubicBezTo>
                <a:cubicBezTo>
                  <a:pt x="4738283" y="938068"/>
                  <a:pt x="4740264" y="929714"/>
                  <a:pt x="4742208" y="921304"/>
                </a:cubicBezTo>
                <a:close/>
                <a:moveTo>
                  <a:pt x="36071" y="913405"/>
                </a:moveTo>
                <a:cubicBezTo>
                  <a:pt x="35475" y="917518"/>
                  <a:pt x="35275" y="919773"/>
                  <a:pt x="34811" y="921165"/>
                </a:cubicBezTo>
                <a:cubicBezTo>
                  <a:pt x="34016" y="923553"/>
                  <a:pt x="33220" y="925477"/>
                  <a:pt x="32357" y="927599"/>
                </a:cubicBezTo>
                <a:cubicBezTo>
                  <a:pt x="32424" y="925477"/>
                  <a:pt x="32290" y="923089"/>
                  <a:pt x="32688" y="921430"/>
                </a:cubicBezTo>
                <a:cubicBezTo>
                  <a:pt x="33353" y="919044"/>
                  <a:pt x="34413" y="917186"/>
                  <a:pt x="36071" y="913405"/>
                </a:cubicBezTo>
                <a:close/>
                <a:moveTo>
                  <a:pt x="6946159" y="906017"/>
                </a:moveTo>
                <a:lnTo>
                  <a:pt x="6949781" y="922198"/>
                </a:lnTo>
                <a:lnTo>
                  <a:pt x="6952312" y="934415"/>
                </a:lnTo>
                <a:lnTo>
                  <a:pt x="6954199" y="946737"/>
                </a:lnTo>
                <a:cubicBezTo>
                  <a:pt x="6957227" y="968064"/>
                  <a:pt x="6960698" y="989340"/>
                  <a:pt x="6962309" y="1010803"/>
                </a:cubicBezTo>
                <a:lnTo>
                  <a:pt x="6965286" y="1042946"/>
                </a:lnTo>
                <a:lnTo>
                  <a:pt x="6966810" y="1075169"/>
                </a:lnTo>
                <a:lnTo>
                  <a:pt x="6968589" y="1075828"/>
                </a:lnTo>
                <a:lnTo>
                  <a:pt x="6967345" y="1095355"/>
                </a:lnTo>
                <a:cubicBezTo>
                  <a:pt x="6966611" y="1101862"/>
                  <a:pt x="6965841" y="1108312"/>
                  <a:pt x="6965091" y="1114671"/>
                </a:cubicBezTo>
                <a:cubicBezTo>
                  <a:pt x="6964875" y="1116398"/>
                  <a:pt x="6963497" y="1116111"/>
                  <a:pt x="6962682" y="1116804"/>
                </a:cubicBezTo>
                <a:cubicBezTo>
                  <a:pt x="6962780" y="1113806"/>
                  <a:pt x="6962589" y="1110125"/>
                  <a:pt x="6962993" y="1107957"/>
                </a:cubicBezTo>
                <a:cubicBezTo>
                  <a:pt x="6963894" y="1103403"/>
                  <a:pt x="6965967" y="1099666"/>
                  <a:pt x="6965908" y="1095582"/>
                </a:cubicBezTo>
                <a:cubicBezTo>
                  <a:pt x="6965236" y="1083178"/>
                  <a:pt x="6963423" y="1070727"/>
                  <a:pt x="6962733" y="1058415"/>
                </a:cubicBezTo>
                <a:lnTo>
                  <a:pt x="6961806" y="1041023"/>
                </a:lnTo>
                <a:lnTo>
                  <a:pt x="6960291" y="1023700"/>
                </a:lnTo>
                <a:lnTo>
                  <a:pt x="6957168" y="989035"/>
                </a:lnTo>
                <a:lnTo>
                  <a:pt x="6952226" y="956434"/>
                </a:lnTo>
                <a:cubicBezTo>
                  <a:pt x="6950511" y="945586"/>
                  <a:pt x="6948999" y="934683"/>
                  <a:pt x="6946639" y="923938"/>
                </a:cubicBezTo>
                <a:cubicBezTo>
                  <a:pt x="6945579" y="918448"/>
                  <a:pt x="6945092" y="912741"/>
                  <a:pt x="6944584" y="907366"/>
                </a:cubicBezTo>
                <a:cubicBezTo>
                  <a:pt x="6944464" y="906334"/>
                  <a:pt x="6945548" y="906417"/>
                  <a:pt x="6946159" y="906017"/>
                </a:cubicBezTo>
                <a:close/>
                <a:moveTo>
                  <a:pt x="6942262" y="889778"/>
                </a:moveTo>
                <a:cubicBezTo>
                  <a:pt x="6942763" y="889212"/>
                  <a:pt x="6943730" y="890324"/>
                  <a:pt x="6945415" y="891201"/>
                </a:cubicBezTo>
                <a:cubicBezTo>
                  <a:pt x="6945012" y="895429"/>
                  <a:pt x="6945077" y="898797"/>
                  <a:pt x="6944543" y="898830"/>
                </a:cubicBezTo>
                <a:cubicBezTo>
                  <a:pt x="6943917" y="898843"/>
                  <a:pt x="6942764" y="895872"/>
                  <a:pt x="6941821" y="894190"/>
                </a:cubicBezTo>
                <a:cubicBezTo>
                  <a:pt x="6941907" y="892627"/>
                  <a:pt x="6941817" y="890308"/>
                  <a:pt x="6942262" y="889778"/>
                </a:cubicBezTo>
                <a:close/>
                <a:moveTo>
                  <a:pt x="2213881" y="883161"/>
                </a:moveTo>
                <a:cubicBezTo>
                  <a:pt x="2215341" y="887207"/>
                  <a:pt x="2216799" y="891253"/>
                  <a:pt x="2217862" y="895498"/>
                </a:cubicBezTo>
                <a:cubicBezTo>
                  <a:pt x="2218124" y="896559"/>
                  <a:pt x="2218059" y="898151"/>
                  <a:pt x="2218257" y="902130"/>
                </a:cubicBezTo>
                <a:cubicBezTo>
                  <a:pt x="2216468" y="896228"/>
                  <a:pt x="2215406" y="892912"/>
                  <a:pt x="2214478" y="889396"/>
                </a:cubicBezTo>
                <a:cubicBezTo>
                  <a:pt x="2214013" y="887605"/>
                  <a:pt x="2214080" y="885284"/>
                  <a:pt x="2213881" y="883161"/>
                </a:cubicBezTo>
                <a:close/>
                <a:moveTo>
                  <a:pt x="4538784" y="882518"/>
                </a:moveTo>
                <a:cubicBezTo>
                  <a:pt x="4538248" y="884602"/>
                  <a:pt x="4537771" y="886454"/>
                  <a:pt x="4537210" y="888267"/>
                </a:cubicBezTo>
                <a:cubicBezTo>
                  <a:pt x="4537918" y="889285"/>
                  <a:pt x="4539125" y="891532"/>
                  <a:pt x="4539244" y="891069"/>
                </a:cubicBezTo>
                <a:cubicBezTo>
                  <a:pt x="4539598" y="889469"/>
                  <a:pt x="4539708" y="886972"/>
                  <a:pt x="4539631" y="884539"/>
                </a:cubicBezTo>
                <a:cubicBezTo>
                  <a:pt x="4539603" y="884058"/>
                  <a:pt x="4538762" y="882454"/>
                  <a:pt x="4538784" y="882518"/>
                </a:cubicBezTo>
                <a:close/>
                <a:moveTo>
                  <a:pt x="50871" y="879181"/>
                </a:moveTo>
                <a:cubicBezTo>
                  <a:pt x="50671" y="881369"/>
                  <a:pt x="50671" y="883758"/>
                  <a:pt x="50206" y="885681"/>
                </a:cubicBezTo>
                <a:cubicBezTo>
                  <a:pt x="48681" y="891583"/>
                  <a:pt x="46957" y="897222"/>
                  <a:pt x="45365" y="902991"/>
                </a:cubicBezTo>
                <a:cubicBezTo>
                  <a:pt x="45630" y="900207"/>
                  <a:pt x="45895" y="897421"/>
                  <a:pt x="46161" y="894436"/>
                </a:cubicBezTo>
                <a:cubicBezTo>
                  <a:pt x="47818" y="889063"/>
                  <a:pt x="49344" y="884089"/>
                  <a:pt x="50871" y="879181"/>
                </a:cubicBezTo>
                <a:close/>
                <a:moveTo>
                  <a:pt x="4778042" y="876028"/>
                </a:moveTo>
                <a:cubicBezTo>
                  <a:pt x="4778573" y="876474"/>
                  <a:pt x="4778945" y="878133"/>
                  <a:pt x="4778765" y="879916"/>
                </a:cubicBezTo>
                <a:cubicBezTo>
                  <a:pt x="4778643" y="881423"/>
                  <a:pt x="4777648" y="883898"/>
                  <a:pt x="4776513" y="887734"/>
                </a:cubicBezTo>
                <a:cubicBezTo>
                  <a:pt x="4776306" y="883667"/>
                  <a:pt x="4776162" y="881146"/>
                  <a:pt x="4776072" y="878588"/>
                </a:cubicBezTo>
                <a:cubicBezTo>
                  <a:pt x="4776741" y="877673"/>
                  <a:pt x="4777713" y="875768"/>
                  <a:pt x="4778042" y="876028"/>
                </a:cubicBezTo>
                <a:close/>
                <a:moveTo>
                  <a:pt x="4585296" y="871664"/>
                </a:moveTo>
                <a:cubicBezTo>
                  <a:pt x="4587885" y="880876"/>
                  <a:pt x="4592365" y="897509"/>
                  <a:pt x="4592042" y="898394"/>
                </a:cubicBezTo>
                <a:cubicBezTo>
                  <a:pt x="4589141" y="905170"/>
                  <a:pt x="4592194" y="913096"/>
                  <a:pt x="4594916" y="924300"/>
                </a:cubicBezTo>
                <a:cubicBezTo>
                  <a:pt x="4597293" y="934711"/>
                  <a:pt x="4598854" y="945408"/>
                  <a:pt x="4600585" y="956185"/>
                </a:cubicBezTo>
                <a:cubicBezTo>
                  <a:pt x="4602127" y="967029"/>
                  <a:pt x="4604321" y="977925"/>
                  <a:pt x="4605367" y="989152"/>
                </a:cubicBezTo>
                <a:cubicBezTo>
                  <a:pt x="4605447" y="991794"/>
                  <a:pt x="4605774" y="995545"/>
                  <a:pt x="4605467" y="997479"/>
                </a:cubicBezTo>
                <a:cubicBezTo>
                  <a:pt x="4604266" y="1004293"/>
                  <a:pt x="4601779" y="1009237"/>
                  <a:pt x="4601726" y="1017125"/>
                </a:cubicBezTo>
                <a:cubicBezTo>
                  <a:pt x="4601656" y="1022349"/>
                  <a:pt x="4601970" y="1028072"/>
                  <a:pt x="4602475" y="1033938"/>
                </a:cubicBezTo>
                <a:cubicBezTo>
                  <a:pt x="4602771" y="1039806"/>
                  <a:pt x="4603131" y="1045863"/>
                  <a:pt x="4603406" y="1051670"/>
                </a:cubicBezTo>
                <a:cubicBezTo>
                  <a:pt x="4603514" y="1054794"/>
                  <a:pt x="4605031" y="1058128"/>
                  <a:pt x="4605920" y="1061471"/>
                </a:cubicBezTo>
                <a:cubicBezTo>
                  <a:pt x="4604457" y="1061912"/>
                  <a:pt x="4602958" y="1062647"/>
                  <a:pt x="4601428" y="1062690"/>
                </a:cubicBezTo>
                <a:cubicBezTo>
                  <a:pt x="4600798" y="1062699"/>
                  <a:pt x="4600044" y="1061347"/>
                  <a:pt x="4599321" y="1060686"/>
                </a:cubicBezTo>
                <a:cubicBezTo>
                  <a:pt x="4599299" y="1062029"/>
                  <a:pt x="4599236" y="1063457"/>
                  <a:pt x="4599339" y="1064755"/>
                </a:cubicBezTo>
                <a:cubicBezTo>
                  <a:pt x="4599651" y="1067457"/>
                  <a:pt x="4599963" y="1070158"/>
                  <a:pt x="4600191" y="1072819"/>
                </a:cubicBezTo>
                <a:cubicBezTo>
                  <a:pt x="4599244" y="1069707"/>
                  <a:pt x="4598133" y="1066934"/>
                  <a:pt x="4597452" y="1063378"/>
                </a:cubicBezTo>
                <a:cubicBezTo>
                  <a:pt x="4596929" y="1060679"/>
                  <a:pt x="4596662" y="1056697"/>
                  <a:pt x="4596745" y="1053717"/>
                </a:cubicBezTo>
                <a:cubicBezTo>
                  <a:pt x="4596891" y="1046499"/>
                  <a:pt x="4597735" y="1039670"/>
                  <a:pt x="4597502" y="1032374"/>
                </a:cubicBezTo>
                <a:cubicBezTo>
                  <a:pt x="4596908" y="1020426"/>
                  <a:pt x="4595360" y="1007758"/>
                  <a:pt x="4595172" y="996370"/>
                </a:cubicBezTo>
                <a:cubicBezTo>
                  <a:pt x="4595068" y="990645"/>
                  <a:pt x="4595576" y="985268"/>
                  <a:pt x="4595814" y="979916"/>
                </a:cubicBezTo>
                <a:cubicBezTo>
                  <a:pt x="4595987" y="974585"/>
                  <a:pt x="4596076" y="969214"/>
                  <a:pt x="4595615" y="963473"/>
                </a:cubicBezTo>
                <a:cubicBezTo>
                  <a:pt x="4594102" y="947491"/>
                  <a:pt x="4592176" y="930528"/>
                  <a:pt x="4588854" y="914194"/>
                </a:cubicBezTo>
                <a:cubicBezTo>
                  <a:pt x="4588191" y="910491"/>
                  <a:pt x="4586375" y="903888"/>
                  <a:pt x="4585762" y="903542"/>
                </a:cubicBezTo>
                <a:cubicBezTo>
                  <a:pt x="4580604" y="900847"/>
                  <a:pt x="4579609" y="891570"/>
                  <a:pt x="4578952" y="881049"/>
                </a:cubicBezTo>
                <a:cubicBezTo>
                  <a:pt x="4578770" y="878723"/>
                  <a:pt x="4578694" y="876291"/>
                  <a:pt x="4578365" y="873947"/>
                </a:cubicBezTo>
                <a:cubicBezTo>
                  <a:pt x="4579908" y="876148"/>
                  <a:pt x="4581199" y="878436"/>
                  <a:pt x="4582554" y="880703"/>
                </a:cubicBezTo>
                <a:cubicBezTo>
                  <a:pt x="4582523" y="882822"/>
                  <a:pt x="4582450" y="885025"/>
                  <a:pt x="4582396" y="887082"/>
                </a:cubicBezTo>
                <a:cubicBezTo>
                  <a:pt x="4582298" y="889013"/>
                  <a:pt x="4582006" y="890591"/>
                  <a:pt x="4582121" y="892728"/>
                </a:cubicBezTo>
                <a:cubicBezTo>
                  <a:pt x="4582150" y="893211"/>
                  <a:pt x="4583454" y="896338"/>
                  <a:pt x="4583705" y="896250"/>
                </a:cubicBezTo>
                <a:cubicBezTo>
                  <a:pt x="4584434" y="895925"/>
                  <a:pt x="4585326" y="895262"/>
                  <a:pt x="4585383" y="893415"/>
                </a:cubicBezTo>
                <a:cubicBezTo>
                  <a:pt x="4585435" y="888338"/>
                  <a:pt x="4584908" y="882410"/>
                  <a:pt x="4584787" y="877041"/>
                </a:cubicBezTo>
                <a:cubicBezTo>
                  <a:pt x="4584798" y="874860"/>
                  <a:pt x="4585133" y="873407"/>
                  <a:pt x="4585296" y="871664"/>
                </a:cubicBezTo>
                <a:close/>
                <a:moveTo>
                  <a:pt x="2432584" y="870212"/>
                </a:moveTo>
                <a:cubicBezTo>
                  <a:pt x="2432562" y="871556"/>
                  <a:pt x="2432737" y="873462"/>
                  <a:pt x="2432434" y="874200"/>
                </a:cubicBezTo>
                <a:cubicBezTo>
                  <a:pt x="2431061" y="877913"/>
                  <a:pt x="2429623" y="881436"/>
                  <a:pt x="2428208" y="885023"/>
                </a:cubicBezTo>
                <a:cubicBezTo>
                  <a:pt x="2428349" y="883217"/>
                  <a:pt x="2428552" y="881389"/>
                  <a:pt x="2428899" y="877755"/>
                </a:cubicBezTo>
                <a:cubicBezTo>
                  <a:pt x="2430241" y="874966"/>
                  <a:pt x="2431444" y="872579"/>
                  <a:pt x="2432584" y="870212"/>
                </a:cubicBezTo>
                <a:close/>
                <a:moveTo>
                  <a:pt x="2213215" y="841576"/>
                </a:moveTo>
                <a:cubicBezTo>
                  <a:pt x="2213878" y="841841"/>
                  <a:pt x="2214940" y="844229"/>
                  <a:pt x="2215801" y="845688"/>
                </a:cubicBezTo>
                <a:cubicBezTo>
                  <a:pt x="2215602" y="847213"/>
                  <a:pt x="2215736" y="849667"/>
                  <a:pt x="2215206" y="849866"/>
                </a:cubicBezTo>
                <a:cubicBezTo>
                  <a:pt x="2214674" y="850065"/>
                  <a:pt x="2213613" y="847943"/>
                  <a:pt x="2212020" y="845886"/>
                </a:cubicBezTo>
                <a:cubicBezTo>
                  <a:pt x="2212617" y="843631"/>
                  <a:pt x="2212684" y="841376"/>
                  <a:pt x="2213215" y="841576"/>
                </a:cubicBezTo>
                <a:close/>
                <a:moveTo>
                  <a:pt x="54455" y="840049"/>
                </a:moveTo>
                <a:cubicBezTo>
                  <a:pt x="54190" y="841972"/>
                  <a:pt x="53726" y="844095"/>
                  <a:pt x="53659" y="845819"/>
                </a:cubicBezTo>
                <a:cubicBezTo>
                  <a:pt x="53461" y="849600"/>
                  <a:pt x="53261" y="853447"/>
                  <a:pt x="53328" y="856829"/>
                </a:cubicBezTo>
                <a:cubicBezTo>
                  <a:pt x="53394" y="859351"/>
                  <a:pt x="53859" y="861141"/>
                  <a:pt x="54389" y="864988"/>
                </a:cubicBezTo>
                <a:cubicBezTo>
                  <a:pt x="51670" y="868370"/>
                  <a:pt x="49349" y="872151"/>
                  <a:pt x="49349" y="871753"/>
                </a:cubicBezTo>
                <a:cubicBezTo>
                  <a:pt x="49083" y="866778"/>
                  <a:pt x="49547" y="861472"/>
                  <a:pt x="50078" y="855768"/>
                </a:cubicBezTo>
                <a:cubicBezTo>
                  <a:pt x="50343" y="853049"/>
                  <a:pt x="51404" y="849335"/>
                  <a:pt x="52267" y="846151"/>
                </a:cubicBezTo>
                <a:cubicBezTo>
                  <a:pt x="52863" y="844095"/>
                  <a:pt x="53726" y="842105"/>
                  <a:pt x="54455" y="840049"/>
                </a:cubicBezTo>
                <a:close/>
                <a:moveTo>
                  <a:pt x="39755" y="827321"/>
                </a:moveTo>
                <a:lnTo>
                  <a:pt x="41103" y="836344"/>
                </a:lnTo>
                <a:cubicBezTo>
                  <a:pt x="40597" y="840663"/>
                  <a:pt x="39337" y="845952"/>
                  <a:pt x="37944" y="851324"/>
                </a:cubicBezTo>
                <a:cubicBezTo>
                  <a:pt x="34694" y="862866"/>
                  <a:pt x="31908" y="874473"/>
                  <a:pt x="29520" y="886146"/>
                </a:cubicBezTo>
                <a:cubicBezTo>
                  <a:pt x="27464" y="896095"/>
                  <a:pt x="25940" y="906110"/>
                  <a:pt x="24148" y="916058"/>
                </a:cubicBezTo>
                <a:cubicBezTo>
                  <a:pt x="23750" y="918248"/>
                  <a:pt x="22954" y="920768"/>
                  <a:pt x="22357" y="922824"/>
                </a:cubicBezTo>
                <a:cubicBezTo>
                  <a:pt x="21827" y="924615"/>
                  <a:pt x="21097" y="926074"/>
                  <a:pt x="20434" y="927666"/>
                </a:cubicBezTo>
                <a:cubicBezTo>
                  <a:pt x="20898" y="927733"/>
                  <a:pt x="21429" y="927599"/>
                  <a:pt x="21893" y="927864"/>
                </a:cubicBezTo>
                <a:cubicBezTo>
                  <a:pt x="22092" y="927997"/>
                  <a:pt x="22291" y="928594"/>
                  <a:pt x="22291" y="929323"/>
                </a:cubicBezTo>
                <a:cubicBezTo>
                  <a:pt x="21959" y="938874"/>
                  <a:pt x="12608" y="968589"/>
                  <a:pt x="10020" y="967527"/>
                </a:cubicBezTo>
                <a:cubicBezTo>
                  <a:pt x="8761" y="967063"/>
                  <a:pt x="8694" y="960099"/>
                  <a:pt x="8098" y="956053"/>
                </a:cubicBezTo>
                <a:cubicBezTo>
                  <a:pt x="8960" y="955324"/>
                  <a:pt x="9822" y="954926"/>
                  <a:pt x="10685" y="953732"/>
                </a:cubicBezTo>
                <a:cubicBezTo>
                  <a:pt x="12077" y="951808"/>
                  <a:pt x="13536" y="949354"/>
                  <a:pt x="14929" y="947100"/>
                </a:cubicBezTo>
                <a:cubicBezTo>
                  <a:pt x="14332" y="945706"/>
                  <a:pt x="13602" y="944711"/>
                  <a:pt x="13204" y="942721"/>
                </a:cubicBezTo>
                <a:cubicBezTo>
                  <a:pt x="13072" y="941860"/>
                  <a:pt x="13669" y="937682"/>
                  <a:pt x="13934" y="937349"/>
                </a:cubicBezTo>
                <a:cubicBezTo>
                  <a:pt x="19505" y="929921"/>
                  <a:pt x="17979" y="920635"/>
                  <a:pt x="18643" y="911615"/>
                </a:cubicBezTo>
                <a:cubicBezTo>
                  <a:pt x="19307" y="899477"/>
                  <a:pt x="20036" y="887207"/>
                  <a:pt x="20965" y="874672"/>
                </a:cubicBezTo>
                <a:cubicBezTo>
                  <a:pt x="21097" y="873014"/>
                  <a:pt x="22225" y="869101"/>
                  <a:pt x="22888" y="868040"/>
                </a:cubicBezTo>
                <a:cubicBezTo>
                  <a:pt x="28260" y="859152"/>
                  <a:pt x="33234" y="847478"/>
                  <a:pt x="36816" y="831892"/>
                </a:cubicBezTo>
                <a:close/>
                <a:moveTo>
                  <a:pt x="39734" y="827183"/>
                </a:moveTo>
                <a:lnTo>
                  <a:pt x="39805" y="827189"/>
                </a:lnTo>
                <a:lnTo>
                  <a:pt x="39801" y="827249"/>
                </a:lnTo>
                <a:lnTo>
                  <a:pt x="39755" y="827321"/>
                </a:lnTo>
                <a:close/>
                <a:moveTo>
                  <a:pt x="2196771" y="818692"/>
                </a:moveTo>
                <a:cubicBezTo>
                  <a:pt x="2199291" y="824396"/>
                  <a:pt x="2201880" y="830033"/>
                  <a:pt x="2204332" y="835937"/>
                </a:cubicBezTo>
                <a:cubicBezTo>
                  <a:pt x="2204532" y="836534"/>
                  <a:pt x="2204332" y="838722"/>
                  <a:pt x="2204199" y="840181"/>
                </a:cubicBezTo>
                <a:cubicBezTo>
                  <a:pt x="2202211" y="835273"/>
                  <a:pt x="2200022" y="830431"/>
                  <a:pt x="2198430" y="826717"/>
                </a:cubicBezTo>
                <a:cubicBezTo>
                  <a:pt x="2197567" y="822605"/>
                  <a:pt x="2197168" y="820616"/>
                  <a:pt x="2196771" y="818692"/>
                </a:cubicBezTo>
                <a:close/>
                <a:moveTo>
                  <a:pt x="2205191" y="811198"/>
                </a:moveTo>
                <a:cubicBezTo>
                  <a:pt x="2205921" y="812923"/>
                  <a:pt x="2207050" y="814780"/>
                  <a:pt x="2207379" y="816239"/>
                </a:cubicBezTo>
                <a:cubicBezTo>
                  <a:pt x="2208110" y="819422"/>
                  <a:pt x="2208375" y="822473"/>
                  <a:pt x="2208840" y="825524"/>
                </a:cubicBezTo>
                <a:cubicBezTo>
                  <a:pt x="2207977" y="823469"/>
                  <a:pt x="2207115" y="821412"/>
                  <a:pt x="2205921" y="818693"/>
                </a:cubicBezTo>
                <a:cubicBezTo>
                  <a:pt x="2205655" y="815974"/>
                  <a:pt x="2205457" y="813586"/>
                  <a:pt x="2205191" y="811198"/>
                </a:cubicBezTo>
                <a:close/>
                <a:moveTo>
                  <a:pt x="115213" y="799591"/>
                </a:moveTo>
                <a:cubicBezTo>
                  <a:pt x="113754" y="801846"/>
                  <a:pt x="112691" y="803106"/>
                  <a:pt x="112427" y="804034"/>
                </a:cubicBezTo>
                <a:cubicBezTo>
                  <a:pt x="111830" y="806422"/>
                  <a:pt x="111631" y="808677"/>
                  <a:pt x="111233" y="810999"/>
                </a:cubicBezTo>
                <a:cubicBezTo>
                  <a:pt x="112162" y="809871"/>
                  <a:pt x="113488" y="808876"/>
                  <a:pt x="113952" y="807483"/>
                </a:cubicBezTo>
                <a:cubicBezTo>
                  <a:pt x="114615" y="805427"/>
                  <a:pt x="114682" y="803172"/>
                  <a:pt x="115213" y="799591"/>
                </a:cubicBezTo>
                <a:close/>
                <a:moveTo>
                  <a:pt x="6916637" y="789533"/>
                </a:moveTo>
                <a:cubicBezTo>
                  <a:pt x="6917921" y="792339"/>
                  <a:pt x="6919371" y="795037"/>
                  <a:pt x="6920505" y="798100"/>
                </a:cubicBezTo>
                <a:cubicBezTo>
                  <a:pt x="6921027" y="799502"/>
                  <a:pt x="6921101" y="801673"/>
                  <a:pt x="6921436" y="803515"/>
                </a:cubicBezTo>
                <a:cubicBezTo>
                  <a:pt x="6920349" y="801373"/>
                  <a:pt x="6919208" y="799267"/>
                  <a:pt x="6917939" y="796846"/>
                </a:cubicBezTo>
                <a:cubicBezTo>
                  <a:pt x="6917448" y="793918"/>
                  <a:pt x="6917043" y="791725"/>
                  <a:pt x="6916637" y="789533"/>
                </a:cubicBezTo>
                <a:close/>
                <a:moveTo>
                  <a:pt x="2425243" y="788534"/>
                </a:moveTo>
                <a:cubicBezTo>
                  <a:pt x="2424672" y="792527"/>
                  <a:pt x="2424123" y="796584"/>
                  <a:pt x="2423667" y="799904"/>
                </a:cubicBezTo>
                <a:cubicBezTo>
                  <a:pt x="2422436" y="803217"/>
                  <a:pt x="2421771" y="805135"/>
                  <a:pt x="2421108" y="807054"/>
                </a:cubicBezTo>
                <a:cubicBezTo>
                  <a:pt x="2421816" y="802240"/>
                  <a:pt x="2422479" y="797511"/>
                  <a:pt x="2423414" y="792546"/>
                </a:cubicBezTo>
                <a:cubicBezTo>
                  <a:pt x="2423629" y="791557"/>
                  <a:pt x="2424591" y="789886"/>
                  <a:pt x="2425243" y="788534"/>
                </a:cubicBezTo>
                <a:close/>
                <a:moveTo>
                  <a:pt x="4497124" y="787683"/>
                </a:moveTo>
                <a:cubicBezTo>
                  <a:pt x="4498481" y="790160"/>
                  <a:pt x="4499366" y="791888"/>
                  <a:pt x="4499504" y="792683"/>
                </a:cubicBezTo>
                <a:cubicBezTo>
                  <a:pt x="4500084" y="797960"/>
                  <a:pt x="4500662" y="803028"/>
                  <a:pt x="4501261" y="808159"/>
                </a:cubicBezTo>
                <a:cubicBezTo>
                  <a:pt x="4500276" y="806746"/>
                  <a:pt x="4498395" y="804383"/>
                  <a:pt x="4498392" y="804173"/>
                </a:cubicBezTo>
                <a:cubicBezTo>
                  <a:pt x="4497959" y="798914"/>
                  <a:pt x="4497613" y="793906"/>
                  <a:pt x="4497124" y="787683"/>
                </a:cubicBezTo>
                <a:close/>
                <a:moveTo>
                  <a:pt x="74023" y="784070"/>
                </a:moveTo>
                <a:cubicBezTo>
                  <a:pt x="75615" y="787519"/>
                  <a:pt x="76146" y="788647"/>
                  <a:pt x="76610" y="789708"/>
                </a:cubicBezTo>
                <a:lnTo>
                  <a:pt x="78401" y="793554"/>
                </a:lnTo>
                <a:cubicBezTo>
                  <a:pt x="77672" y="794948"/>
                  <a:pt x="76411" y="797733"/>
                  <a:pt x="76278" y="797601"/>
                </a:cubicBezTo>
                <a:cubicBezTo>
                  <a:pt x="75416" y="796739"/>
                  <a:pt x="74886" y="795080"/>
                  <a:pt x="74156" y="793886"/>
                </a:cubicBezTo>
                <a:cubicBezTo>
                  <a:pt x="73824" y="793356"/>
                  <a:pt x="73293" y="792627"/>
                  <a:pt x="72830" y="793356"/>
                </a:cubicBezTo>
                <a:cubicBezTo>
                  <a:pt x="72034" y="794550"/>
                  <a:pt x="70641" y="797335"/>
                  <a:pt x="70442" y="798529"/>
                </a:cubicBezTo>
                <a:cubicBezTo>
                  <a:pt x="68917" y="807483"/>
                  <a:pt x="67524" y="816172"/>
                  <a:pt x="66927" y="824993"/>
                </a:cubicBezTo>
                <a:cubicBezTo>
                  <a:pt x="66927" y="825258"/>
                  <a:pt x="68254" y="824462"/>
                  <a:pt x="68717" y="823335"/>
                </a:cubicBezTo>
                <a:cubicBezTo>
                  <a:pt x="70641" y="818228"/>
                  <a:pt x="72697" y="812923"/>
                  <a:pt x="74952" y="807948"/>
                </a:cubicBezTo>
                <a:cubicBezTo>
                  <a:pt x="76212" y="805229"/>
                  <a:pt x="77538" y="802840"/>
                  <a:pt x="78866" y="800320"/>
                </a:cubicBezTo>
                <a:cubicBezTo>
                  <a:pt x="77672" y="803770"/>
                  <a:pt x="76610" y="807550"/>
                  <a:pt x="75284" y="810534"/>
                </a:cubicBezTo>
                <a:cubicBezTo>
                  <a:pt x="72099" y="817300"/>
                  <a:pt x="69447" y="823667"/>
                  <a:pt x="66661" y="830565"/>
                </a:cubicBezTo>
                <a:cubicBezTo>
                  <a:pt x="65733" y="832886"/>
                  <a:pt x="65003" y="836202"/>
                  <a:pt x="64473" y="838988"/>
                </a:cubicBezTo>
                <a:cubicBezTo>
                  <a:pt x="62881" y="847147"/>
                  <a:pt x="61289" y="855172"/>
                  <a:pt x="59697" y="863329"/>
                </a:cubicBezTo>
                <a:cubicBezTo>
                  <a:pt x="59366" y="865186"/>
                  <a:pt x="58238" y="867309"/>
                  <a:pt x="57442" y="869365"/>
                </a:cubicBezTo>
                <a:cubicBezTo>
                  <a:pt x="57509" y="866580"/>
                  <a:pt x="57111" y="863196"/>
                  <a:pt x="57774" y="861074"/>
                </a:cubicBezTo>
                <a:cubicBezTo>
                  <a:pt x="61687" y="848870"/>
                  <a:pt x="65601" y="838656"/>
                  <a:pt x="59101" y="839319"/>
                </a:cubicBezTo>
                <a:cubicBezTo>
                  <a:pt x="57309" y="839519"/>
                  <a:pt x="58968" y="824927"/>
                  <a:pt x="59167" y="816901"/>
                </a:cubicBezTo>
                <a:cubicBezTo>
                  <a:pt x="59167" y="816437"/>
                  <a:pt x="59962" y="814780"/>
                  <a:pt x="60427" y="813652"/>
                </a:cubicBezTo>
                <a:cubicBezTo>
                  <a:pt x="60825" y="815111"/>
                  <a:pt x="61223" y="816437"/>
                  <a:pt x="61489" y="818029"/>
                </a:cubicBezTo>
                <a:cubicBezTo>
                  <a:pt x="61753" y="819356"/>
                  <a:pt x="61753" y="821080"/>
                  <a:pt x="61886" y="822605"/>
                </a:cubicBezTo>
                <a:cubicBezTo>
                  <a:pt x="62615" y="820217"/>
                  <a:pt x="63477" y="817830"/>
                  <a:pt x="64009" y="815509"/>
                </a:cubicBezTo>
                <a:cubicBezTo>
                  <a:pt x="65401" y="810070"/>
                  <a:pt x="66462" y="804631"/>
                  <a:pt x="68054" y="799259"/>
                </a:cubicBezTo>
                <a:cubicBezTo>
                  <a:pt x="69579" y="794417"/>
                  <a:pt x="71701" y="789840"/>
                  <a:pt x="74023" y="784070"/>
                </a:cubicBezTo>
                <a:close/>
                <a:moveTo>
                  <a:pt x="2452489" y="783857"/>
                </a:moveTo>
                <a:cubicBezTo>
                  <a:pt x="2452087" y="786527"/>
                  <a:pt x="2451495" y="789053"/>
                  <a:pt x="2451068" y="792856"/>
                </a:cubicBezTo>
                <a:cubicBezTo>
                  <a:pt x="2449727" y="795855"/>
                  <a:pt x="2448568" y="798366"/>
                  <a:pt x="2447431" y="800943"/>
                </a:cubicBezTo>
                <a:cubicBezTo>
                  <a:pt x="2447619" y="799472"/>
                  <a:pt x="2447660" y="797981"/>
                  <a:pt x="2448103" y="796633"/>
                </a:cubicBezTo>
                <a:cubicBezTo>
                  <a:pt x="2449234" y="792232"/>
                  <a:pt x="2450787" y="788035"/>
                  <a:pt x="2452489" y="783857"/>
                </a:cubicBezTo>
                <a:close/>
                <a:moveTo>
                  <a:pt x="4536361" y="779936"/>
                </a:moveTo>
                <a:cubicBezTo>
                  <a:pt x="4538660" y="783700"/>
                  <a:pt x="4541251" y="787291"/>
                  <a:pt x="4543231" y="792149"/>
                </a:cubicBezTo>
                <a:cubicBezTo>
                  <a:pt x="4546777" y="800886"/>
                  <a:pt x="4550377" y="810378"/>
                  <a:pt x="4553219" y="819713"/>
                </a:cubicBezTo>
                <a:cubicBezTo>
                  <a:pt x="4555633" y="827019"/>
                  <a:pt x="4556167" y="834773"/>
                  <a:pt x="4557354" y="841384"/>
                </a:cubicBezTo>
                <a:cubicBezTo>
                  <a:pt x="4555616" y="841640"/>
                  <a:pt x="4555156" y="841731"/>
                  <a:pt x="4554696" y="841821"/>
                </a:cubicBezTo>
                <a:cubicBezTo>
                  <a:pt x="4554489" y="840629"/>
                  <a:pt x="4554515" y="839496"/>
                  <a:pt x="4554287" y="838241"/>
                </a:cubicBezTo>
                <a:cubicBezTo>
                  <a:pt x="4553756" y="834913"/>
                  <a:pt x="4553222" y="831376"/>
                  <a:pt x="4552731" y="827964"/>
                </a:cubicBezTo>
                <a:cubicBezTo>
                  <a:pt x="4552032" y="824555"/>
                  <a:pt x="4551250" y="821315"/>
                  <a:pt x="4550221" y="818372"/>
                </a:cubicBezTo>
                <a:cubicBezTo>
                  <a:pt x="4545699" y="806041"/>
                  <a:pt x="4540538" y="794496"/>
                  <a:pt x="4535686" y="782632"/>
                </a:cubicBezTo>
                <a:cubicBezTo>
                  <a:pt x="4535599" y="782381"/>
                  <a:pt x="4536082" y="779542"/>
                  <a:pt x="4536361" y="779936"/>
                </a:cubicBezTo>
                <a:close/>
                <a:moveTo>
                  <a:pt x="6904723" y="779816"/>
                </a:moveTo>
                <a:cubicBezTo>
                  <a:pt x="6905633" y="780964"/>
                  <a:pt x="6906999" y="782685"/>
                  <a:pt x="6907160" y="783294"/>
                </a:cubicBezTo>
                <a:cubicBezTo>
                  <a:pt x="6908342" y="789577"/>
                  <a:pt x="6909266" y="795710"/>
                  <a:pt x="6910283" y="801862"/>
                </a:cubicBezTo>
                <a:cubicBezTo>
                  <a:pt x="6909562" y="800035"/>
                  <a:pt x="6908805" y="798153"/>
                  <a:pt x="6907274" y="794241"/>
                </a:cubicBezTo>
                <a:cubicBezTo>
                  <a:pt x="6906569" y="790262"/>
                  <a:pt x="6905748" y="785012"/>
                  <a:pt x="6904723" y="779816"/>
                </a:cubicBezTo>
                <a:close/>
                <a:moveTo>
                  <a:pt x="4546328" y="768653"/>
                </a:moveTo>
                <a:cubicBezTo>
                  <a:pt x="4548108" y="771333"/>
                  <a:pt x="4550132" y="773506"/>
                  <a:pt x="4551186" y="776721"/>
                </a:cubicBezTo>
                <a:cubicBezTo>
                  <a:pt x="4552039" y="779162"/>
                  <a:pt x="4552595" y="784167"/>
                  <a:pt x="4552172" y="785369"/>
                </a:cubicBezTo>
                <a:cubicBezTo>
                  <a:pt x="4551872" y="786317"/>
                  <a:pt x="4548796" y="782545"/>
                  <a:pt x="4548639" y="781897"/>
                </a:cubicBezTo>
                <a:cubicBezTo>
                  <a:pt x="4547675" y="777527"/>
                  <a:pt x="4547341" y="773357"/>
                  <a:pt x="4546328" y="768653"/>
                </a:cubicBezTo>
                <a:close/>
                <a:moveTo>
                  <a:pt x="6908627" y="765683"/>
                </a:moveTo>
                <a:cubicBezTo>
                  <a:pt x="6909180" y="765558"/>
                  <a:pt x="6910413" y="767684"/>
                  <a:pt x="6911415" y="768851"/>
                </a:cubicBezTo>
                <a:cubicBezTo>
                  <a:pt x="6911494" y="770543"/>
                  <a:pt x="6911914" y="773123"/>
                  <a:pt x="6911505" y="773708"/>
                </a:cubicBezTo>
                <a:cubicBezTo>
                  <a:pt x="6911171" y="774165"/>
                  <a:pt x="6909879" y="772315"/>
                  <a:pt x="6908145" y="770756"/>
                </a:cubicBezTo>
                <a:cubicBezTo>
                  <a:pt x="6908349" y="768163"/>
                  <a:pt x="6908073" y="765807"/>
                  <a:pt x="6908627" y="765683"/>
                </a:cubicBezTo>
                <a:close/>
                <a:moveTo>
                  <a:pt x="4815276" y="746581"/>
                </a:moveTo>
                <a:lnTo>
                  <a:pt x="4815168" y="746879"/>
                </a:lnTo>
                <a:lnTo>
                  <a:pt x="4812061" y="764308"/>
                </a:lnTo>
                <a:cubicBezTo>
                  <a:pt x="4807711" y="778971"/>
                  <a:pt x="4802184" y="793533"/>
                  <a:pt x="4797760" y="808324"/>
                </a:cubicBezTo>
                <a:cubicBezTo>
                  <a:pt x="4796397" y="813023"/>
                  <a:pt x="4794575" y="817625"/>
                  <a:pt x="4792992" y="822230"/>
                </a:cubicBezTo>
                <a:cubicBezTo>
                  <a:pt x="4793136" y="818092"/>
                  <a:pt x="4793094" y="814155"/>
                  <a:pt x="4793630" y="809524"/>
                </a:cubicBezTo>
                <a:cubicBezTo>
                  <a:pt x="4793845" y="807796"/>
                  <a:pt x="4795693" y="804445"/>
                  <a:pt x="4796452" y="801728"/>
                </a:cubicBezTo>
                <a:cubicBezTo>
                  <a:pt x="4802615" y="783419"/>
                  <a:pt x="4808743" y="765054"/>
                  <a:pt x="4815182" y="746802"/>
                </a:cubicBezTo>
                <a:lnTo>
                  <a:pt x="4815182" y="746805"/>
                </a:lnTo>
                <a:lnTo>
                  <a:pt x="4815221" y="746617"/>
                </a:lnTo>
                <a:close/>
                <a:moveTo>
                  <a:pt x="4815378" y="746424"/>
                </a:moveTo>
                <a:lnTo>
                  <a:pt x="4815331" y="746545"/>
                </a:lnTo>
                <a:lnTo>
                  <a:pt x="4815276" y="746581"/>
                </a:lnTo>
                <a:close/>
                <a:moveTo>
                  <a:pt x="4790151" y="743693"/>
                </a:moveTo>
                <a:cubicBezTo>
                  <a:pt x="4790029" y="745201"/>
                  <a:pt x="4790235" y="746968"/>
                  <a:pt x="4789747" y="748160"/>
                </a:cubicBezTo>
                <a:cubicBezTo>
                  <a:pt x="4788243" y="752159"/>
                  <a:pt x="4786482" y="756007"/>
                  <a:pt x="4783893" y="762222"/>
                </a:cubicBezTo>
                <a:cubicBezTo>
                  <a:pt x="4784422" y="758309"/>
                  <a:pt x="4784385" y="755953"/>
                  <a:pt x="4784912" y="754578"/>
                </a:cubicBezTo>
                <a:cubicBezTo>
                  <a:pt x="4786525" y="750747"/>
                  <a:pt x="4788392" y="747302"/>
                  <a:pt x="4790151" y="743693"/>
                </a:cubicBezTo>
                <a:close/>
                <a:moveTo>
                  <a:pt x="4536692" y="736468"/>
                </a:moveTo>
                <a:cubicBezTo>
                  <a:pt x="4537265" y="736900"/>
                  <a:pt x="4537795" y="737207"/>
                  <a:pt x="4537775" y="737354"/>
                </a:cubicBezTo>
                <a:cubicBezTo>
                  <a:pt x="4540220" y="746758"/>
                  <a:pt x="4542581" y="756121"/>
                  <a:pt x="4544982" y="765399"/>
                </a:cubicBezTo>
                <a:cubicBezTo>
                  <a:pt x="4545026" y="765524"/>
                  <a:pt x="4543758" y="764914"/>
                  <a:pt x="4543758" y="764914"/>
                </a:cubicBezTo>
                <a:cubicBezTo>
                  <a:pt x="4541875" y="758124"/>
                  <a:pt x="4539868" y="751378"/>
                  <a:pt x="4538114" y="744754"/>
                </a:cubicBezTo>
                <a:cubicBezTo>
                  <a:pt x="4537358" y="741786"/>
                  <a:pt x="4537130" y="739126"/>
                  <a:pt x="4536692" y="736468"/>
                </a:cubicBezTo>
                <a:close/>
                <a:moveTo>
                  <a:pt x="103472" y="722985"/>
                </a:moveTo>
                <a:cubicBezTo>
                  <a:pt x="104069" y="725836"/>
                  <a:pt x="103803" y="730346"/>
                  <a:pt x="103870" y="734193"/>
                </a:cubicBezTo>
                <a:lnTo>
                  <a:pt x="101748" y="738438"/>
                </a:lnTo>
                <a:cubicBezTo>
                  <a:pt x="100952" y="737973"/>
                  <a:pt x="100222" y="737244"/>
                  <a:pt x="99293" y="737177"/>
                </a:cubicBezTo>
                <a:cubicBezTo>
                  <a:pt x="97701" y="737112"/>
                  <a:pt x="95977" y="737444"/>
                  <a:pt x="94319" y="737575"/>
                </a:cubicBezTo>
                <a:cubicBezTo>
                  <a:pt x="93655" y="740561"/>
                  <a:pt x="93257" y="743479"/>
                  <a:pt x="92330" y="746530"/>
                </a:cubicBezTo>
                <a:cubicBezTo>
                  <a:pt x="91267" y="749979"/>
                  <a:pt x="89809" y="753759"/>
                  <a:pt x="88349" y="757009"/>
                </a:cubicBezTo>
                <a:cubicBezTo>
                  <a:pt x="87818" y="758203"/>
                  <a:pt x="86691" y="758203"/>
                  <a:pt x="85895" y="758866"/>
                </a:cubicBezTo>
                <a:cubicBezTo>
                  <a:pt x="86824" y="756611"/>
                  <a:pt x="88615" y="752897"/>
                  <a:pt x="88548" y="752432"/>
                </a:cubicBezTo>
                <a:cubicBezTo>
                  <a:pt x="88150" y="749381"/>
                  <a:pt x="86559" y="748122"/>
                  <a:pt x="86957" y="744142"/>
                </a:cubicBezTo>
                <a:cubicBezTo>
                  <a:pt x="87487" y="738571"/>
                  <a:pt x="89344" y="731208"/>
                  <a:pt x="90671" y="724576"/>
                </a:cubicBezTo>
                <a:cubicBezTo>
                  <a:pt x="91732" y="724112"/>
                  <a:pt x="92926" y="723249"/>
                  <a:pt x="93855" y="723316"/>
                </a:cubicBezTo>
                <a:cubicBezTo>
                  <a:pt x="94319" y="723383"/>
                  <a:pt x="94518" y="724643"/>
                  <a:pt x="94319" y="725969"/>
                </a:cubicBezTo>
                <a:cubicBezTo>
                  <a:pt x="92926" y="734591"/>
                  <a:pt x="94518" y="733994"/>
                  <a:pt x="99956" y="724842"/>
                </a:cubicBezTo>
                <a:cubicBezTo>
                  <a:pt x="101083" y="722851"/>
                  <a:pt x="103206" y="721724"/>
                  <a:pt x="103472" y="722985"/>
                </a:cubicBezTo>
                <a:close/>
                <a:moveTo>
                  <a:pt x="4794177" y="721392"/>
                </a:moveTo>
                <a:cubicBezTo>
                  <a:pt x="4793828" y="723524"/>
                  <a:pt x="4793861" y="726358"/>
                  <a:pt x="4793243" y="727715"/>
                </a:cubicBezTo>
                <a:cubicBezTo>
                  <a:pt x="4790867" y="732680"/>
                  <a:pt x="4788127" y="737090"/>
                  <a:pt x="4785788" y="741874"/>
                </a:cubicBezTo>
                <a:cubicBezTo>
                  <a:pt x="4786327" y="739064"/>
                  <a:pt x="4787084" y="736346"/>
                  <a:pt x="4788146" y="732400"/>
                </a:cubicBezTo>
                <a:cubicBezTo>
                  <a:pt x="4790125" y="728884"/>
                  <a:pt x="4792105" y="725129"/>
                  <a:pt x="4794177" y="721392"/>
                </a:cubicBezTo>
                <a:close/>
                <a:moveTo>
                  <a:pt x="6882540" y="720291"/>
                </a:moveTo>
                <a:cubicBezTo>
                  <a:pt x="6884555" y="723728"/>
                  <a:pt x="6885482" y="725024"/>
                  <a:pt x="6885842" y="726056"/>
                </a:cubicBezTo>
                <a:cubicBezTo>
                  <a:pt x="6887280" y="730189"/>
                  <a:pt x="6888277" y="734373"/>
                  <a:pt x="6889273" y="738557"/>
                </a:cubicBezTo>
                <a:cubicBezTo>
                  <a:pt x="6888277" y="736672"/>
                  <a:pt x="6886949" y="734767"/>
                  <a:pt x="6886356" y="733014"/>
                </a:cubicBezTo>
                <a:cubicBezTo>
                  <a:pt x="6885206" y="729565"/>
                  <a:pt x="6884277" y="726209"/>
                  <a:pt x="6882540" y="720291"/>
                </a:cubicBezTo>
                <a:close/>
                <a:moveTo>
                  <a:pt x="71504" y="719403"/>
                </a:moveTo>
                <a:cubicBezTo>
                  <a:pt x="71106" y="722189"/>
                  <a:pt x="70974" y="724775"/>
                  <a:pt x="70244" y="727826"/>
                </a:cubicBezTo>
                <a:cubicBezTo>
                  <a:pt x="68784" y="733995"/>
                  <a:pt x="66994" y="740362"/>
                  <a:pt x="65337" y="746597"/>
                </a:cubicBezTo>
                <a:cubicBezTo>
                  <a:pt x="65203" y="747260"/>
                  <a:pt x="64939" y="748454"/>
                  <a:pt x="64939" y="748520"/>
                </a:cubicBezTo>
                <a:cubicBezTo>
                  <a:pt x="55121" y="759663"/>
                  <a:pt x="60560" y="770938"/>
                  <a:pt x="54723" y="782545"/>
                </a:cubicBezTo>
                <a:cubicBezTo>
                  <a:pt x="52336" y="787388"/>
                  <a:pt x="49617" y="793688"/>
                  <a:pt x="48025" y="799193"/>
                </a:cubicBezTo>
                <a:cubicBezTo>
                  <a:pt x="46301" y="805294"/>
                  <a:pt x="45837" y="811198"/>
                  <a:pt x="45041" y="817433"/>
                </a:cubicBezTo>
                <a:cubicBezTo>
                  <a:pt x="44311" y="822308"/>
                  <a:pt x="43498" y="825724"/>
                  <a:pt x="42611" y="827432"/>
                </a:cubicBezTo>
                <a:lnTo>
                  <a:pt x="39805" y="827189"/>
                </a:lnTo>
                <a:lnTo>
                  <a:pt x="40771" y="812624"/>
                </a:lnTo>
                <a:cubicBezTo>
                  <a:pt x="42139" y="807052"/>
                  <a:pt x="44079" y="801680"/>
                  <a:pt x="45173" y="799193"/>
                </a:cubicBezTo>
                <a:cubicBezTo>
                  <a:pt x="49948" y="786856"/>
                  <a:pt x="50015" y="781418"/>
                  <a:pt x="50546" y="773525"/>
                </a:cubicBezTo>
                <a:cubicBezTo>
                  <a:pt x="50611" y="771867"/>
                  <a:pt x="54458" y="765566"/>
                  <a:pt x="55719" y="761387"/>
                </a:cubicBezTo>
                <a:cubicBezTo>
                  <a:pt x="58704" y="750444"/>
                  <a:pt x="62152" y="739897"/>
                  <a:pt x="65800" y="729219"/>
                </a:cubicBezTo>
                <a:cubicBezTo>
                  <a:pt x="66994" y="725837"/>
                  <a:pt x="69580" y="722653"/>
                  <a:pt x="71504" y="719403"/>
                </a:cubicBezTo>
                <a:close/>
                <a:moveTo>
                  <a:pt x="2172296" y="718806"/>
                </a:moveTo>
                <a:cubicBezTo>
                  <a:pt x="2172759" y="718541"/>
                  <a:pt x="2174550" y="721393"/>
                  <a:pt x="2177204" y="724709"/>
                </a:cubicBezTo>
                <a:cubicBezTo>
                  <a:pt x="2176278" y="726367"/>
                  <a:pt x="2176077" y="727826"/>
                  <a:pt x="2175346" y="727627"/>
                </a:cubicBezTo>
                <a:cubicBezTo>
                  <a:pt x="2174683" y="727428"/>
                  <a:pt x="2173489" y="725438"/>
                  <a:pt x="2172560" y="724179"/>
                </a:cubicBezTo>
                <a:cubicBezTo>
                  <a:pt x="2172426" y="722255"/>
                  <a:pt x="2171765" y="719138"/>
                  <a:pt x="2172296" y="718806"/>
                </a:cubicBezTo>
                <a:close/>
                <a:moveTo>
                  <a:pt x="4535168" y="705383"/>
                </a:moveTo>
                <a:cubicBezTo>
                  <a:pt x="4536342" y="706729"/>
                  <a:pt x="4538323" y="708778"/>
                  <a:pt x="4538519" y="709341"/>
                </a:cubicBezTo>
                <a:cubicBezTo>
                  <a:pt x="4539273" y="712098"/>
                  <a:pt x="4539519" y="714612"/>
                  <a:pt x="4539825" y="716894"/>
                </a:cubicBezTo>
                <a:cubicBezTo>
                  <a:pt x="4539807" y="717041"/>
                  <a:pt x="4538462" y="715404"/>
                  <a:pt x="4537544" y="714390"/>
                </a:cubicBezTo>
                <a:cubicBezTo>
                  <a:pt x="4536525" y="710671"/>
                  <a:pt x="4535879" y="708016"/>
                  <a:pt x="4535168" y="705383"/>
                </a:cubicBezTo>
                <a:close/>
                <a:moveTo>
                  <a:pt x="111288" y="695061"/>
                </a:moveTo>
                <a:cubicBezTo>
                  <a:pt x="110427" y="699108"/>
                  <a:pt x="109497" y="703220"/>
                  <a:pt x="108503" y="707730"/>
                </a:cubicBezTo>
                <a:cubicBezTo>
                  <a:pt x="107772" y="708792"/>
                  <a:pt x="107176" y="709588"/>
                  <a:pt x="106645" y="710449"/>
                </a:cubicBezTo>
                <a:cubicBezTo>
                  <a:pt x="107110" y="706934"/>
                  <a:pt x="107641" y="703551"/>
                  <a:pt x="108437" y="699771"/>
                </a:cubicBezTo>
                <a:cubicBezTo>
                  <a:pt x="108568" y="698974"/>
                  <a:pt x="110293" y="696653"/>
                  <a:pt x="111288" y="695061"/>
                </a:cubicBezTo>
                <a:close/>
                <a:moveTo>
                  <a:pt x="2465881" y="692540"/>
                </a:moveTo>
                <a:cubicBezTo>
                  <a:pt x="2465382" y="694330"/>
                  <a:pt x="2465119" y="696390"/>
                  <a:pt x="2464449" y="697889"/>
                </a:cubicBezTo>
                <a:cubicBezTo>
                  <a:pt x="2461804" y="703591"/>
                  <a:pt x="2459182" y="709147"/>
                  <a:pt x="2456555" y="714701"/>
                </a:cubicBezTo>
                <a:cubicBezTo>
                  <a:pt x="2456539" y="713653"/>
                  <a:pt x="2456588" y="712582"/>
                  <a:pt x="2456556" y="711891"/>
                </a:cubicBezTo>
                <a:cubicBezTo>
                  <a:pt x="2460058" y="704623"/>
                  <a:pt x="2462927" y="698561"/>
                  <a:pt x="2465881" y="692540"/>
                </a:cubicBezTo>
                <a:close/>
                <a:moveTo>
                  <a:pt x="4839722" y="692273"/>
                </a:moveTo>
                <a:cubicBezTo>
                  <a:pt x="4838167" y="695829"/>
                  <a:pt x="4836464" y="699403"/>
                  <a:pt x="4835165" y="703108"/>
                </a:cubicBezTo>
                <a:cubicBezTo>
                  <a:pt x="4833680" y="707014"/>
                  <a:pt x="4832268" y="711032"/>
                  <a:pt x="4830654" y="714863"/>
                </a:cubicBezTo>
                <a:cubicBezTo>
                  <a:pt x="4828282" y="720501"/>
                  <a:pt x="4826384" y="727135"/>
                  <a:pt x="4824106" y="733008"/>
                </a:cubicBezTo>
                <a:lnTo>
                  <a:pt x="4815378" y="746424"/>
                </a:lnTo>
                <a:lnTo>
                  <a:pt x="4834530" y="697418"/>
                </a:lnTo>
                <a:cubicBezTo>
                  <a:pt x="4835485" y="695366"/>
                  <a:pt x="4837980" y="693970"/>
                  <a:pt x="4839722" y="692273"/>
                </a:cubicBezTo>
                <a:close/>
                <a:moveTo>
                  <a:pt x="103394" y="682128"/>
                </a:moveTo>
                <a:cubicBezTo>
                  <a:pt x="102067" y="688098"/>
                  <a:pt x="100939" y="693138"/>
                  <a:pt x="99878" y="698113"/>
                </a:cubicBezTo>
                <a:lnTo>
                  <a:pt x="97690" y="700036"/>
                </a:lnTo>
                <a:cubicBezTo>
                  <a:pt x="99017" y="695195"/>
                  <a:pt x="100343" y="690353"/>
                  <a:pt x="101735" y="685445"/>
                </a:cubicBezTo>
                <a:cubicBezTo>
                  <a:pt x="101935" y="684714"/>
                  <a:pt x="102665" y="683587"/>
                  <a:pt x="103394" y="682128"/>
                </a:cubicBezTo>
                <a:close/>
                <a:moveTo>
                  <a:pt x="111551" y="673970"/>
                </a:moveTo>
                <a:cubicBezTo>
                  <a:pt x="110821" y="677021"/>
                  <a:pt x="110025" y="680072"/>
                  <a:pt x="108898" y="684118"/>
                </a:cubicBezTo>
                <a:cubicBezTo>
                  <a:pt x="107969" y="684715"/>
                  <a:pt x="106841" y="685511"/>
                  <a:pt x="106908" y="685379"/>
                </a:cubicBezTo>
                <a:cubicBezTo>
                  <a:pt x="107704" y="682460"/>
                  <a:pt x="108500" y="679475"/>
                  <a:pt x="109561" y="676358"/>
                </a:cubicBezTo>
                <a:cubicBezTo>
                  <a:pt x="109760" y="675761"/>
                  <a:pt x="110888" y="674766"/>
                  <a:pt x="111551" y="673970"/>
                </a:cubicBezTo>
                <a:close/>
                <a:moveTo>
                  <a:pt x="2501683" y="660701"/>
                </a:moveTo>
                <a:cubicBezTo>
                  <a:pt x="2501350" y="662152"/>
                  <a:pt x="2500985" y="664528"/>
                  <a:pt x="2500760" y="664889"/>
                </a:cubicBezTo>
                <a:cubicBezTo>
                  <a:pt x="2498543" y="667983"/>
                  <a:pt x="2496275" y="670743"/>
                  <a:pt x="2493476" y="674392"/>
                </a:cubicBezTo>
                <a:cubicBezTo>
                  <a:pt x="2494045" y="671803"/>
                  <a:pt x="2494395" y="669784"/>
                  <a:pt x="2494601" y="669571"/>
                </a:cubicBezTo>
                <a:cubicBezTo>
                  <a:pt x="2496970" y="666496"/>
                  <a:pt x="2499339" y="663630"/>
                  <a:pt x="2501683" y="660701"/>
                </a:cubicBezTo>
                <a:close/>
                <a:moveTo>
                  <a:pt x="102802" y="656593"/>
                </a:moveTo>
                <a:cubicBezTo>
                  <a:pt x="102867" y="659909"/>
                  <a:pt x="102802" y="663491"/>
                  <a:pt x="102802" y="668730"/>
                </a:cubicBezTo>
                <a:cubicBezTo>
                  <a:pt x="100414" y="670455"/>
                  <a:pt x="98224" y="672511"/>
                  <a:pt x="98358" y="671914"/>
                </a:cubicBezTo>
                <a:cubicBezTo>
                  <a:pt x="99087" y="667536"/>
                  <a:pt x="100281" y="662562"/>
                  <a:pt x="101342" y="657787"/>
                </a:cubicBezTo>
                <a:cubicBezTo>
                  <a:pt x="101873" y="657389"/>
                  <a:pt x="102802" y="656261"/>
                  <a:pt x="102802" y="656593"/>
                </a:cubicBezTo>
                <a:close/>
                <a:moveTo>
                  <a:pt x="4825906" y="656049"/>
                </a:moveTo>
                <a:lnTo>
                  <a:pt x="4823319" y="662025"/>
                </a:lnTo>
                <a:cubicBezTo>
                  <a:pt x="4819080" y="672017"/>
                  <a:pt x="4814566" y="681952"/>
                  <a:pt x="4810640" y="692056"/>
                </a:cubicBezTo>
                <a:lnTo>
                  <a:pt x="4810456" y="692017"/>
                </a:lnTo>
                <a:cubicBezTo>
                  <a:pt x="4809084" y="695611"/>
                  <a:pt x="4807841" y="699281"/>
                  <a:pt x="4806396" y="702765"/>
                </a:cubicBezTo>
                <a:cubicBezTo>
                  <a:pt x="4805045" y="706028"/>
                  <a:pt x="4803510" y="709253"/>
                  <a:pt x="4802012" y="712534"/>
                </a:cubicBezTo>
                <a:lnTo>
                  <a:pt x="4799422" y="707491"/>
                </a:lnTo>
                <a:cubicBezTo>
                  <a:pt x="4801550" y="703718"/>
                  <a:pt x="4803678" y="699946"/>
                  <a:pt x="4805786" y="696266"/>
                </a:cubicBezTo>
                <a:cubicBezTo>
                  <a:pt x="4806309" y="695369"/>
                  <a:pt x="4807175" y="695118"/>
                  <a:pt x="4807382" y="694587"/>
                </a:cubicBezTo>
                <a:cubicBezTo>
                  <a:pt x="4811295" y="683856"/>
                  <a:pt x="4816088" y="673502"/>
                  <a:pt x="4820589" y="662942"/>
                </a:cubicBezTo>
                <a:cubicBezTo>
                  <a:pt x="4821657" y="660578"/>
                  <a:pt x="4823222" y="658124"/>
                  <a:pt x="4824599" y="656112"/>
                </a:cubicBezTo>
                <a:cubicBezTo>
                  <a:pt x="4825028" y="655436"/>
                  <a:pt x="4825483" y="656009"/>
                  <a:pt x="4825906" y="656049"/>
                </a:cubicBezTo>
                <a:close/>
                <a:moveTo>
                  <a:pt x="4851259" y="653238"/>
                </a:moveTo>
                <a:cubicBezTo>
                  <a:pt x="4851699" y="653426"/>
                  <a:pt x="4852676" y="653103"/>
                  <a:pt x="4852468" y="653873"/>
                </a:cubicBezTo>
                <a:cubicBezTo>
                  <a:pt x="4850318" y="662815"/>
                  <a:pt x="4848017" y="672013"/>
                  <a:pt x="4845735" y="681119"/>
                </a:cubicBezTo>
                <a:cubicBezTo>
                  <a:pt x="4844217" y="680131"/>
                  <a:pt x="4842754" y="679108"/>
                  <a:pt x="4841252" y="678268"/>
                </a:cubicBezTo>
                <a:cubicBezTo>
                  <a:pt x="4840996" y="678119"/>
                  <a:pt x="4840345" y="678941"/>
                  <a:pt x="4840033" y="678828"/>
                </a:cubicBezTo>
                <a:cubicBezTo>
                  <a:pt x="4839153" y="678453"/>
                  <a:pt x="4838403" y="677913"/>
                  <a:pt x="4837305" y="677205"/>
                </a:cubicBezTo>
                <a:cubicBezTo>
                  <a:pt x="4841585" y="668851"/>
                  <a:pt x="4842987" y="666030"/>
                  <a:pt x="4844446" y="663173"/>
                </a:cubicBezTo>
                <a:cubicBezTo>
                  <a:pt x="4843357" y="665868"/>
                  <a:pt x="4842213" y="668599"/>
                  <a:pt x="4841124" y="671294"/>
                </a:cubicBezTo>
                <a:cubicBezTo>
                  <a:pt x="4840391" y="673202"/>
                  <a:pt x="4839805" y="675092"/>
                  <a:pt x="4839128" y="676962"/>
                </a:cubicBezTo>
                <a:cubicBezTo>
                  <a:pt x="4840095" y="675775"/>
                  <a:pt x="4841334" y="674884"/>
                  <a:pt x="4842064" y="673455"/>
                </a:cubicBezTo>
                <a:cubicBezTo>
                  <a:pt x="4844495" y="668452"/>
                  <a:pt x="4846818" y="663283"/>
                  <a:pt x="4849122" y="658207"/>
                </a:cubicBezTo>
                <a:close/>
                <a:moveTo>
                  <a:pt x="125419" y="642664"/>
                </a:moveTo>
                <a:cubicBezTo>
                  <a:pt x="124357" y="646445"/>
                  <a:pt x="123296" y="650225"/>
                  <a:pt x="122235" y="653874"/>
                </a:cubicBezTo>
                <a:cubicBezTo>
                  <a:pt x="120444" y="656725"/>
                  <a:pt x="119449" y="658251"/>
                  <a:pt x="118455" y="659842"/>
                </a:cubicBezTo>
                <a:cubicBezTo>
                  <a:pt x="119781" y="654736"/>
                  <a:pt x="121506" y="649762"/>
                  <a:pt x="123296" y="644654"/>
                </a:cubicBezTo>
                <a:cubicBezTo>
                  <a:pt x="123430" y="644323"/>
                  <a:pt x="124689" y="643328"/>
                  <a:pt x="125419" y="642664"/>
                </a:cubicBezTo>
                <a:close/>
                <a:moveTo>
                  <a:pt x="4505203" y="634357"/>
                </a:moveTo>
                <a:cubicBezTo>
                  <a:pt x="4507027" y="637161"/>
                  <a:pt x="4508717" y="639381"/>
                  <a:pt x="4509067" y="640383"/>
                </a:cubicBezTo>
                <a:cubicBezTo>
                  <a:pt x="4509883" y="643118"/>
                  <a:pt x="4510064" y="645444"/>
                  <a:pt x="4510370" y="647725"/>
                </a:cubicBezTo>
                <a:cubicBezTo>
                  <a:pt x="4510394" y="647998"/>
                  <a:pt x="4508928" y="646614"/>
                  <a:pt x="4508884" y="646489"/>
                </a:cubicBezTo>
                <a:cubicBezTo>
                  <a:pt x="4507783" y="642939"/>
                  <a:pt x="4506725" y="639515"/>
                  <a:pt x="4505203" y="634357"/>
                </a:cubicBezTo>
                <a:close/>
                <a:moveTo>
                  <a:pt x="4863848" y="632147"/>
                </a:moveTo>
                <a:cubicBezTo>
                  <a:pt x="4863106" y="635250"/>
                  <a:pt x="4862455" y="638372"/>
                  <a:pt x="4861580" y="641879"/>
                </a:cubicBezTo>
                <a:cubicBezTo>
                  <a:pt x="4859348" y="645007"/>
                  <a:pt x="4857656" y="647145"/>
                  <a:pt x="4856240" y="649341"/>
                </a:cubicBezTo>
                <a:cubicBezTo>
                  <a:pt x="4857728" y="644957"/>
                  <a:pt x="4859327" y="640739"/>
                  <a:pt x="4861055" y="636356"/>
                </a:cubicBezTo>
                <a:cubicBezTo>
                  <a:pt x="4861543" y="635164"/>
                  <a:pt x="4862880" y="633574"/>
                  <a:pt x="4863848" y="632147"/>
                </a:cubicBezTo>
                <a:close/>
                <a:moveTo>
                  <a:pt x="2494965" y="631641"/>
                </a:moveTo>
                <a:cubicBezTo>
                  <a:pt x="2494729" y="632777"/>
                  <a:pt x="2494625" y="634079"/>
                  <a:pt x="2494177" y="635008"/>
                </a:cubicBezTo>
                <a:cubicBezTo>
                  <a:pt x="2492648" y="638072"/>
                  <a:pt x="2490990" y="640971"/>
                  <a:pt x="2488234" y="646150"/>
                </a:cubicBezTo>
                <a:cubicBezTo>
                  <a:pt x="2489202" y="642087"/>
                  <a:pt x="2489481" y="639671"/>
                  <a:pt x="2490217" y="638359"/>
                </a:cubicBezTo>
                <a:cubicBezTo>
                  <a:pt x="2491627" y="635759"/>
                  <a:pt x="2493256" y="633784"/>
                  <a:pt x="2494965" y="631641"/>
                </a:cubicBezTo>
                <a:close/>
                <a:moveTo>
                  <a:pt x="2140195" y="628536"/>
                </a:moveTo>
                <a:cubicBezTo>
                  <a:pt x="2143047" y="632317"/>
                  <a:pt x="2145499" y="636562"/>
                  <a:pt x="2148085" y="640807"/>
                </a:cubicBezTo>
                <a:cubicBezTo>
                  <a:pt x="2148153" y="640807"/>
                  <a:pt x="2148085" y="642531"/>
                  <a:pt x="2147954" y="642464"/>
                </a:cubicBezTo>
                <a:cubicBezTo>
                  <a:pt x="2145434" y="639215"/>
                  <a:pt x="2143047" y="635766"/>
                  <a:pt x="2139595" y="631454"/>
                </a:cubicBezTo>
                <a:cubicBezTo>
                  <a:pt x="2139862" y="629929"/>
                  <a:pt x="2140062" y="628338"/>
                  <a:pt x="2140195" y="628536"/>
                </a:cubicBezTo>
                <a:close/>
                <a:moveTo>
                  <a:pt x="6850601" y="627591"/>
                </a:moveTo>
                <a:cubicBezTo>
                  <a:pt x="6851802" y="629183"/>
                  <a:pt x="6853623" y="631479"/>
                  <a:pt x="6854072" y="632771"/>
                </a:cubicBezTo>
                <a:cubicBezTo>
                  <a:pt x="6855329" y="636626"/>
                  <a:pt x="6856109" y="640237"/>
                  <a:pt x="6856835" y="643647"/>
                </a:cubicBezTo>
                <a:cubicBezTo>
                  <a:pt x="6856942" y="644052"/>
                  <a:pt x="6855245" y="642549"/>
                  <a:pt x="6854422" y="641897"/>
                </a:cubicBezTo>
                <a:cubicBezTo>
                  <a:pt x="6853208" y="637381"/>
                  <a:pt x="6852104" y="632791"/>
                  <a:pt x="6850601" y="627591"/>
                </a:cubicBezTo>
                <a:close/>
                <a:moveTo>
                  <a:pt x="140476" y="612950"/>
                </a:moveTo>
                <a:cubicBezTo>
                  <a:pt x="139151" y="616333"/>
                  <a:pt x="137824" y="619781"/>
                  <a:pt x="136298" y="623497"/>
                </a:cubicBezTo>
                <a:cubicBezTo>
                  <a:pt x="133844" y="627410"/>
                  <a:pt x="131589" y="630925"/>
                  <a:pt x="129400" y="634440"/>
                </a:cubicBezTo>
                <a:cubicBezTo>
                  <a:pt x="131125" y="629730"/>
                  <a:pt x="132451" y="624889"/>
                  <a:pt x="134639" y="620313"/>
                </a:cubicBezTo>
                <a:cubicBezTo>
                  <a:pt x="135900" y="617726"/>
                  <a:pt x="138486" y="615405"/>
                  <a:pt x="140476" y="612950"/>
                </a:cubicBezTo>
                <a:close/>
                <a:moveTo>
                  <a:pt x="4497496" y="612106"/>
                </a:moveTo>
                <a:cubicBezTo>
                  <a:pt x="4499655" y="614864"/>
                  <a:pt x="4500913" y="616251"/>
                  <a:pt x="4501069" y="616900"/>
                </a:cubicBezTo>
                <a:cubicBezTo>
                  <a:pt x="4502377" y="621643"/>
                  <a:pt x="4503680" y="626175"/>
                  <a:pt x="4504943" y="630792"/>
                </a:cubicBezTo>
                <a:cubicBezTo>
                  <a:pt x="4503548" y="628610"/>
                  <a:pt x="4501539" y="626080"/>
                  <a:pt x="4500926" y="624327"/>
                </a:cubicBezTo>
                <a:cubicBezTo>
                  <a:pt x="4499528" y="620531"/>
                  <a:pt x="4499037" y="617118"/>
                  <a:pt x="4497496" y="612106"/>
                </a:cubicBezTo>
                <a:close/>
                <a:moveTo>
                  <a:pt x="132574" y="603997"/>
                </a:moveTo>
                <a:cubicBezTo>
                  <a:pt x="132176" y="605390"/>
                  <a:pt x="131912" y="607314"/>
                  <a:pt x="131380" y="608110"/>
                </a:cubicBezTo>
                <a:cubicBezTo>
                  <a:pt x="129922" y="610365"/>
                  <a:pt x="128396" y="612420"/>
                  <a:pt x="127004" y="614012"/>
                </a:cubicBezTo>
                <a:cubicBezTo>
                  <a:pt x="126804" y="614278"/>
                  <a:pt x="127004" y="611957"/>
                  <a:pt x="127070" y="610497"/>
                </a:cubicBezTo>
                <a:cubicBezTo>
                  <a:pt x="129192" y="608043"/>
                  <a:pt x="130851" y="605987"/>
                  <a:pt x="132574" y="603997"/>
                </a:cubicBezTo>
                <a:close/>
                <a:moveTo>
                  <a:pt x="127744" y="595440"/>
                </a:moveTo>
                <a:lnTo>
                  <a:pt x="129270" y="595639"/>
                </a:lnTo>
                <a:cubicBezTo>
                  <a:pt x="127943" y="598823"/>
                  <a:pt x="126550" y="602073"/>
                  <a:pt x="125423" y="605124"/>
                </a:cubicBezTo>
                <a:cubicBezTo>
                  <a:pt x="124096" y="609170"/>
                  <a:pt x="122835" y="612818"/>
                  <a:pt x="121443" y="616864"/>
                </a:cubicBezTo>
                <a:cubicBezTo>
                  <a:pt x="120514" y="619384"/>
                  <a:pt x="119386" y="622302"/>
                  <a:pt x="118060" y="624691"/>
                </a:cubicBezTo>
                <a:cubicBezTo>
                  <a:pt x="116999" y="626614"/>
                  <a:pt x="115606" y="627873"/>
                  <a:pt x="114346" y="629399"/>
                </a:cubicBezTo>
                <a:cubicBezTo>
                  <a:pt x="115142" y="627211"/>
                  <a:pt x="115937" y="625089"/>
                  <a:pt x="116733" y="622965"/>
                </a:cubicBezTo>
                <a:cubicBezTo>
                  <a:pt x="119586" y="615271"/>
                  <a:pt x="122372" y="607711"/>
                  <a:pt x="125223" y="599950"/>
                </a:cubicBezTo>
                <a:cubicBezTo>
                  <a:pt x="125754" y="598624"/>
                  <a:pt x="126882" y="596966"/>
                  <a:pt x="127744" y="595440"/>
                </a:cubicBezTo>
                <a:close/>
                <a:moveTo>
                  <a:pt x="2575525" y="595182"/>
                </a:moveTo>
                <a:cubicBezTo>
                  <a:pt x="2573136" y="599601"/>
                  <a:pt x="2570831" y="604061"/>
                  <a:pt x="2568293" y="608461"/>
                </a:cubicBezTo>
                <a:cubicBezTo>
                  <a:pt x="2567004" y="610599"/>
                  <a:pt x="2565415" y="612488"/>
                  <a:pt x="2564104" y="614564"/>
                </a:cubicBezTo>
                <a:cubicBezTo>
                  <a:pt x="2565134" y="611884"/>
                  <a:pt x="2566334" y="609287"/>
                  <a:pt x="2568185" y="605337"/>
                </a:cubicBezTo>
                <a:cubicBezTo>
                  <a:pt x="2570261" y="602433"/>
                  <a:pt x="2572851" y="598787"/>
                  <a:pt x="2575525" y="595182"/>
                </a:cubicBezTo>
                <a:close/>
                <a:moveTo>
                  <a:pt x="2535074" y="592397"/>
                </a:moveTo>
                <a:cubicBezTo>
                  <a:pt x="2533833" y="596484"/>
                  <a:pt x="2532887" y="600610"/>
                  <a:pt x="2531689" y="604823"/>
                </a:cubicBezTo>
                <a:cubicBezTo>
                  <a:pt x="2531608" y="604992"/>
                  <a:pt x="2529669" y="607286"/>
                  <a:pt x="2529560" y="606973"/>
                </a:cubicBezTo>
                <a:cubicBezTo>
                  <a:pt x="2528950" y="605428"/>
                  <a:pt x="2528730" y="603397"/>
                  <a:pt x="2528121" y="600449"/>
                </a:cubicBezTo>
                <a:cubicBezTo>
                  <a:pt x="2531629" y="596412"/>
                  <a:pt x="2533214" y="594312"/>
                  <a:pt x="2535074" y="592397"/>
                </a:cubicBezTo>
                <a:close/>
                <a:moveTo>
                  <a:pt x="153867" y="589471"/>
                </a:moveTo>
                <a:cubicBezTo>
                  <a:pt x="151745" y="593914"/>
                  <a:pt x="151016" y="595838"/>
                  <a:pt x="150551" y="596435"/>
                </a:cubicBezTo>
                <a:cubicBezTo>
                  <a:pt x="147567" y="599884"/>
                  <a:pt x="144582" y="603067"/>
                  <a:pt x="141863" y="606450"/>
                </a:cubicBezTo>
                <a:cubicBezTo>
                  <a:pt x="142194" y="605322"/>
                  <a:pt x="142592" y="603599"/>
                  <a:pt x="142924" y="603067"/>
                </a:cubicBezTo>
                <a:cubicBezTo>
                  <a:pt x="145510" y="599553"/>
                  <a:pt x="148297" y="596369"/>
                  <a:pt x="153867" y="589471"/>
                </a:cubicBezTo>
                <a:close/>
                <a:moveTo>
                  <a:pt x="2566989" y="579764"/>
                </a:moveTo>
                <a:cubicBezTo>
                  <a:pt x="2563168" y="582505"/>
                  <a:pt x="2561817" y="583259"/>
                  <a:pt x="2561509" y="583789"/>
                </a:cubicBezTo>
                <a:cubicBezTo>
                  <a:pt x="2559453" y="587951"/>
                  <a:pt x="2557582" y="592047"/>
                  <a:pt x="2555671" y="596228"/>
                </a:cubicBezTo>
                <a:cubicBezTo>
                  <a:pt x="2558309" y="592918"/>
                  <a:pt x="2560947" y="589817"/>
                  <a:pt x="2563518" y="586317"/>
                </a:cubicBezTo>
                <a:cubicBezTo>
                  <a:pt x="2564793" y="584537"/>
                  <a:pt x="2565846" y="581921"/>
                  <a:pt x="2566989" y="579764"/>
                </a:cubicBezTo>
                <a:close/>
                <a:moveTo>
                  <a:pt x="6812784" y="577120"/>
                </a:moveTo>
                <a:cubicBezTo>
                  <a:pt x="6813956" y="577699"/>
                  <a:pt x="6816770" y="580059"/>
                  <a:pt x="6817366" y="581333"/>
                </a:cubicBezTo>
                <a:cubicBezTo>
                  <a:pt x="6819867" y="586117"/>
                  <a:pt x="6821279" y="591060"/>
                  <a:pt x="6823190" y="595912"/>
                </a:cubicBezTo>
                <a:cubicBezTo>
                  <a:pt x="6820468" y="591274"/>
                  <a:pt x="6817950" y="586581"/>
                  <a:pt x="6811987" y="577721"/>
                </a:cubicBezTo>
                <a:cubicBezTo>
                  <a:pt x="6811672" y="578086"/>
                  <a:pt x="6811830" y="576635"/>
                  <a:pt x="6812784" y="577120"/>
                </a:cubicBezTo>
                <a:close/>
                <a:moveTo>
                  <a:pt x="4470729" y="573125"/>
                </a:moveTo>
                <a:cubicBezTo>
                  <a:pt x="4473016" y="576049"/>
                  <a:pt x="4474592" y="577746"/>
                  <a:pt x="4475987" y="579928"/>
                </a:cubicBezTo>
                <a:cubicBezTo>
                  <a:pt x="4476461" y="580677"/>
                  <a:pt x="4476697" y="582560"/>
                  <a:pt x="4476969" y="583942"/>
                </a:cubicBezTo>
                <a:cubicBezTo>
                  <a:pt x="4475473" y="582075"/>
                  <a:pt x="4473980" y="580419"/>
                  <a:pt x="4472482" y="578343"/>
                </a:cubicBezTo>
                <a:cubicBezTo>
                  <a:pt x="4472032" y="577657"/>
                  <a:pt x="4471670" y="575817"/>
                  <a:pt x="4470729" y="573125"/>
                </a:cubicBezTo>
                <a:close/>
                <a:moveTo>
                  <a:pt x="141204" y="570634"/>
                </a:moveTo>
                <a:cubicBezTo>
                  <a:pt x="140474" y="572491"/>
                  <a:pt x="139745" y="574348"/>
                  <a:pt x="139015" y="576206"/>
                </a:cubicBezTo>
                <a:cubicBezTo>
                  <a:pt x="135699" y="581644"/>
                  <a:pt x="132848" y="586353"/>
                  <a:pt x="129929" y="591128"/>
                </a:cubicBezTo>
                <a:cubicBezTo>
                  <a:pt x="130924" y="588277"/>
                  <a:pt x="131654" y="585093"/>
                  <a:pt x="133113" y="582573"/>
                </a:cubicBezTo>
                <a:cubicBezTo>
                  <a:pt x="135566" y="578328"/>
                  <a:pt x="138485" y="574547"/>
                  <a:pt x="141204" y="570634"/>
                </a:cubicBezTo>
                <a:close/>
                <a:moveTo>
                  <a:pt x="2591149" y="570539"/>
                </a:moveTo>
                <a:cubicBezTo>
                  <a:pt x="2590645" y="571909"/>
                  <a:pt x="2590316" y="573781"/>
                  <a:pt x="2589698" y="574629"/>
                </a:cubicBezTo>
                <a:cubicBezTo>
                  <a:pt x="2588095" y="576876"/>
                  <a:pt x="2586464" y="578641"/>
                  <a:pt x="2583352" y="582399"/>
                </a:cubicBezTo>
                <a:cubicBezTo>
                  <a:pt x="2585080" y="578703"/>
                  <a:pt x="2585745" y="576784"/>
                  <a:pt x="2586528" y="575808"/>
                </a:cubicBezTo>
                <a:cubicBezTo>
                  <a:pt x="2588071" y="573792"/>
                  <a:pt x="2589581" y="572281"/>
                  <a:pt x="2591149" y="570539"/>
                </a:cubicBezTo>
                <a:close/>
                <a:moveTo>
                  <a:pt x="4874094" y="557249"/>
                </a:moveTo>
                <a:lnTo>
                  <a:pt x="4864931" y="571100"/>
                </a:lnTo>
                <a:lnTo>
                  <a:pt x="4864721" y="569811"/>
                </a:lnTo>
                <a:close/>
                <a:moveTo>
                  <a:pt x="4874657" y="556443"/>
                </a:moveTo>
                <a:lnTo>
                  <a:pt x="4874633" y="556500"/>
                </a:lnTo>
                <a:lnTo>
                  <a:pt x="4874094" y="557249"/>
                </a:lnTo>
                <a:close/>
                <a:moveTo>
                  <a:pt x="4874727" y="556278"/>
                </a:moveTo>
                <a:cubicBezTo>
                  <a:pt x="4874763" y="556334"/>
                  <a:pt x="4874708" y="556371"/>
                  <a:pt x="4874708" y="556371"/>
                </a:cubicBezTo>
                <a:lnTo>
                  <a:pt x="4874657" y="556443"/>
                </a:lnTo>
                <a:close/>
                <a:moveTo>
                  <a:pt x="2564928" y="550972"/>
                </a:moveTo>
                <a:cubicBezTo>
                  <a:pt x="2563274" y="554080"/>
                  <a:pt x="2561590" y="557901"/>
                  <a:pt x="2559902" y="560107"/>
                </a:cubicBezTo>
                <a:cubicBezTo>
                  <a:pt x="2557557" y="563246"/>
                  <a:pt x="2555113" y="565295"/>
                  <a:pt x="2552837" y="567426"/>
                </a:cubicBezTo>
                <a:cubicBezTo>
                  <a:pt x="2550663" y="569451"/>
                  <a:pt x="2548651" y="570927"/>
                  <a:pt x="2546372" y="572848"/>
                </a:cubicBezTo>
                <a:cubicBezTo>
                  <a:pt x="2544840" y="577108"/>
                  <a:pt x="2543828" y="579639"/>
                  <a:pt x="2543293" y="581724"/>
                </a:cubicBezTo>
                <a:cubicBezTo>
                  <a:pt x="2542853" y="583283"/>
                  <a:pt x="2543034" y="584204"/>
                  <a:pt x="2542907" y="585442"/>
                </a:cubicBezTo>
                <a:cubicBezTo>
                  <a:pt x="2541503" y="587057"/>
                  <a:pt x="2539158" y="590196"/>
                  <a:pt x="2538923" y="589928"/>
                </a:cubicBezTo>
                <a:cubicBezTo>
                  <a:pt x="2538391" y="589410"/>
                  <a:pt x="2538781" y="587308"/>
                  <a:pt x="2539338" y="585286"/>
                </a:cubicBezTo>
                <a:cubicBezTo>
                  <a:pt x="2542932" y="572857"/>
                  <a:pt x="2548828" y="564402"/>
                  <a:pt x="2555436" y="561599"/>
                </a:cubicBezTo>
                <a:cubicBezTo>
                  <a:pt x="2556665" y="561098"/>
                  <a:pt x="2558466" y="559415"/>
                  <a:pt x="2560200" y="557544"/>
                </a:cubicBezTo>
                <a:cubicBezTo>
                  <a:pt x="2561665" y="555908"/>
                  <a:pt x="2563325" y="553219"/>
                  <a:pt x="2564928" y="550972"/>
                </a:cubicBezTo>
                <a:close/>
                <a:moveTo>
                  <a:pt x="4904691" y="533875"/>
                </a:moveTo>
                <a:cubicBezTo>
                  <a:pt x="4903756" y="535837"/>
                  <a:pt x="4902729" y="537778"/>
                  <a:pt x="4901381" y="540564"/>
                </a:cubicBezTo>
                <a:cubicBezTo>
                  <a:pt x="4899786" y="542243"/>
                  <a:pt x="4898410" y="544016"/>
                  <a:pt x="4896979" y="545826"/>
                </a:cubicBezTo>
                <a:cubicBezTo>
                  <a:pt x="4897825" y="543606"/>
                  <a:pt x="4898433" y="541146"/>
                  <a:pt x="4899773" y="539317"/>
                </a:cubicBezTo>
                <a:cubicBezTo>
                  <a:pt x="4901114" y="537250"/>
                  <a:pt x="4903021" y="535684"/>
                  <a:pt x="4904691" y="533875"/>
                </a:cubicBezTo>
                <a:close/>
                <a:moveTo>
                  <a:pt x="6774055" y="529860"/>
                </a:moveTo>
                <a:cubicBezTo>
                  <a:pt x="6773665" y="530354"/>
                  <a:pt x="6772579" y="530510"/>
                  <a:pt x="6773013" y="531416"/>
                </a:cubicBezTo>
                <a:cubicBezTo>
                  <a:pt x="6774225" y="533872"/>
                  <a:pt x="6776043" y="536646"/>
                  <a:pt x="6777604" y="539270"/>
                </a:cubicBezTo>
                <a:close/>
                <a:moveTo>
                  <a:pt x="2589125" y="528741"/>
                </a:moveTo>
                <a:cubicBezTo>
                  <a:pt x="2589726" y="529655"/>
                  <a:pt x="2590147" y="531055"/>
                  <a:pt x="2590585" y="532307"/>
                </a:cubicBezTo>
                <a:lnTo>
                  <a:pt x="2582152" y="542352"/>
                </a:lnTo>
                <a:lnTo>
                  <a:pt x="2572111" y="554434"/>
                </a:lnTo>
                <a:cubicBezTo>
                  <a:pt x="2573548" y="553721"/>
                  <a:pt x="2575192" y="552795"/>
                  <a:pt x="2576508" y="552335"/>
                </a:cubicBezTo>
                <a:cubicBezTo>
                  <a:pt x="2577070" y="552139"/>
                  <a:pt x="2577146" y="552955"/>
                  <a:pt x="2577465" y="553264"/>
                </a:cubicBezTo>
                <a:cubicBezTo>
                  <a:pt x="2575527" y="555559"/>
                  <a:pt x="2573782" y="558207"/>
                  <a:pt x="2572031" y="560434"/>
                </a:cubicBezTo>
                <a:cubicBezTo>
                  <a:pt x="2566303" y="567565"/>
                  <a:pt x="2560765" y="574632"/>
                  <a:pt x="2555040" y="581764"/>
                </a:cubicBezTo>
                <a:cubicBezTo>
                  <a:pt x="2553784" y="583397"/>
                  <a:pt x="2552455" y="585829"/>
                  <a:pt x="2551162" y="587756"/>
                </a:cubicBezTo>
                <a:cubicBezTo>
                  <a:pt x="2550916" y="588054"/>
                  <a:pt x="2550109" y="587352"/>
                  <a:pt x="2550190" y="587183"/>
                </a:cubicBezTo>
                <a:cubicBezTo>
                  <a:pt x="2551332" y="585027"/>
                  <a:pt x="2552579" y="582764"/>
                  <a:pt x="2553850" y="580773"/>
                </a:cubicBezTo>
                <a:cubicBezTo>
                  <a:pt x="2559242" y="572284"/>
                  <a:pt x="2564594" y="563878"/>
                  <a:pt x="2570193" y="555175"/>
                </a:cubicBezTo>
                <a:cubicBezTo>
                  <a:pt x="2576004" y="546679"/>
                  <a:pt x="2582214" y="538113"/>
                  <a:pt x="2588648" y="528978"/>
                </a:cubicBezTo>
                <a:cubicBezTo>
                  <a:pt x="2587836" y="529473"/>
                  <a:pt x="2588953" y="528450"/>
                  <a:pt x="2589125" y="528741"/>
                </a:cubicBezTo>
                <a:close/>
                <a:moveTo>
                  <a:pt x="2068040" y="526527"/>
                </a:moveTo>
                <a:cubicBezTo>
                  <a:pt x="2069103" y="526660"/>
                  <a:pt x="2070096" y="525666"/>
                  <a:pt x="2071222" y="526992"/>
                </a:cubicBezTo>
                <a:cubicBezTo>
                  <a:pt x="2075335" y="531900"/>
                  <a:pt x="2079514" y="536874"/>
                  <a:pt x="2083693" y="541915"/>
                </a:cubicBezTo>
                <a:lnTo>
                  <a:pt x="2095432" y="557568"/>
                </a:lnTo>
                <a:lnTo>
                  <a:pt x="2094306" y="559094"/>
                </a:lnTo>
                <a:lnTo>
                  <a:pt x="2110688" y="586883"/>
                </a:lnTo>
                <a:lnTo>
                  <a:pt x="2125809" y="615403"/>
                </a:lnTo>
                <a:cubicBezTo>
                  <a:pt x="2136228" y="634240"/>
                  <a:pt x="2144978" y="653939"/>
                  <a:pt x="2154131" y="673439"/>
                </a:cubicBezTo>
                <a:lnTo>
                  <a:pt x="2159304" y="684780"/>
                </a:lnTo>
                <a:lnTo>
                  <a:pt x="2163881" y="696387"/>
                </a:lnTo>
                <a:lnTo>
                  <a:pt x="2169718" y="711907"/>
                </a:lnTo>
                <a:cubicBezTo>
                  <a:pt x="2168988" y="711907"/>
                  <a:pt x="2168126" y="712571"/>
                  <a:pt x="2167661" y="711642"/>
                </a:cubicBezTo>
                <a:cubicBezTo>
                  <a:pt x="2165141" y="706867"/>
                  <a:pt x="2162422" y="701826"/>
                  <a:pt x="2160300" y="696653"/>
                </a:cubicBezTo>
                <a:cubicBezTo>
                  <a:pt x="2156387" y="686372"/>
                  <a:pt x="2151676" y="676423"/>
                  <a:pt x="2147168" y="666408"/>
                </a:cubicBezTo>
                <a:lnTo>
                  <a:pt x="2133438" y="636429"/>
                </a:lnTo>
                <a:lnTo>
                  <a:pt x="2117055" y="605720"/>
                </a:lnTo>
                <a:lnTo>
                  <a:pt x="2108831" y="590399"/>
                </a:lnTo>
                <a:lnTo>
                  <a:pt x="2100076" y="575343"/>
                </a:lnTo>
                <a:cubicBezTo>
                  <a:pt x="2093907" y="564665"/>
                  <a:pt x="2088601" y="553257"/>
                  <a:pt x="2082367" y="542512"/>
                </a:cubicBezTo>
                <a:cubicBezTo>
                  <a:pt x="2080178" y="539063"/>
                  <a:pt x="2076397" y="537073"/>
                  <a:pt x="2073147" y="533757"/>
                </a:cubicBezTo>
                <a:cubicBezTo>
                  <a:pt x="2071622" y="532165"/>
                  <a:pt x="2069763" y="528982"/>
                  <a:pt x="2068040" y="526527"/>
                </a:cubicBezTo>
                <a:close/>
                <a:moveTo>
                  <a:pt x="4412305" y="522587"/>
                </a:moveTo>
                <a:cubicBezTo>
                  <a:pt x="4412886" y="525054"/>
                  <a:pt x="4413468" y="527521"/>
                  <a:pt x="4414783" y="532892"/>
                </a:cubicBezTo>
                <a:cubicBezTo>
                  <a:pt x="4419396" y="537041"/>
                  <a:pt x="4421768" y="540006"/>
                  <a:pt x="4424277" y="542361"/>
                </a:cubicBezTo>
                <a:cubicBezTo>
                  <a:pt x="4427150" y="545150"/>
                  <a:pt x="4429954" y="547542"/>
                  <a:pt x="4432824" y="550123"/>
                </a:cubicBezTo>
                <a:lnTo>
                  <a:pt x="4423525" y="536792"/>
                </a:lnTo>
                <a:cubicBezTo>
                  <a:pt x="4421638" y="534009"/>
                  <a:pt x="4419564" y="531291"/>
                  <a:pt x="4417493" y="528783"/>
                </a:cubicBezTo>
                <a:cubicBezTo>
                  <a:pt x="4415699" y="526670"/>
                  <a:pt x="4414013" y="524660"/>
                  <a:pt x="4412305" y="522587"/>
                </a:cubicBezTo>
                <a:close/>
                <a:moveTo>
                  <a:pt x="179668" y="519829"/>
                </a:moveTo>
                <a:cubicBezTo>
                  <a:pt x="179336" y="520625"/>
                  <a:pt x="179137" y="521421"/>
                  <a:pt x="178673" y="522283"/>
                </a:cubicBezTo>
                <a:cubicBezTo>
                  <a:pt x="176616" y="526197"/>
                  <a:pt x="174627" y="530044"/>
                  <a:pt x="172571" y="533957"/>
                </a:cubicBezTo>
                <a:cubicBezTo>
                  <a:pt x="172173" y="533691"/>
                  <a:pt x="171377" y="533227"/>
                  <a:pt x="171510" y="533095"/>
                </a:cubicBezTo>
                <a:close/>
                <a:moveTo>
                  <a:pt x="179735" y="519630"/>
                </a:moveTo>
                <a:lnTo>
                  <a:pt x="179735" y="519696"/>
                </a:lnTo>
                <a:lnTo>
                  <a:pt x="179667" y="519828"/>
                </a:lnTo>
                <a:cubicBezTo>
                  <a:pt x="179667" y="519763"/>
                  <a:pt x="179735" y="519696"/>
                  <a:pt x="179735" y="519630"/>
                </a:cubicBezTo>
                <a:close/>
                <a:moveTo>
                  <a:pt x="2592980" y="511652"/>
                </a:moveTo>
                <a:cubicBezTo>
                  <a:pt x="2591724" y="514690"/>
                  <a:pt x="2590468" y="517730"/>
                  <a:pt x="2588848" y="521739"/>
                </a:cubicBezTo>
                <a:cubicBezTo>
                  <a:pt x="2586122" y="524590"/>
                  <a:pt x="2583744" y="527036"/>
                  <a:pt x="2581452" y="529525"/>
                </a:cubicBezTo>
                <a:cubicBezTo>
                  <a:pt x="2584278" y="524743"/>
                  <a:pt x="2587125" y="520023"/>
                  <a:pt x="2589950" y="515241"/>
                </a:cubicBezTo>
                <a:cubicBezTo>
                  <a:pt x="2590707" y="513992"/>
                  <a:pt x="2591992" y="512841"/>
                  <a:pt x="2592980" y="511652"/>
                </a:cubicBezTo>
                <a:close/>
                <a:moveTo>
                  <a:pt x="4913527" y="499308"/>
                </a:moveTo>
                <a:cubicBezTo>
                  <a:pt x="4911453" y="503044"/>
                  <a:pt x="4909654" y="507315"/>
                  <a:pt x="4907310" y="510515"/>
                </a:cubicBezTo>
                <a:cubicBezTo>
                  <a:pt x="4901731" y="517976"/>
                  <a:pt x="4896168" y="525584"/>
                  <a:pt x="4890569" y="533137"/>
                </a:cubicBezTo>
                <a:cubicBezTo>
                  <a:pt x="4885100" y="540762"/>
                  <a:pt x="4880069" y="548578"/>
                  <a:pt x="4874764" y="556334"/>
                </a:cubicBezTo>
                <a:cubicBezTo>
                  <a:pt x="4878602" y="543434"/>
                  <a:pt x="4887755" y="535376"/>
                  <a:pt x="4894573" y="524964"/>
                </a:cubicBezTo>
                <a:cubicBezTo>
                  <a:pt x="4897089" y="520937"/>
                  <a:pt x="4899697" y="516929"/>
                  <a:pt x="4902341" y="512977"/>
                </a:cubicBezTo>
                <a:cubicBezTo>
                  <a:pt x="4905040" y="508989"/>
                  <a:pt x="4907740" y="505000"/>
                  <a:pt x="4910567" y="501326"/>
                </a:cubicBezTo>
                <a:cubicBezTo>
                  <a:pt x="4911422" y="500210"/>
                  <a:pt x="4912528" y="499962"/>
                  <a:pt x="4913527" y="499308"/>
                </a:cubicBezTo>
                <a:close/>
                <a:moveTo>
                  <a:pt x="197517" y="491972"/>
                </a:moveTo>
                <a:cubicBezTo>
                  <a:pt x="192808" y="499865"/>
                  <a:pt x="188895" y="508089"/>
                  <a:pt x="184452" y="516314"/>
                </a:cubicBezTo>
                <a:cubicBezTo>
                  <a:pt x="183987" y="517242"/>
                  <a:pt x="181401" y="518502"/>
                  <a:pt x="179809" y="519630"/>
                </a:cubicBezTo>
                <a:cubicBezTo>
                  <a:pt x="184784" y="511141"/>
                  <a:pt x="189293" y="502386"/>
                  <a:pt x="194798" y="494227"/>
                </a:cubicBezTo>
                <a:cubicBezTo>
                  <a:pt x="195329" y="493365"/>
                  <a:pt x="196588" y="492702"/>
                  <a:pt x="197517" y="491972"/>
                </a:cubicBezTo>
                <a:close/>
                <a:moveTo>
                  <a:pt x="190682" y="489717"/>
                </a:moveTo>
                <a:cubicBezTo>
                  <a:pt x="189024" y="492967"/>
                  <a:pt x="187167" y="496151"/>
                  <a:pt x="185177" y="500462"/>
                </a:cubicBezTo>
                <a:cubicBezTo>
                  <a:pt x="182723" y="503181"/>
                  <a:pt x="180269" y="505768"/>
                  <a:pt x="177882" y="508421"/>
                </a:cubicBezTo>
                <a:cubicBezTo>
                  <a:pt x="179009" y="506100"/>
                  <a:pt x="179937" y="503380"/>
                  <a:pt x="181265" y="501456"/>
                </a:cubicBezTo>
                <a:cubicBezTo>
                  <a:pt x="184116" y="497213"/>
                  <a:pt x="187365" y="493498"/>
                  <a:pt x="190682" y="489717"/>
                </a:cubicBezTo>
                <a:close/>
                <a:moveTo>
                  <a:pt x="6692863" y="481079"/>
                </a:moveTo>
                <a:cubicBezTo>
                  <a:pt x="6697149" y="488104"/>
                  <a:pt x="6698325" y="490505"/>
                  <a:pt x="6699655" y="492171"/>
                </a:cubicBezTo>
                <a:cubicBezTo>
                  <a:pt x="6701458" y="494320"/>
                  <a:pt x="6703396" y="495826"/>
                  <a:pt x="6705313" y="497662"/>
                </a:cubicBezTo>
                <a:cubicBezTo>
                  <a:pt x="6704370" y="495981"/>
                  <a:pt x="6703685" y="494209"/>
                  <a:pt x="6702612" y="492692"/>
                </a:cubicBezTo>
                <a:cubicBezTo>
                  <a:pt x="6700793" y="490157"/>
                  <a:pt x="6698677" y="487895"/>
                  <a:pt x="6692863" y="481079"/>
                </a:cubicBezTo>
                <a:close/>
                <a:moveTo>
                  <a:pt x="4310449" y="469808"/>
                </a:moveTo>
                <a:cubicBezTo>
                  <a:pt x="4312092" y="470289"/>
                  <a:pt x="4315515" y="473448"/>
                  <a:pt x="4318084" y="475570"/>
                </a:cubicBezTo>
                <a:cubicBezTo>
                  <a:pt x="4317164" y="475753"/>
                  <a:pt x="4315730" y="475269"/>
                  <a:pt x="4315514" y="476259"/>
                </a:cubicBezTo>
                <a:lnTo>
                  <a:pt x="4315692" y="476856"/>
                </a:lnTo>
                <a:lnTo>
                  <a:pt x="4315605" y="476718"/>
                </a:lnTo>
                <a:cubicBezTo>
                  <a:pt x="4316277" y="478240"/>
                  <a:pt x="4316221" y="478330"/>
                  <a:pt x="4316013" y="477937"/>
                </a:cubicBezTo>
                <a:lnTo>
                  <a:pt x="4315692" y="476856"/>
                </a:lnTo>
                <a:lnTo>
                  <a:pt x="4322520" y="487704"/>
                </a:lnTo>
                <a:cubicBezTo>
                  <a:pt x="4324259" y="490468"/>
                  <a:pt x="4325569" y="492557"/>
                  <a:pt x="4326858" y="494636"/>
                </a:cubicBezTo>
                <a:cubicBezTo>
                  <a:pt x="4327331" y="495384"/>
                  <a:pt x="4327552" y="496220"/>
                  <a:pt x="4327644" y="496681"/>
                </a:cubicBezTo>
                <a:cubicBezTo>
                  <a:pt x="4327624" y="496827"/>
                  <a:pt x="4326545" y="496151"/>
                  <a:pt x="4326244" y="495694"/>
                </a:cubicBezTo>
                <a:cubicBezTo>
                  <a:pt x="4321385" y="489031"/>
                  <a:pt x="4316483" y="482244"/>
                  <a:pt x="4311940" y="475682"/>
                </a:cubicBezTo>
                <a:cubicBezTo>
                  <a:pt x="4310441" y="473605"/>
                  <a:pt x="4309459" y="469592"/>
                  <a:pt x="4310449" y="469808"/>
                </a:cubicBezTo>
                <a:close/>
                <a:moveTo>
                  <a:pt x="2657977" y="467010"/>
                </a:moveTo>
                <a:cubicBezTo>
                  <a:pt x="2656265" y="468944"/>
                  <a:pt x="2654536" y="471235"/>
                  <a:pt x="2653064" y="472452"/>
                </a:cubicBezTo>
                <a:cubicBezTo>
                  <a:pt x="2648854" y="475890"/>
                  <a:pt x="2645023" y="479197"/>
                  <a:pt x="2641231" y="482420"/>
                </a:cubicBezTo>
                <a:cubicBezTo>
                  <a:pt x="2640025" y="483403"/>
                  <a:pt x="2638788" y="483274"/>
                  <a:pt x="2638131" y="484207"/>
                </a:cubicBezTo>
                <a:lnTo>
                  <a:pt x="2617810" y="511898"/>
                </a:lnTo>
                <a:cubicBezTo>
                  <a:pt x="2610957" y="521038"/>
                  <a:pt x="2605040" y="530838"/>
                  <a:pt x="2598463" y="540163"/>
                </a:cubicBezTo>
                <a:cubicBezTo>
                  <a:pt x="2591873" y="550055"/>
                  <a:pt x="2583836" y="558417"/>
                  <a:pt x="2577544" y="568556"/>
                </a:cubicBezTo>
                <a:cubicBezTo>
                  <a:pt x="2574015" y="573935"/>
                  <a:pt x="2571151" y="580418"/>
                  <a:pt x="2567798" y="586297"/>
                </a:cubicBezTo>
                <a:cubicBezTo>
                  <a:pt x="2564872" y="591395"/>
                  <a:pt x="2561650" y="596246"/>
                  <a:pt x="2558619" y="601240"/>
                </a:cubicBezTo>
                <a:cubicBezTo>
                  <a:pt x="2558086" y="602129"/>
                  <a:pt x="2557198" y="603003"/>
                  <a:pt x="2556850" y="603616"/>
                </a:cubicBezTo>
                <a:cubicBezTo>
                  <a:pt x="2553267" y="612457"/>
                  <a:pt x="2550209" y="621396"/>
                  <a:pt x="2546898" y="630213"/>
                </a:cubicBezTo>
                <a:cubicBezTo>
                  <a:pt x="2546170" y="632152"/>
                  <a:pt x="2545741" y="634340"/>
                  <a:pt x="2544844" y="635989"/>
                </a:cubicBezTo>
                <a:cubicBezTo>
                  <a:pt x="2539773" y="645000"/>
                  <a:pt x="2534342" y="653784"/>
                  <a:pt x="2529818" y="662954"/>
                </a:cubicBezTo>
                <a:cubicBezTo>
                  <a:pt x="2529308" y="663905"/>
                  <a:pt x="2528405" y="665345"/>
                  <a:pt x="2528412" y="665765"/>
                </a:cubicBezTo>
                <a:cubicBezTo>
                  <a:pt x="2527061" y="676776"/>
                  <a:pt x="2522456" y="686114"/>
                  <a:pt x="2517158" y="695274"/>
                </a:cubicBezTo>
                <a:cubicBezTo>
                  <a:pt x="2511688" y="704353"/>
                  <a:pt x="2506663" y="713699"/>
                  <a:pt x="2503181" y="723838"/>
                </a:cubicBezTo>
                <a:cubicBezTo>
                  <a:pt x="2498623" y="737519"/>
                  <a:pt x="2492495" y="751536"/>
                  <a:pt x="2488129" y="765780"/>
                </a:cubicBezTo>
                <a:cubicBezTo>
                  <a:pt x="2487750" y="767107"/>
                  <a:pt x="2487309" y="768456"/>
                  <a:pt x="2486789" y="770393"/>
                </a:cubicBezTo>
                <a:cubicBezTo>
                  <a:pt x="2487469" y="769524"/>
                  <a:pt x="2487614" y="769333"/>
                  <a:pt x="2487736" y="769079"/>
                </a:cubicBezTo>
                <a:cubicBezTo>
                  <a:pt x="2491766" y="762118"/>
                  <a:pt x="2495549" y="755246"/>
                  <a:pt x="2499728" y="748515"/>
                </a:cubicBezTo>
                <a:cubicBezTo>
                  <a:pt x="2504032" y="741739"/>
                  <a:pt x="2508253" y="734923"/>
                  <a:pt x="2512492" y="727751"/>
                </a:cubicBezTo>
                <a:cubicBezTo>
                  <a:pt x="2514784" y="723858"/>
                  <a:pt x="2516301" y="715738"/>
                  <a:pt x="2518583" y="709601"/>
                </a:cubicBezTo>
                <a:cubicBezTo>
                  <a:pt x="2524590" y="694222"/>
                  <a:pt x="2531261" y="679944"/>
                  <a:pt x="2540530" y="668063"/>
                </a:cubicBezTo>
                <a:cubicBezTo>
                  <a:pt x="2542014" y="666279"/>
                  <a:pt x="2545289" y="662183"/>
                  <a:pt x="2548489" y="657269"/>
                </a:cubicBezTo>
                <a:cubicBezTo>
                  <a:pt x="2551689" y="652356"/>
                  <a:pt x="2554244" y="646404"/>
                  <a:pt x="2553592" y="640518"/>
                </a:cubicBezTo>
                <a:cubicBezTo>
                  <a:pt x="2553493" y="639430"/>
                  <a:pt x="2564622" y="620220"/>
                  <a:pt x="2570734" y="612182"/>
                </a:cubicBezTo>
                <a:cubicBezTo>
                  <a:pt x="2576176" y="605641"/>
                  <a:pt x="2597782" y="571176"/>
                  <a:pt x="2599927" y="564244"/>
                </a:cubicBezTo>
                <a:cubicBezTo>
                  <a:pt x="2600364" y="562685"/>
                  <a:pt x="2597907" y="563895"/>
                  <a:pt x="2597122" y="563257"/>
                </a:cubicBezTo>
                <a:cubicBezTo>
                  <a:pt x="2596273" y="562639"/>
                  <a:pt x="2595836" y="561388"/>
                  <a:pt x="2595276" y="560389"/>
                </a:cubicBezTo>
                <a:cubicBezTo>
                  <a:pt x="2596798" y="558311"/>
                  <a:pt x="2598276" y="556108"/>
                  <a:pt x="2599821" y="554092"/>
                </a:cubicBezTo>
                <a:cubicBezTo>
                  <a:pt x="2604699" y="547750"/>
                  <a:pt x="2610025" y="541882"/>
                  <a:pt x="2614819" y="535498"/>
                </a:cubicBezTo>
                <a:cubicBezTo>
                  <a:pt x="2619613" y="529114"/>
                  <a:pt x="2623814" y="522235"/>
                  <a:pt x="2627031" y="514155"/>
                </a:cubicBezTo>
                <a:cubicBezTo>
                  <a:pt x="2627131" y="513839"/>
                  <a:pt x="2628974" y="512280"/>
                  <a:pt x="2630031" y="511279"/>
                </a:cubicBezTo>
                <a:lnTo>
                  <a:pt x="2632783" y="508701"/>
                </a:lnTo>
                <a:cubicBezTo>
                  <a:pt x="2634264" y="498065"/>
                  <a:pt x="2646780" y="484626"/>
                  <a:pt x="2654059" y="473087"/>
                </a:cubicBezTo>
                <a:cubicBezTo>
                  <a:pt x="2655331" y="471097"/>
                  <a:pt x="2656666" y="469084"/>
                  <a:pt x="2657977" y="467010"/>
                </a:cubicBezTo>
                <a:close/>
                <a:moveTo>
                  <a:pt x="201762" y="462590"/>
                </a:moveTo>
                <a:lnTo>
                  <a:pt x="199640" y="475590"/>
                </a:lnTo>
                <a:cubicBezTo>
                  <a:pt x="198114" y="476253"/>
                  <a:pt x="196854" y="476452"/>
                  <a:pt x="195064" y="477845"/>
                </a:cubicBezTo>
                <a:cubicBezTo>
                  <a:pt x="194069" y="478575"/>
                  <a:pt x="192277" y="481426"/>
                  <a:pt x="190885" y="483350"/>
                </a:cubicBezTo>
                <a:lnTo>
                  <a:pt x="200038" y="463386"/>
                </a:lnTo>
                <a:close/>
                <a:moveTo>
                  <a:pt x="220729" y="460799"/>
                </a:moveTo>
                <a:cubicBezTo>
                  <a:pt x="217214" y="467034"/>
                  <a:pt x="214892" y="471742"/>
                  <a:pt x="211974" y="476319"/>
                </a:cubicBezTo>
                <a:cubicBezTo>
                  <a:pt x="210648" y="478442"/>
                  <a:pt x="208061" y="480299"/>
                  <a:pt x="206005" y="482355"/>
                </a:cubicBezTo>
                <a:cubicBezTo>
                  <a:pt x="208725" y="476982"/>
                  <a:pt x="211311" y="471676"/>
                  <a:pt x="214429" y="466238"/>
                </a:cubicBezTo>
                <a:cubicBezTo>
                  <a:pt x="215091" y="465110"/>
                  <a:pt x="217612" y="463452"/>
                  <a:pt x="220729" y="460799"/>
                </a:cubicBezTo>
                <a:close/>
                <a:moveTo>
                  <a:pt x="2613519" y="445382"/>
                </a:moveTo>
                <a:cubicBezTo>
                  <a:pt x="2613600" y="445213"/>
                  <a:pt x="2614452" y="446038"/>
                  <a:pt x="2614940" y="446430"/>
                </a:cubicBezTo>
                <a:cubicBezTo>
                  <a:pt x="2609287" y="451568"/>
                  <a:pt x="2607802" y="463189"/>
                  <a:pt x="2600297" y="465040"/>
                </a:cubicBezTo>
                <a:cubicBezTo>
                  <a:pt x="2597275" y="469259"/>
                  <a:pt x="2594359" y="473580"/>
                  <a:pt x="2591272" y="477612"/>
                </a:cubicBezTo>
                <a:lnTo>
                  <a:pt x="2577913" y="495069"/>
                </a:lnTo>
                <a:cubicBezTo>
                  <a:pt x="2573678" y="501047"/>
                  <a:pt x="2569423" y="506961"/>
                  <a:pt x="2565252" y="512917"/>
                </a:cubicBezTo>
                <a:cubicBezTo>
                  <a:pt x="2563094" y="515989"/>
                  <a:pt x="2560483" y="518167"/>
                  <a:pt x="2558026" y="520783"/>
                </a:cubicBezTo>
                <a:cubicBezTo>
                  <a:pt x="2559789" y="517988"/>
                  <a:pt x="2561445" y="515091"/>
                  <a:pt x="2563314" y="512399"/>
                </a:cubicBezTo>
                <a:cubicBezTo>
                  <a:pt x="2569274" y="503922"/>
                  <a:pt x="2574745" y="495053"/>
                  <a:pt x="2581192" y="486967"/>
                </a:cubicBezTo>
                <a:cubicBezTo>
                  <a:pt x="2587969" y="478414"/>
                  <a:pt x="2594683" y="469884"/>
                  <a:pt x="2601419" y="461415"/>
                </a:cubicBezTo>
                <a:cubicBezTo>
                  <a:pt x="2605452" y="456072"/>
                  <a:pt x="2609188" y="450478"/>
                  <a:pt x="2613519" y="445382"/>
                </a:cubicBezTo>
                <a:close/>
                <a:moveTo>
                  <a:pt x="238378" y="444218"/>
                </a:moveTo>
                <a:cubicBezTo>
                  <a:pt x="238046" y="445478"/>
                  <a:pt x="237913" y="447335"/>
                  <a:pt x="237383" y="447998"/>
                </a:cubicBezTo>
                <a:cubicBezTo>
                  <a:pt x="231215" y="455494"/>
                  <a:pt x="239372" y="457085"/>
                  <a:pt x="226241" y="467565"/>
                </a:cubicBezTo>
                <a:cubicBezTo>
                  <a:pt x="225709" y="467896"/>
                  <a:pt x="224648" y="469753"/>
                  <a:pt x="223919" y="470947"/>
                </a:cubicBezTo>
                <a:lnTo>
                  <a:pt x="201369" y="506100"/>
                </a:lnTo>
                <a:cubicBezTo>
                  <a:pt x="199843" y="508819"/>
                  <a:pt x="198516" y="511804"/>
                  <a:pt x="196858" y="514324"/>
                </a:cubicBezTo>
                <a:cubicBezTo>
                  <a:pt x="191818" y="521752"/>
                  <a:pt x="186843" y="529048"/>
                  <a:pt x="181802" y="536411"/>
                </a:cubicBezTo>
                <a:cubicBezTo>
                  <a:pt x="178818" y="540854"/>
                  <a:pt x="176098" y="546028"/>
                  <a:pt x="173114" y="550074"/>
                </a:cubicBezTo>
                <a:cubicBezTo>
                  <a:pt x="163629" y="563538"/>
                  <a:pt x="157992" y="575874"/>
                  <a:pt x="156333" y="586686"/>
                </a:cubicBezTo>
                <a:cubicBezTo>
                  <a:pt x="155604" y="587482"/>
                  <a:pt x="154211" y="589206"/>
                  <a:pt x="154211" y="589007"/>
                </a:cubicBezTo>
                <a:cubicBezTo>
                  <a:pt x="154145" y="587880"/>
                  <a:pt x="154476" y="586221"/>
                  <a:pt x="154476" y="585027"/>
                </a:cubicBezTo>
                <a:cubicBezTo>
                  <a:pt x="154476" y="581910"/>
                  <a:pt x="154476" y="578925"/>
                  <a:pt x="154543" y="576007"/>
                </a:cubicBezTo>
                <a:lnTo>
                  <a:pt x="148309" y="587482"/>
                </a:lnTo>
                <a:cubicBezTo>
                  <a:pt x="149038" y="583568"/>
                  <a:pt x="149768" y="579721"/>
                  <a:pt x="150564" y="575676"/>
                </a:cubicBezTo>
                <a:cubicBezTo>
                  <a:pt x="150696" y="575278"/>
                  <a:pt x="151558" y="573951"/>
                  <a:pt x="152089" y="573088"/>
                </a:cubicBezTo>
                <a:cubicBezTo>
                  <a:pt x="152023" y="573752"/>
                  <a:pt x="151823" y="574813"/>
                  <a:pt x="152089" y="575012"/>
                </a:cubicBezTo>
                <a:cubicBezTo>
                  <a:pt x="152819" y="575476"/>
                  <a:pt x="153747" y="575676"/>
                  <a:pt x="154609" y="575941"/>
                </a:cubicBezTo>
                <a:cubicBezTo>
                  <a:pt x="157461" y="565992"/>
                  <a:pt x="163033" y="555181"/>
                  <a:pt x="169996" y="544635"/>
                </a:cubicBezTo>
                <a:cubicBezTo>
                  <a:pt x="175170" y="536809"/>
                  <a:pt x="180012" y="528452"/>
                  <a:pt x="185185" y="520625"/>
                </a:cubicBezTo>
                <a:cubicBezTo>
                  <a:pt x="189762" y="513860"/>
                  <a:pt x="194206" y="507028"/>
                  <a:pt x="199047" y="500528"/>
                </a:cubicBezTo>
                <a:cubicBezTo>
                  <a:pt x="203955" y="494028"/>
                  <a:pt x="208797" y="487528"/>
                  <a:pt x="213506" y="480896"/>
                </a:cubicBezTo>
                <a:cubicBezTo>
                  <a:pt x="220934" y="470682"/>
                  <a:pt x="226903" y="459340"/>
                  <a:pt x="234531" y="449126"/>
                </a:cubicBezTo>
                <a:cubicBezTo>
                  <a:pt x="235725" y="447468"/>
                  <a:pt x="237117" y="445877"/>
                  <a:pt x="238378" y="444218"/>
                </a:cubicBezTo>
                <a:close/>
                <a:moveTo>
                  <a:pt x="4303777" y="443896"/>
                </a:moveTo>
                <a:cubicBezTo>
                  <a:pt x="4309747" y="449115"/>
                  <a:pt x="4314995" y="453674"/>
                  <a:pt x="4320287" y="458359"/>
                </a:cubicBezTo>
                <a:cubicBezTo>
                  <a:pt x="4320691" y="458709"/>
                  <a:pt x="4321172" y="460087"/>
                  <a:pt x="4321604" y="460919"/>
                </a:cubicBezTo>
                <a:cubicBezTo>
                  <a:pt x="4316366" y="456989"/>
                  <a:pt x="4311127" y="453060"/>
                  <a:pt x="4305760" y="448964"/>
                </a:cubicBezTo>
                <a:cubicBezTo>
                  <a:pt x="4305738" y="448901"/>
                  <a:pt x="4305479" y="448359"/>
                  <a:pt x="4305150" y="447420"/>
                </a:cubicBezTo>
                <a:cubicBezTo>
                  <a:pt x="4304822" y="446481"/>
                  <a:pt x="4304321" y="445251"/>
                  <a:pt x="4303777" y="443896"/>
                </a:cubicBezTo>
                <a:close/>
                <a:moveTo>
                  <a:pt x="235392" y="433009"/>
                </a:moveTo>
                <a:cubicBezTo>
                  <a:pt x="235657" y="433407"/>
                  <a:pt x="235326" y="434534"/>
                  <a:pt x="235060" y="435529"/>
                </a:cubicBezTo>
                <a:cubicBezTo>
                  <a:pt x="234994" y="435728"/>
                  <a:pt x="233733" y="437054"/>
                  <a:pt x="233070" y="437718"/>
                </a:cubicBezTo>
                <a:cubicBezTo>
                  <a:pt x="228694" y="442095"/>
                  <a:pt x="224182" y="446605"/>
                  <a:pt x="219805" y="450651"/>
                </a:cubicBezTo>
                <a:cubicBezTo>
                  <a:pt x="217418" y="453105"/>
                  <a:pt x="215162" y="454764"/>
                  <a:pt x="212841" y="456753"/>
                </a:cubicBezTo>
                <a:cubicBezTo>
                  <a:pt x="213770" y="454564"/>
                  <a:pt x="214698" y="452309"/>
                  <a:pt x="214234" y="453437"/>
                </a:cubicBezTo>
                <a:cubicBezTo>
                  <a:pt x="224846" y="437718"/>
                  <a:pt x="232474" y="428632"/>
                  <a:pt x="235392" y="433009"/>
                </a:cubicBezTo>
                <a:close/>
                <a:moveTo>
                  <a:pt x="6691936" y="432211"/>
                </a:moveTo>
                <a:cubicBezTo>
                  <a:pt x="6694039" y="433847"/>
                  <a:pt x="6695446" y="434906"/>
                  <a:pt x="6696854" y="435967"/>
                </a:cubicBezTo>
                <a:cubicBezTo>
                  <a:pt x="6697103" y="437072"/>
                  <a:pt x="6697898" y="438772"/>
                  <a:pt x="6697473" y="438970"/>
                </a:cubicBezTo>
                <a:cubicBezTo>
                  <a:pt x="6696938" y="439242"/>
                  <a:pt x="6695455" y="438310"/>
                  <a:pt x="6694356" y="437842"/>
                </a:cubicBezTo>
                <a:cubicBezTo>
                  <a:pt x="6693689" y="436217"/>
                  <a:pt x="6693002" y="434684"/>
                  <a:pt x="6691936" y="432211"/>
                </a:cubicBezTo>
                <a:close/>
                <a:moveTo>
                  <a:pt x="2626380" y="430343"/>
                </a:moveTo>
                <a:cubicBezTo>
                  <a:pt x="2625010" y="432859"/>
                  <a:pt x="2623852" y="435372"/>
                  <a:pt x="2622150" y="437935"/>
                </a:cubicBezTo>
                <a:cubicBezTo>
                  <a:pt x="2621123" y="439418"/>
                  <a:pt x="2619130" y="440957"/>
                  <a:pt x="2617557" y="442491"/>
                </a:cubicBezTo>
                <a:cubicBezTo>
                  <a:pt x="2618429" y="440360"/>
                  <a:pt x="2619363" y="438206"/>
                  <a:pt x="2620620" y="435167"/>
                </a:cubicBezTo>
                <a:cubicBezTo>
                  <a:pt x="2623126" y="433096"/>
                  <a:pt x="2624743" y="431688"/>
                  <a:pt x="2626380" y="430343"/>
                </a:cubicBezTo>
                <a:close/>
                <a:moveTo>
                  <a:pt x="6685433" y="424101"/>
                </a:moveTo>
                <a:cubicBezTo>
                  <a:pt x="6686171" y="423776"/>
                  <a:pt x="6688585" y="425525"/>
                  <a:pt x="6691003" y="426795"/>
                </a:cubicBezTo>
                <a:cubicBezTo>
                  <a:pt x="6691851" y="428936"/>
                  <a:pt x="6692738" y="430654"/>
                  <a:pt x="6692462" y="430597"/>
                </a:cubicBezTo>
                <a:cubicBezTo>
                  <a:pt x="6690645" y="430122"/>
                  <a:pt x="6688518" y="429296"/>
                  <a:pt x="6686501" y="428636"/>
                </a:cubicBezTo>
                <a:cubicBezTo>
                  <a:pt x="6686072" y="427013"/>
                  <a:pt x="6684805" y="424354"/>
                  <a:pt x="6685433" y="424101"/>
                </a:cubicBezTo>
                <a:close/>
                <a:moveTo>
                  <a:pt x="2689092" y="410109"/>
                </a:moveTo>
                <a:cubicBezTo>
                  <a:pt x="2686678" y="411444"/>
                  <a:pt x="2683093" y="414454"/>
                  <a:pt x="2680263" y="417411"/>
                </a:cubicBezTo>
                <a:cubicBezTo>
                  <a:pt x="2677123" y="420687"/>
                  <a:pt x="2673941" y="424048"/>
                  <a:pt x="2670889" y="427575"/>
                </a:cubicBezTo>
                <a:lnTo>
                  <a:pt x="2661984" y="438277"/>
                </a:lnTo>
                <a:cubicBezTo>
                  <a:pt x="2660891" y="439572"/>
                  <a:pt x="2659648" y="440639"/>
                  <a:pt x="2658471" y="441894"/>
                </a:cubicBezTo>
                <a:cubicBezTo>
                  <a:pt x="2659369" y="441651"/>
                  <a:pt x="2660088" y="442101"/>
                  <a:pt x="2661165" y="441162"/>
                </a:cubicBezTo>
                <a:cubicBezTo>
                  <a:pt x="2663339" y="439138"/>
                  <a:pt x="2665637" y="437069"/>
                  <a:pt x="2667333" y="435492"/>
                </a:cubicBezTo>
                <a:cubicBezTo>
                  <a:pt x="2669030" y="433916"/>
                  <a:pt x="2670252" y="432786"/>
                  <a:pt x="2670292" y="432701"/>
                </a:cubicBezTo>
                <a:cubicBezTo>
                  <a:pt x="2677324" y="424481"/>
                  <a:pt x="2680594" y="421371"/>
                  <a:pt x="2683549" y="418369"/>
                </a:cubicBezTo>
                <a:cubicBezTo>
                  <a:pt x="2686135" y="415920"/>
                  <a:pt x="2688708" y="414037"/>
                  <a:pt x="2691342" y="411922"/>
                </a:cubicBezTo>
                <a:cubicBezTo>
                  <a:pt x="2690619" y="411261"/>
                  <a:pt x="2690610" y="409226"/>
                  <a:pt x="2689092" y="410109"/>
                </a:cubicBezTo>
                <a:close/>
                <a:moveTo>
                  <a:pt x="4297449" y="409922"/>
                </a:moveTo>
                <a:cubicBezTo>
                  <a:pt x="4297512" y="409900"/>
                  <a:pt x="4298682" y="411038"/>
                  <a:pt x="4298682" y="411038"/>
                </a:cubicBezTo>
                <a:cubicBezTo>
                  <a:pt x="4298885" y="413425"/>
                  <a:pt x="4299003" y="415773"/>
                  <a:pt x="4299184" y="418099"/>
                </a:cubicBezTo>
                <a:lnTo>
                  <a:pt x="4292660" y="412300"/>
                </a:lnTo>
                <a:cubicBezTo>
                  <a:pt x="4294200" y="411480"/>
                  <a:pt x="4295803" y="410639"/>
                  <a:pt x="4297449" y="409922"/>
                </a:cubicBezTo>
                <a:close/>
                <a:moveTo>
                  <a:pt x="2635369" y="396355"/>
                </a:moveTo>
                <a:cubicBezTo>
                  <a:pt x="2635535" y="396226"/>
                  <a:pt x="2634604" y="398589"/>
                  <a:pt x="2634293" y="398909"/>
                </a:cubicBezTo>
                <a:cubicBezTo>
                  <a:pt x="2631357" y="401762"/>
                  <a:pt x="2628459" y="404532"/>
                  <a:pt x="2625771" y="407088"/>
                </a:cubicBezTo>
                <a:cubicBezTo>
                  <a:pt x="2625862" y="404738"/>
                  <a:pt x="2625862" y="403332"/>
                  <a:pt x="2625947" y="401967"/>
                </a:cubicBezTo>
                <a:cubicBezTo>
                  <a:pt x="2629128" y="400012"/>
                  <a:pt x="2632310" y="398056"/>
                  <a:pt x="2635369" y="396355"/>
                </a:cubicBezTo>
                <a:close/>
                <a:moveTo>
                  <a:pt x="2711936" y="361509"/>
                </a:moveTo>
                <a:cubicBezTo>
                  <a:pt x="2712097" y="362365"/>
                  <a:pt x="2712256" y="363224"/>
                  <a:pt x="2712484" y="364479"/>
                </a:cubicBezTo>
                <a:cubicBezTo>
                  <a:pt x="2713971" y="364311"/>
                  <a:pt x="2715729" y="364116"/>
                  <a:pt x="2717426" y="363945"/>
                </a:cubicBezTo>
                <a:cubicBezTo>
                  <a:pt x="2717499" y="363147"/>
                  <a:pt x="2718044" y="361691"/>
                  <a:pt x="2717456" y="361617"/>
                </a:cubicBezTo>
                <a:cubicBezTo>
                  <a:pt x="2715878" y="361326"/>
                  <a:pt x="2713784" y="361566"/>
                  <a:pt x="2711936" y="361509"/>
                </a:cubicBezTo>
                <a:close/>
                <a:moveTo>
                  <a:pt x="2744686" y="360526"/>
                </a:moveTo>
                <a:cubicBezTo>
                  <a:pt x="2744746" y="360295"/>
                  <a:pt x="2743414" y="361111"/>
                  <a:pt x="2742373" y="361546"/>
                </a:cubicBezTo>
                <a:cubicBezTo>
                  <a:pt x="2741364" y="364288"/>
                  <a:pt x="2740556" y="366397"/>
                  <a:pt x="2739873" y="368463"/>
                </a:cubicBezTo>
                <a:cubicBezTo>
                  <a:pt x="2739935" y="368441"/>
                  <a:pt x="2742200" y="366876"/>
                  <a:pt x="2742200" y="366876"/>
                </a:cubicBezTo>
                <a:cubicBezTo>
                  <a:pt x="2743111" y="364661"/>
                  <a:pt x="2744044" y="362508"/>
                  <a:pt x="2744686" y="360526"/>
                </a:cubicBezTo>
                <a:close/>
                <a:moveTo>
                  <a:pt x="2685704" y="360275"/>
                </a:moveTo>
                <a:cubicBezTo>
                  <a:pt x="2686166" y="360185"/>
                  <a:pt x="2685325" y="361602"/>
                  <a:pt x="2684540" y="363774"/>
                </a:cubicBezTo>
                <a:cubicBezTo>
                  <a:pt x="2682323" y="364269"/>
                  <a:pt x="2680698" y="365046"/>
                  <a:pt x="2680125" y="364615"/>
                </a:cubicBezTo>
                <a:cubicBezTo>
                  <a:pt x="2679765" y="364389"/>
                  <a:pt x="2680971" y="362211"/>
                  <a:pt x="2681542" y="361029"/>
                </a:cubicBezTo>
                <a:cubicBezTo>
                  <a:pt x="2682984" y="360733"/>
                  <a:pt x="2684549" y="360186"/>
                  <a:pt x="2685704" y="360275"/>
                </a:cubicBezTo>
                <a:close/>
                <a:moveTo>
                  <a:pt x="298936" y="351162"/>
                </a:moveTo>
                <a:cubicBezTo>
                  <a:pt x="297345" y="353749"/>
                  <a:pt x="295817" y="356402"/>
                  <a:pt x="294956" y="357795"/>
                </a:cubicBezTo>
                <a:cubicBezTo>
                  <a:pt x="288589" y="363764"/>
                  <a:pt x="284409" y="368539"/>
                  <a:pt x="280099" y="373182"/>
                </a:cubicBezTo>
                <a:cubicBezTo>
                  <a:pt x="284808" y="366682"/>
                  <a:pt x="289517" y="360382"/>
                  <a:pt x="294823" y="354280"/>
                </a:cubicBezTo>
                <a:cubicBezTo>
                  <a:pt x="295684" y="353152"/>
                  <a:pt x="297543" y="352158"/>
                  <a:pt x="298936" y="351162"/>
                </a:cubicBezTo>
                <a:close/>
                <a:moveTo>
                  <a:pt x="375999" y="336703"/>
                </a:moveTo>
                <a:cubicBezTo>
                  <a:pt x="372152" y="340948"/>
                  <a:pt x="370494" y="343270"/>
                  <a:pt x="369299" y="344132"/>
                </a:cubicBezTo>
                <a:cubicBezTo>
                  <a:pt x="366978" y="345790"/>
                  <a:pt x="364855" y="346719"/>
                  <a:pt x="362600" y="347913"/>
                </a:cubicBezTo>
                <a:cubicBezTo>
                  <a:pt x="364060" y="346255"/>
                  <a:pt x="365519" y="344331"/>
                  <a:pt x="367043" y="343071"/>
                </a:cubicBezTo>
                <a:cubicBezTo>
                  <a:pt x="369166" y="341280"/>
                  <a:pt x="371421" y="339954"/>
                  <a:pt x="375999" y="336703"/>
                </a:cubicBezTo>
                <a:close/>
                <a:moveTo>
                  <a:pt x="6583728" y="325724"/>
                </a:moveTo>
                <a:cubicBezTo>
                  <a:pt x="6584625" y="326246"/>
                  <a:pt x="6585780" y="326678"/>
                  <a:pt x="6586419" y="327291"/>
                </a:cubicBezTo>
                <a:cubicBezTo>
                  <a:pt x="6592678" y="333577"/>
                  <a:pt x="6599234" y="339592"/>
                  <a:pt x="6604957" y="346150"/>
                </a:cubicBezTo>
                <a:cubicBezTo>
                  <a:pt x="6606889" y="348373"/>
                  <a:pt x="6607753" y="350661"/>
                  <a:pt x="6609060" y="352898"/>
                </a:cubicBezTo>
                <a:lnTo>
                  <a:pt x="6603463" y="346652"/>
                </a:lnTo>
                <a:cubicBezTo>
                  <a:pt x="6599946" y="342614"/>
                  <a:pt x="6596020" y="338921"/>
                  <a:pt x="6592336" y="334991"/>
                </a:cubicBezTo>
                <a:lnTo>
                  <a:pt x="6590902" y="334741"/>
                </a:lnTo>
                <a:close/>
                <a:moveTo>
                  <a:pt x="6618608" y="314214"/>
                </a:moveTo>
                <a:cubicBezTo>
                  <a:pt x="6619670" y="314867"/>
                  <a:pt x="6621174" y="315468"/>
                  <a:pt x="6621793" y="316172"/>
                </a:cubicBezTo>
                <a:lnTo>
                  <a:pt x="6640262" y="337381"/>
                </a:lnTo>
                <a:lnTo>
                  <a:pt x="6640403" y="337441"/>
                </a:lnTo>
                <a:lnTo>
                  <a:pt x="6645161" y="340588"/>
                </a:lnTo>
                <a:cubicBezTo>
                  <a:pt x="6645167" y="341931"/>
                  <a:pt x="6645393" y="343607"/>
                  <a:pt x="6644999" y="344578"/>
                </a:cubicBezTo>
                <a:cubicBezTo>
                  <a:pt x="6644831" y="344927"/>
                  <a:pt x="6643128" y="343901"/>
                  <a:pt x="6642157" y="343507"/>
                </a:cubicBezTo>
                <a:lnTo>
                  <a:pt x="6639771" y="337232"/>
                </a:lnTo>
                <a:lnTo>
                  <a:pt x="6639688" y="337196"/>
                </a:lnTo>
                <a:cubicBezTo>
                  <a:pt x="6633884" y="331483"/>
                  <a:pt x="6628080" y="325770"/>
                  <a:pt x="6622368" y="320077"/>
                </a:cubicBezTo>
                <a:cubicBezTo>
                  <a:pt x="6620617" y="318370"/>
                  <a:pt x="6619880" y="316157"/>
                  <a:pt x="6618608" y="314214"/>
                </a:cubicBezTo>
                <a:close/>
                <a:moveTo>
                  <a:pt x="6504027" y="285876"/>
                </a:moveTo>
                <a:cubicBezTo>
                  <a:pt x="6506818" y="288805"/>
                  <a:pt x="6507709" y="290046"/>
                  <a:pt x="6508768" y="291175"/>
                </a:cubicBezTo>
                <a:cubicBezTo>
                  <a:pt x="6512706" y="295495"/>
                  <a:pt x="6516238" y="299920"/>
                  <a:pt x="6520767" y="304169"/>
                </a:cubicBezTo>
                <a:cubicBezTo>
                  <a:pt x="6526006" y="309141"/>
                  <a:pt x="6532240" y="313939"/>
                  <a:pt x="6537811" y="318931"/>
                </a:cubicBezTo>
                <a:cubicBezTo>
                  <a:pt x="6545831" y="325730"/>
                  <a:pt x="6552888" y="333476"/>
                  <a:pt x="6560371" y="340785"/>
                </a:cubicBezTo>
                <a:cubicBezTo>
                  <a:pt x="6567743" y="348166"/>
                  <a:pt x="6575227" y="355474"/>
                  <a:pt x="6582932" y="362638"/>
                </a:cubicBezTo>
                <a:cubicBezTo>
                  <a:pt x="6596359" y="376360"/>
                  <a:pt x="6610104" y="389716"/>
                  <a:pt x="6623457" y="403566"/>
                </a:cubicBezTo>
                <a:lnTo>
                  <a:pt x="6642877" y="424860"/>
                </a:lnTo>
                <a:cubicBezTo>
                  <a:pt x="6649295" y="431995"/>
                  <a:pt x="6656009" y="438855"/>
                  <a:pt x="6661945" y="446464"/>
                </a:cubicBezTo>
                <a:cubicBezTo>
                  <a:pt x="6668191" y="454186"/>
                  <a:pt x="6674458" y="461817"/>
                  <a:pt x="6680706" y="469538"/>
                </a:cubicBezTo>
                <a:cubicBezTo>
                  <a:pt x="6681926" y="471038"/>
                  <a:pt x="6683814" y="471863"/>
                  <a:pt x="6685386" y="473052"/>
                </a:cubicBezTo>
                <a:lnTo>
                  <a:pt x="6680543" y="462271"/>
                </a:lnTo>
                <a:cubicBezTo>
                  <a:pt x="6679519" y="461673"/>
                  <a:pt x="6678365" y="461002"/>
                  <a:pt x="6677448" y="460571"/>
                </a:cubicBezTo>
                <a:cubicBezTo>
                  <a:pt x="6676661" y="460215"/>
                  <a:pt x="6676054" y="460137"/>
                  <a:pt x="6675375" y="459947"/>
                </a:cubicBezTo>
                <a:cubicBezTo>
                  <a:pt x="6675199" y="458952"/>
                  <a:pt x="6674528" y="457807"/>
                  <a:pt x="6674622" y="457587"/>
                </a:cubicBezTo>
                <a:cubicBezTo>
                  <a:pt x="6677118" y="453651"/>
                  <a:pt x="6668821" y="444735"/>
                  <a:pt x="6662901" y="437514"/>
                </a:cubicBezTo>
                <a:cubicBezTo>
                  <a:pt x="6652967" y="426101"/>
                  <a:pt x="6642570" y="415071"/>
                  <a:pt x="6632359" y="403841"/>
                </a:cubicBezTo>
                <a:lnTo>
                  <a:pt x="6624664" y="395481"/>
                </a:lnTo>
                <a:lnTo>
                  <a:pt x="6616597" y="387525"/>
                </a:lnTo>
                <a:lnTo>
                  <a:pt x="6600539" y="371482"/>
                </a:lnTo>
                <a:cubicBezTo>
                  <a:pt x="6594297" y="365342"/>
                  <a:pt x="6589407" y="357999"/>
                  <a:pt x="6582870" y="352134"/>
                </a:cubicBezTo>
                <a:cubicBezTo>
                  <a:pt x="6574161" y="344042"/>
                  <a:pt x="6564785" y="336387"/>
                  <a:pt x="6555909" y="328404"/>
                </a:cubicBezTo>
                <a:cubicBezTo>
                  <a:pt x="6549063" y="321948"/>
                  <a:pt x="6541660" y="316093"/>
                  <a:pt x="6534387" y="310074"/>
                </a:cubicBezTo>
                <a:lnTo>
                  <a:pt x="6512549" y="292108"/>
                </a:lnTo>
                <a:cubicBezTo>
                  <a:pt x="6510538" y="290491"/>
                  <a:pt x="6508436" y="288856"/>
                  <a:pt x="6504027" y="285876"/>
                </a:cubicBezTo>
                <a:close/>
                <a:moveTo>
                  <a:pt x="5210210" y="284433"/>
                </a:moveTo>
                <a:cubicBezTo>
                  <a:pt x="5209133" y="285694"/>
                  <a:pt x="5208201" y="287176"/>
                  <a:pt x="5206961" y="288068"/>
                </a:cubicBezTo>
                <a:cubicBezTo>
                  <a:pt x="5202465" y="291250"/>
                  <a:pt x="5197752" y="294101"/>
                  <a:pt x="5191698" y="298779"/>
                </a:cubicBezTo>
                <a:cubicBezTo>
                  <a:pt x="5194486" y="295289"/>
                  <a:pt x="5196146" y="292376"/>
                  <a:pt x="5198069" y="291197"/>
                </a:cubicBezTo>
                <a:cubicBezTo>
                  <a:pt x="5202119" y="288544"/>
                  <a:pt x="5206201" y="286663"/>
                  <a:pt x="5210210" y="284433"/>
                </a:cubicBezTo>
                <a:close/>
                <a:moveTo>
                  <a:pt x="408440" y="275685"/>
                </a:moveTo>
                <a:cubicBezTo>
                  <a:pt x="405920" y="278604"/>
                  <a:pt x="404328" y="280792"/>
                  <a:pt x="402205" y="282981"/>
                </a:cubicBezTo>
                <a:cubicBezTo>
                  <a:pt x="398026" y="287159"/>
                  <a:pt x="393582" y="291338"/>
                  <a:pt x="389270" y="295516"/>
                </a:cubicBezTo>
                <a:cubicBezTo>
                  <a:pt x="389668" y="294455"/>
                  <a:pt x="389535" y="293461"/>
                  <a:pt x="390596" y="292267"/>
                </a:cubicBezTo>
                <a:cubicBezTo>
                  <a:pt x="394642" y="287822"/>
                  <a:pt x="399087" y="283246"/>
                  <a:pt x="403532" y="278736"/>
                </a:cubicBezTo>
                <a:cubicBezTo>
                  <a:pt x="404394" y="277873"/>
                  <a:pt x="406118" y="277078"/>
                  <a:pt x="408440" y="275685"/>
                </a:cubicBezTo>
                <a:close/>
                <a:moveTo>
                  <a:pt x="6534418" y="272234"/>
                </a:moveTo>
                <a:cubicBezTo>
                  <a:pt x="6535424" y="272922"/>
                  <a:pt x="6537182" y="273912"/>
                  <a:pt x="6537364" y="274189"/>
                </a:cubicBezTo>
                <a:cubicBezTo>
                  <a:pt x="6539962" y="278276"/>
                  <a:pt x="6542431" y="282287"/>
                  <a:pt x="6544644" y="286150"/>
                </a:cubicBezTo>
                <a:cubicBezTo>
                  <a:pt x="6544680" y="286205"/>
                  <a:pt x="6544588" y="286187"/>
                  <a:pt x="6544588" y="286187"/>
                </a:cubicBezTo>
                <a:cubicBezTo>
                  <a:pt x="6551629" y="291487"/>
                  <a:pt x="6554937" y="293997"/>
                  <a:pt x="6558227" y="296599"/>
                </a:cubicBezTo>
                <a:cubicBezTo>
                  <a:pt x="6559379" y="297509"/>
                  <a:pt x="6560251" y="298840"/>
                  <a:pt x="6561254" y="300008"/>
                </a:cubicBezTo>
                <a:cubicBezTo>
                  <a:pt x="6558049" y="298143"/>
                  <a:pt x="6554861" y="296663"/>
                  <a:pt x="6551641" y="294412"/>
                </a:cubicBezTo>
                <a:cubicBezTo>
                  <a:pt x="6550068" y="293222"/>
                  <a:pt x="6548448" y="291111"/>
                  <a:pt x="6543835" y="286125"/>
                </a:cubicBezTo>
                <a:cubicBezTo>
                  <a:pt x="6543376" y="286030"/>
                  <a:pt x="6542881" y="285878"/>
                  <a:pt x="6542457" y="285838"/>
                </a:cubicBezTo>
                <a:cubicBezTo>
                  <a:pt x="6539590" y="280977"/>
                  <a:pt x="6537050" y="276615"/>
                  <a:pt x="6534418" y="272234"/>
                </a:cubicBezTo>
                <a:close/>
                <a:moveTo>
                  <a:pt x="6543873" y="249627"/>
                </a:moveTo>
                <a:cubicBezTo>
                  <a:pt x="6548654" y="251965"/>
                  <a:pt x="6551476" y="253369"/>
                  <a:pt x="6554298" y="254770"/>
                </a:cubicBezTo>
                <a:cubicBezTo>
                  <a:pt x="6554445" y="257053"/>
                  <a:pt x="6554757" y="259466"/>
                  <a:pt x="6554575" y="261488"/>
                </a:cubicBezTo>
                <a:cubicBezTo>
                  <a:pt x="6554518" y="261763"/>
                  <a:pt x="6550781" y="259691"/>
                  <a:pt x="6550636" y="259469"/>
                </a:cubicBezTo>
                <a:cubicBezTo>
                  <a:pt x="6548544" y="256636"/>
                  <a:pt x="6546800" y="253973"/>
                  <a:pt x="6543873" y="249627"/>
                </a:cubicBezTo>
                <a:close/>
                <a:moveTo>
                  <a:pt x="2861437" y="230467"/>
                </a:moveTo>
                <a:cubicBezTo>
                  <a:pt x="2858854" y="233127"/>
                  <a:pt x="2856649" y="235864"/>
                  <a:pt x="2853688" y="238446"/>
                </a:cubicBezTo>
                <a:cubicBezTo>
                  <a:pt x="2852154" y="239685"/>
                  <a:pt x="2849715" y="240748"/>
                  <a:pt x="2843763" y="244023"/>
                </a:cubicBezTo>
                <a:cubicBezTo>
                  <a:pt x="2843561" y="244446"/>
                  <a:pt x="2843294" y="244890"/>
                  <a:pt x="2843152" y="245291"/>
                </a:cubicBezTo>
                <a:cubicBezTo>
                  <a:pt x="2837743" y="246901"/>
                  <a:pt x="2832898" y="248315"/>
                  <a:pt x="2828012" y="249813"/>
                </a:cubicBezTo>
                <a:cubicBezTo>
                  <a:pt x="2828922" y="249002"/>
                  <a:pt x="2830307" y="247534"/>
                  <a:pt x="2830619" y="247425"/>
                </a:cubicBezTo>
                <a:cubicBezTo>
                  <a:pt x="2835212" y="245889"/>
                  <a:pt x="2839700" y="244460"/>
                  <a:pt x="2843983" y="243244"/>
                </a:cubicBezTo>
                <a:cubicBezTo>
                  <a:pt x="2844044" y="243222"/>
                  <a:pt x="2844005" y="243307"/>
                  <a:pt x="2844005" y="243307"/>
                </a:cubicBezTo>
                <a:cubicBezTo>
                  <a:pt x="2850846" y="237752"/>
                  <a:pt x="2854080" y="235147"/>
                  <a:pt x="2857399" y="232581"/>
                </a:cubicBezTo>
                <a:cubicBezTo>
                  <a:pt x="2858560" y="231683"/>
                  <a:pt x="2860062" y="231158"/>
                  <a:pt x="2861437" y="230467"/>
                </a:cubicBezTo>
                <a:close/>
                <a:moveTo>
                  <a:pt x="2815860" y="226307"/>
                </a:moveTo>
                <a:cubicBezTo>
                  <a:pt x="2818111" y="226715"/>
                  <a:pt x="2820527" y="226994"/>
                  <a:pt x="2822446" y="227659"/>
                </a:cubicBezTo>
                <a:cubicBezTo>
                  <a:pt x="2822699" y="227781"/>
                  <a:pt x="2819788" y="230907"/>
                  <a:pt x="2819537" y="230995"/>
                </a:cubicBezTo>
                <a:cubicBezTo>
                  <a:pt x="2816284" y="232342"/>
                  <a:pt x="2813278" y="233392"/>
                  <a:pt x="2808355" y="235185"/>
                </a:cubicBezTo>
                <a:cubicBezTo>
                  <a:pt x="2811777" y="231108"/>
                  <a:pt x="2813820" y="228708"/>
                  <a:pt x="2815860" y="226307"/>
                </a:cubicBezTo>
                <a:close/>
                <a:moveTo>
                  <a:pt x="6398012" y="215297"/>
                </a:moveTo>
                <a:cubicBezTo>
                  <a:pt x="6398048" y="215352"/>
                  <a:pt x="6400113" y="217172"/>
                  <a:pt x="6400113" y="217172"/>
                </a:cubicBezTo>
                <a:cubicBezTo>
                  <a:pt x="6402483" y="217523"/>
                  <a:pt x="6404797" y="217909"/>
                  <a:pt x="6406875" y="218054"/>
                </a:cubicBezTo>
                <a:cubicBezTo>
                  <a:pt x="6407114" y="218057"/>
                  <a:pt x="6406001" y="216962"/>
                  <a:pt x="6405327" y="216055"/>
                </a:cubicBezTo>
                <a:cubicBezTo>
                  <a:pt x="6402423" y="215738"/>
                  <a:pt x="6400181" y="215462"/>
                  <a:pt x="6398012" y="215297"/>
                </a:cubicBezTo>
                <a:close/>
                <a:moveTo>
                  <a:pt x="5188510" y="212937"/>
                </a:moveTo>
                <a:cubicBezTo>
                  <a:pt x="5187193" y="214195"/>
                  <a:pt x="5185967" y="215713"/>
                  <a:pt x="5184561" y="216713"/>
                </a:cubicBezTo>
                <a:cubicBezTo>
                  <a:pt x="5181637" y="218786"/>
                  <a:pt x="5178588" y="220546"/>
                  <a:pt x="5172912" y="224106"/>
                </a:cubicBezTo>
                <a:cubicBezTo>
                  <a:pt x="5177081" y="220424"/>
                  <a:pt x="5178862" y="218543"/>
                  <a:pt x="5180692" y="217344"/>
                </a:cubicBezTo>
                <a:cubicBezTo>
                  <a:pt x="5183301" y="215635"/>
                  <a:pt x="5185904" y="214406"/>
                  <a:pt x="5188510" y="212937"/>
                </a:cubicBezTo>
                <a:close/>
                <a:moveTo>
                  <a:pt x="1764862" y="209889"/>
                </a:moveTo>
                <a:cubicBezTo>
                  <a:pt x="1767714" y="212211"/>
                  <a:pt x="1770572" y="214598"/>
                  <a:pt x="1775211" y="218378"/>
                </a:cubicBezTo>
                <a:cubicBezTo>
                  <a:pt x="1777998" y="219705"/>
                  <a:pt x="1781711" y="221429"/>
                  <a:pt x="1785427" y="223221"/>
                </a:cubicBezTo>
                <a:cubicBezTo>
                  <a:pt x="1781511" y="220368"/>
                  <a:pt x="1777601" y="217317"/>
                  <a:pt x="1773620" y="214664"/>
                </a:cubicBezTo>
                <a:cubicBezTo>
                  <a:pt x="1770769" y="212807"/>
                  <a:pt x="1767780" y="211481"/>
                  <a:pt x="1764862" y="209889"/>
                </a:cubicBezTo>
                <a:close/>
                <a:moveTo>
                  <a:pt x="4130500" y="204528"/>
                </a:moveTo>
                <a:cubicBezTo>
                  <a:pt x="4133417" y="207443"/>
                  <a:pt x="4136271" y="210380"/>
                  <a:pt x="4138443" y="212573"/>
                </a:cubicBezTo>
                <a:cubicBezTo>
                  <a:pt x="4143543" y="215707"/>
                  <a:pt x="4146738" y="217612"/>
                  <a:pt x="4149871" y="219537"/>
                </a:cubicBezTo>
                <a:cubicBezTo>
                  <a:pt x="4147406" y="217308"/>
                  <a:pt x="4145168" y="214928"/>
                  <a:pt x="4142474" y="212850"/>
                </a:cubicBezTo>
                <a:cubicBezTo>
                  <a:pt x="4138656" y="209968"/>
                  <a:pt x="4134485" y="207281"/>
                  <a:pt x="4130500" y="204528"/>
                </a:cubicBezTo>
                <a:close/>
                <a:moveTo>
                  <a:pt x="2924303" y="196825"/>
                </a:moveTo>
                <a:lnTo>
                  <a:pt x="2916890" y="200751"/>
                </a:lnTo>
                <a:cubicBezTo>
                  <a:pt x="2912121" y="203190"/>
                  <a:pt x="2907589" y="206110"/>
                  <a:pt x="2902886" y="208738"/>
                </a:cubicBezTo>
                <a:lnTo>
                  <a:pt x="2902296" y="210069"/>
                </a:lnTo>
                <a:lnTo>
                  <a:pt x="2891816" y="214857"/>
                </a:lnTo>
                <a:cubicBezTo>
                  <a:pt x="2892539" y="214112"/>
                  <a:pt x="2893236" y="213095"/>
                  <a:pt x="2893987" y="212623"/>
                </a:cubicBezTo>
                <a:cubicBezTo>
                  <a:pt x="2901595" y="208064"/>
                  <a:pt x="2909014" y="203153"/>
                  <a:pt x="2916765" y="199180"/>
                </a:cubicBezTo>
                <a:cubicBezTo>
                  <a:pt x="2919381" y="197841"/>
                  <a:pt x="2921816" y="197554"/>
                  <a:pt x="2924303" y="196825"/>
                </a:cubicBezTo>
                <a:close/>
                <a:moveTo>
                  <a:pt x="6398024" y="186507"/>
                </a:moveTo>
                <a:cubicBezTo>
                  <a:pt x="6397231" y="186869"/>
                  <a:pt x="6396436" y="187231"/>
                  <a:pt x="6395273" y="187754"/>
                </a:cubicBezTo>
                <a:cubicBezTo>
                  <a:pt x="6395795" y="189157"/>
                  <a:pt x="6396408" y="190817"/>
                  <a:pt x="6396983" y="192423"/>
                </a:cubicBezTo>
                <a:cubicBezTo>
                  <a:pt x="6397775" y="192300"/>
                  <a:pt x="6399319" y="192478"/>
                  <a:pt x="6399250" y="191890"/>
                </a:cubicBezTo>
                <a:cubicBezTo>
                  <a:pt x="6399152" y="190288"/>
                  <a:pt x="6398414" y="188313"/>
                  <a:pt x="6398024" y="186507"/>
                </a:cubicBezTo>
                <a:close/>
                <a:moveTo>
                  <a:pt x="500829" y="174803"/>
                </a:moveTo>
                <a:cubicBezTo>
                  <a:pt x="492606" y="180574"/>
                  <a:pt x="484977" y="187007"/>
                  <a:pt x="477084" y="193175"/>
                </a:cubicBezTo>
                <a:cubicBezTo>
                  <a:pt x="476753" y="193440"/>
                  <a:pt x="475757" y="193507"/>
                  <a:pt x="475094" y="193639"/>
                </a:cubicBezTo>
                <a:cubicBezTo>
                  <a:pt x="480600" y="188798"/>
                  <a:pt x="486105" y="183956"/>
                  <a:pt x="491212" y="179380"/>
                </a:cubicBezTo>
                <a:cubicBezTo>
                  <a:pt x="495060" y="177589"/>
                  <a:pt x="497911" y="176196"/>
                  <a:pt x="500829" y="174803"/>
                </a:cubicBezTo>
                <a:close/>
                <a:moveTo>
                  <a:pt x="700341" y="164456"/>
                </a:moveTo>
                <a:cubicBezTo>
                  <a:pt x="695898" y="165252"/>
                  <a:pt x="692583" y="165915"/>
                  <a:pt x="689135" y="166578"/>
                </a:cubicBezTo>
                <a:cubicBezTo>
                  <a:pt x="688870" y="166644"/>
                  <a:pt x="687676" y="167640"/>
                  <a:pt x="686947" y="168103"/>
                </a:cubicBezTo>
                <a:cubicBezTo>
                  <a:pt x="690063" y="167772"/>
                  <a:pt x="693180" y="167440"/>
                  <a:pt x="696428" y="167042"/>
                </a:cubicBezTo>
                <a:cubicBezTo>
                  <a:pt x="696693" y="167042"/>
                  <a:pt x="698086" y="165981"/>
                  <a:pt x="700341" y="164456"/>
                </a:cubicBezTo>
                <a:close/>
                <a:moveTo>
                  <a:pt x="5421574" y="162395"/>
                </a:moveTo>
                <a:cubicBezTo>
                  <a:pt x="5421761" y="161955"/>
                  <a:pt x="5416118" y="163749"/>
                  <a:pt x="5413149" y="164662"/>
                </a:cubicBezTo>
                <a:lnTo>
                  <a:pt x="5412883" y="165709"/>
                </a:lnTo>
                <a:cubicBezTo>
                  <a:pt x="5398188" y="172083"/>
                  <a:pt x="5383367" y="178146"/>
                  <a:pt x="5368835" y="184889"/>
                </a:cubicBezTo>
                <a:cubicBezTo>
                  <a:pt x="5367080" y="185721"/>
                  <a:pt x="5365540" y="187364"/>
                  <a:pt x="5363745" y="188619"/>
                </a:cubicBezTo>
                <a:cubicBezTo>
                  <a:pt x="5361340" y="190274"/>
                  <a:pt x="5357067" y="193311"/>
                  <a:pt x="5356588" y="193307"/>
                </a:cubicBezTo>
                <a:cubicBezTo>
                  <a:pt x="5347754" y="193862"/>
                  <a:pt x="5337646" y="199373"/>
                  <a:pt x="5327861" y="206100"/>
                </a:cubicBezTo>
                <a:cubicBezTo>
                  <a:pt x="5319218" y="212394"/>
                  <a:pt x="5318685" y="210127"/>
                  <a:pt x="5316039" y="209720"/>
                </a:cubicBezTo>
                <a:cubicBezTo>
                  <a:pt x="5315764" y="209662"/>
                  <a:pt x="5313824" y="210696"/>
                  <a:pt x="5313527" y="210969"/>
                </a:cubicBezTo>
                <a:cubicBezTo>
                  <a:pt x="5303360" y="221593"/>
                  <a:pt x="5290845" y="224637"/>
                  <a:pt x="5279020" y="231035"/>
                </a:cubicBezTo>
                <a:cubicBezTo>
                  <a:pt x="5265637" y="238929"/>
                  <a:pt x="5252245" y="248019"/>
                  <a:pt x="5238895" y="256447"/>
                </a:cubicBezTo>
                <a:cubicBezTo>
                  <a:pt x="5229981" y="262206"/>
                  <a:pt x="5221267" y="268150"/>
                  <a:pt x="5212500" y="274132"/>
                </a:cubicBezTo>
                <a:cubicBezTo>
                  <a:pt x="5209818" y="275969"/>
                  <a:pt x="5207514" y="278746"/>
                  <a:pt x="5204813" y="280674"/>
                </a:cubicBezTo>
                <a:cubicBezTo>
                  <a:pt x="5194675" y="287711"/>
                  <a:pt x="5185119" y="295636"/>
                  <a:pt x="5175364" y="302897"/>
                </a:cubicBezTo>
                <a:cubicBezTo>
                  <a:pt x="5169832" y="306918"/>
                  <a:pt x="5164298" y="310939"/>
                  <a:pt x="5158821" y="314923"/>
                </a:cubicBezTo>
                <a:lnTo>
                  <a:pt x="5150494" y="320852"/>
                </a:lnTo>
                <a:lnTo>
                  <a:pt x="5142515" y="327190"/>
                </a:lnTo>
                <a:cubicBezTo>
                  <a:pt x="5142163" y="327500"/>
                  <a:pt x="5141530" y="328470"/>
                  <a:pt x="5141472" y="328745"/>
                </a:cubicBezTo>
                <a:cubicBezTo>
                  <a:pt x="5140666" y="335140"/>
                  <a:pt x="5132788" y="338001"/>
                  <a:pt x="5127245" y="343219"/>
                </a:cubicBezTo>
                <a:cubicBezTo>
                  <a:pt x="5121090" y="349073"/>
                  <a:pt x="5114698" y="354687"/>
                  <a:pt x="5108853" y="360895"/>
                </a:cubicBezTo>
                <a:lnTo>
                  <a:pt x="5091429" y="379444"/>
                </a:lnTo>
                <a:cubicBezTo>
                  <a:pt x="5085676" y="385670"/>
                  <a:pt x="5079850" y="391786"/>
                  <a:pt x="5074170" y="398123"/>
                </a:cubicBezTo>
                <a:lnTo>
                  <a:pt x="5057678" y="417490"/>
                </a:lnTo>
                <a:cubicBezTo>
                  <a:pt x="5053387" y="422441"/>
                  <a:pt x="5047889" y="426755"/>
                  <a:pt x="5042921" y="431517"/>
                </a:cubicBezTo>
                <a:cubicBezTo>
                  <a:pt x="5041659" y="432738"/>
                  <a:pt x="5040559" y="434570"/>
                  <a:pt x="5039297" y="436032"/>
                </a:cubicBezTo>
                <a:lnTo>
                  <a:pt x="5020192" y="459884"/>
                </a:lnTo>
                <a:cubicBezTo>
                  <a:pt x="5019171" y="461108"/>
                  <a:pt x="5017447" y="462713"/>
                  <a:pt x="5017146" y="463465"/>
                </a:cubicBezTo>
                <a:cubicBezTo>
                  <a:pt x="5015047" y="468249"/>
                  <a:pt x="5010136" y="475034"/>
                  <a:pt x="5004838" y="481834"/>
                </a:cubicBezTo>
                <a:cubicBezTo>
                  <a:pt x="4999723" y="488673"/>
                  <a:pt x="4993930" y="495322"/>
                  <a:pt x="4989411" y="499075"/>
                </a:cubicBezTo>
                <a:cubicBezTo>
                  <a:pt x="4988541" y="499804"/>
                  <a:pt x="4987337" y="500751"/>
                  <a:pt x="4986704" y="501722"/>
                </a:cubicBezTo>
                <a:lnTo>
                  <a:pt x="4973517" y="521777"/>
                </a:lnTo>
                <a:cubicBezTo>
                  <a:pt x="4969323" y="528567"/>
                  <a:pt x="4965294" y="535488"/>
                  <a:pt x="4960915" y="542241"/>
                </a:cubicBezTo>
                <a:cubicBezTo>
                  <a:pt x="4954600" y="552087"/>
                  <a:pt x="4946891" y="561259"/>
                  <a:pt x="4940026" y="570751"/>
                </a:cubicBezTo>
                <a:cubicBezTo>
                  <a:pt x="4933474" y="580356"/>
                  <a:pt x="4924884" y="589153"/>
                  <a:pt x="4923653" y="600347"/>
                </a:cubicBezTo>
                <a:cubicBezTo>
                  <a:pt x="4923516" y="601468"/>
                  <a:pt x="4919310" y="607394"/>
                  <a:pt x="4916926" y="611017"/>
                </a:cubicBezTo>
                <a:cubicBezTo>
                  <a:pt x="4911173" y="619544"/>
                  <a:pt x="4906134" y="628314"/>
                  <a:pt x="4900783" y="637211"/>
                </a:cubicBezTo>
                <a:cubicBezTo>
                  <a:pt x="4900037" y="638493"/>
                  <a:pt x="4899998" y="640977"/>
                  <a:pt x="4899633" y="642960"/>
                </a:cubicBezTo>
                <a:cubicBezTo>
                  <a:pt x="4899347" y="644098"/>
                  <a:pt x="4899043" y="645328"/>
                  <a:pt x="4898795" y="646522"/>
                </a:cubicBezTo>
                <a:cubicBezTo>
                  <a:pt x="4890789" y="651369"/>
                  <a:pt x="4887875" y="666044"/>
                  <a:pt x="4882335" y="675380"/>
                </a:cubicBezTo>
                <a:cubicBezTo>
                  <a:pt x="4875664" y="686015"/>
                  <a:pt x="4868909" y="697733"/>
                  <a:pt x="4862705" y="709807"/>
                </a:cubicBezTo>
                <a:cubicBezTo>
                  <a:pt x="4859390" y="716972"/>
                  <a:pt x="4857663" y="725715"/>
                  <a:pt x="4854530" y="733398"/>
                </a:cubicBezTo>
                <a:lnTo>
                  <a:pt x="4847338" y="751349"/>
                </a:lnTo>
                <a:lnTo>
                  <a:pt x="4843697" y="760316"/>
                </a:lnTo>
                <a:lnTo>
                  <a:pt x="4840495" y="769469"/>
                </a:lnTo>
                <a:lnTo>
                  <a:pt x="4827525" y="805953"/>
                </a:lnTo>
                <a:cubicBezTo>
                  <a:pt x="4818430" y="834191"/>
                  <a:pt x="4809058" y="862372"/>
                  <a:pt x="4802348" y="891347"/>
                </a:cubicBezTo>
                <a:cubicBezTo>
                  <a:pt x="4800540" y="898874"/>
                  <a:pt x="4800126" y="906837"/>
                  <a:pt x="4798738" y="914643"/>
                </a:cubicBezTo>
                <a:cubicBezTo>
                  <a:pt x="4798158" y="918116"/>
                  <a:pt x="4795849" y="921610"/>
                  <a:pt x="4794332" y="924983"/>
                </a:cubicBezTo>
                <a:cubicBezTo>
                  <a:pt x="4794050" y="925643"/>
                  <a:pt x="4793680" y="925805"/>
                  <a:pt x="4793310" y="926208"/>
                </a:cubicBezTo>
                <a:cubicBezTo>
                  <a:pt x="4793415" y="926852"/>
                  <a:pt x="4793595" y="927369"/>
                  <a:pt x="4793589" y="928087"/>
                </a:cubicBezTo>
                <a:cubicBezTo>
                  <a:pt x="4793497" y="932666"/>
                  <a:pt x="4793936" y="937452"/>
                  <a:pt x="4793054" y="941916"/>
                </a:cubicBezTo>
                <a:cubicBezTo>
                  <a:pt x="4791434" y="951063"/>
                  <a:pt x="4789081" y="960058"/>
                  <a:pt x="4787737" y="969264"/>
                </a:cubicBezTo>
                <a:lnTo>
                  <a:pt x="4783485" y="996787"/>
                </a:lnTo>
                <a:cubicBezTo>
                  <a:pt x="4782526" y="1003917"/>
                  <a:pt x="4781475" y="1011027"/>
                  <a:pt x="4780995" y="1018162"/>
                </a:cubicBezTo>
                <a:lnTo>
                  <a:pt x="4779624" y="1039674"/>
                </a:lnTo>
                <a:cubicBezTo>
                  <a:pt x="4779543" y="1040519"/>
                  <a:pt x="4779611" y="1041348"/>
                  <a:pt x="4779623" y="1042212"/>
                </a:cubicBezTo>
                <a:cubicBezTo>
                  <a:pt x="4779997" y="1041332"/>
                  <a:pt x="4780573" y="1040638"/>
                  <a:pt x="4780766" y="1039481"/>
                </a:cubicBezTo>
                <a:cubicBezTo>
                  <a:pt x="4781926" y="1032536"/>
                  <a:pt x="4783086" y="1025592"/>
                  <a:pt x="4784210" y="1018593"/>
                </a:cubicBezTo>
                <a:cubicBezTo>
                  <a:pt x="4785506" y="1010766"/>
                  <a:pt x="4787409" y="1003018"/>
                  <a:pt x="4788760" y="995156"/>
                </a:cubicBezTo>
                <a:cubicBezTo>
                  <a:pt x="4790694" y="985642"/>
                  <a:pt x="4792651" y="975798"/>
                  <a:pt x="4794605" y="966192"/>
                </a:cubicBezTo>
                <a:cubicBezTo>
                  <a:pt x="4796799" y="956589"/>
                  <a:pt x="4798990" y="947225"/>
                  <a:pt x="4800037" y="938293"/>
                </a:cubicBezTo>
                <a:cubicBezTo>
                  <a:pt x="4801523" y="927488"/>
                  <a:pt x="4802983" y="917493"/>
                  <a:pt x="4805544" y="907965"/>
                </a:cubicBezTo>
                <a:cubicBezTo>
                  <a:pt x="4808104" y="898438"/>
                  <a:pt x="4810938" y="889208"/>
                  <a:pt x="4813758" y="879592"/>
                </a:cubicBezTo>
                <a:cubicBezTo>
                  <a:pt x="4816140" y="871609"/>
                  <a:pt x="4816516" y="861531"/>
                  <a:pt x="4819505" y="853626"/>
                </a:cubicBezTo>
                <a:cubicBezTo>
                  <a:pt x="4823121" y="843170"/>
                  <a:pt x="4827704" y="833825"/>
                  <a:pt x="4831849" y="824054"/>
                </a:cubicBezTo>
                <a:cubicBezTo>
                  <a:pt x="4832524" y="822422"/>
                  <a:pt x="4833126" y="820679"/>
                  <a:pt x="4833766" y="818992"/>
                </a:cubicBezTo>
                <a:cubicBezTo>
                  <a:pt x="4833154" y="819630"/>
                  <a:pt x="4832487" y="820306"/>
                  <a:pt x="4831801" y="820834"/>
                </a:cubicBezTo>
                <a:cubicBezTo>
                  <a:pt x="4830764" y="821672"/>
                  <a:pt x="4829838" y="822437"/>
                  <a:pt x="4828857" y="823238"/>
                </a:cubicBezTo>
                <a:cubicBezTo>
                  <a:pt x="4829688" y="820632"/>
                  <a:pt x="4830374" y="817565"/>
                  <a:pt x="4831329" y="815514"/>
                </a:cubicBezTo>
                <a:cubicBezTo>
                  <a:pt x="4836025" y="805856"/>
                  <a:pt x="4841358" y="797052"/>
                  <a:pt x="4846111" y="787119"/>
                </a:cubicBezTo>
                <a:cubicBezTo>
                  <a:pt x="4848281" y="782685"/>
                  <a:pt x="4849878" y="776167"/>
                  <a:pt x="4851744" y="770664"/>
                </a:cubicBezTo>
                <a:cubicBezTo>
                  <a:pt x="4852291" y="768957"/>
                  <a:pt x="4853124" y="766112"/>
                  <a:pt x="4853476" y="765803"/>
                </a:cubicBezTo>
                <a:cubicBezTo>
                  <a:pt x="4856441" y="763068"/>
                  <a:pt x="4859589" y="758310"/>
                  <a:pt x="4862584" y="751987"/>
                </a:cubicBezTo>
                <a:cubicBezTo>
                  <a:pt x="4863632" y="749715"/>
                  <a:pt x="4864338" y="746556"/>
                  <a:pt x="4865384" y="744523"/>
                </a:cubicBezTo>
                <a:cubicBezTo>
                  <a:pt x="4869625" y="736592"/>
                  <a:pt x="4873810" y="728697"/>
                  <a:pt x="4878030" y="720857"/>
                </a:cubicBezTo>
                <a:cubicBezTo>
                  <a:pt x="4882343" y="713037"/>
                  <a:pt x="4887169" y="705515"/>
                  <a:pt x="4891683" y="697881"/>
                </a:cubicBezTo>
                <a:cubicBezTo>
                  <a:pt x="4892354" y="696728"/>
                  <a:pt x="4893105" y="694968"/>
                  <a:pt x="4893735" y="694236"/>
                </a:cubicBezTo>
                <a:cubicBezTo>
                  <a:pt x="4899345" y="687549"/>
                  <a:pt x="4903235" y="679689"/>
                  <a:pt x="4906815" y="671477"/>
                </a:cubicBezTo>
                <a:cubicBezTo>
                  <a:pt x="4910652" y="663413"/>
                  <a:pt x="4914142" y="654942"/>
                  <a:pt x="4918291" y="646992"/>
                </a:cubicBezTo>
                <a:cubicBezTo>
                  <a:pt x="4922588" y="638786"/>
                  <a:pt x="4926977" y="630599"/>
                  <a:pt x="4931879" y="622709"/>
                </a:cubicBezTo>
                <a:lnTo>
                  <a:pt x="4947006" y="599321"/>
                </a:lnTo>
                <a:cubicBezTo>
                  <a:pt x="4951478" y="592349"/>
                  <a:pt x="4956278" y="585636"/>
                  <a:pt x="4960474" y="578606"/>
                </a:cubicBezTo>
                <a:cubicBezTo>
                  <a:pt x="4968414" y="565794"/>
                  <a:pt x="4976300" y="553017"/>
                  <a:pt x="4984295" y="540168"/>
                </a:cubicBezTo>
                <a:cubicBezTo>
                  <a:pt x="4989794" y="531253"/>
                  <a:pt x="4996391" y="523047"/>
                  <a:pt x="5002531" y="514505"/>
                </a:cubicBezTo>
                <a:lnTo>
                  <a:pt x="5021225" y="489178"/>
                </a:lnTo>
                <a:lnTo>
                  <a:pt x="5053337" y="449114"/>
                </a:lnTo>
                <a:lnTo>
                  <a:pt x="5089886" y="408681"/>
                </a:lnTo>
                <a:cubicBezTo>
                  <a:pt x="5102757" y="395891"/>
                  <a:pt x="5115482" y="382877"/>
                  <a:pt x="5128517" y="370215"/>
                </a:cubicBezTo>
                <a:cubicBezTo>
                  <a:pt x="5142802" y="357527"/>
                  <a:pt x="5156542" y="344246"/>
                  <a:pt x="5171010" y="331836"/>
                </a:cubicBezTo>
                <a:cubicBezTo>
                  <a:pt x="5173677" y="329613"/>
                  <a:pt x="5175265" y="326590"/>
                  <a:pt x="5177549" y="323904"/>
                </a:cubicBezTo>
                <a:cubicBezTo>
                  <a:pt x="5181133" y="319813"/>
                  <a:pt x="5184827" y="315649"/>
                  <a:pt x="5188522" y="311484"/>
                </a:cubicBezTo>
                <a:lnTo>
                  <a:pt x="5192551" y="306863"/>
                </a:lnTo>
                <a:cubicBezTo>
                  <a:pt x="5191036" y="307697"/>
                  <a:pt x="5189482" y="308714"/>
                  <a:pt x="5188153" y="309348"/>
                </a:cubicBezTo>
                <a:cubicBezTo>
                  <a:pt x="5183334" y="311553"/>
                  <a:pt x="5178570" y="313722"/>
                  <a:pt x="5174009" y="315837"/>
                </a:cubicBezTo>
                <a:cubicBezTo>
                  <a:pt x="5173270" y="316162"/>
                  <a:pt x="5173165" y="315517"/>
                  <a:pt x="5172761" y="315385"/>
                </a:cubicBezTo>
                <a:cubicBezTo>
                  <a:pt x="5171550" y="314989"/>
                  <a:pt x="5170545" y="314300"/>
                  <a:pt x="5169037" y="314178"/>
                </a:cubicBezTo>
                <a:cubicBezTo>
                  <a:pt x="5167952" y="314095"/>
                  <a:pt x="5166125" y="314816"/>
                  <a:pt x="5164651" y="315228"/>
                </a:cubicBezTo>
                <a:cubicBezTo>
                  <a:pt x="5166761" y="313607"/>
                  <a:pt x="5169170" y="311475"/>
                  <a:pt x="5170887" y="310587"/>
                </a:cubicBezTo>
                <a:cubicBezTo>
                  <a:pt x="5176799" y="307508"/>
                  <a:pt x="5182318" y="305161"/>
                  <a:pt x="5188194" y="302026"/>
                </a:cubicBezTo>
                <a:cubicBezTo>
                  <a:pt x="5191538" y="300232"/>
                  <a:pt x="5194938" y="298402"/>
                  <a:pt x="5198430" y="296590"/>
                </a:cubicBezTo>
                <a:cubicBezTo>
                  <a:pt x="5201957" y="294834"/>
                  <a:pt x="5205615" y="292914"/>
                  <a:pt x="5209274" y="290754"/>
                </a:cubicBezTo>
                <a:cubicBezTo>
                  <a:pt x="5215337" y="287180"/>
                  <a:pt x="5221805" y="281437"/>
                  <a:pt x="5228017" y="277606"/>
                </a:cubicBezTo>
                <a:cubicBezTo>
                  <a:pt x="5236578" y="272156"/>
                  <a:pt x="5245040" y="267645"/>
                  <a:pt x="5253905" y="263265"/>
                </a:cubicBezTo>
                <a:cubicBezTo>
                  <a:pt x="5254977" y="262721"/>
                  <a:pt x="5256106" y="261902"/>
                  <a:pt x="5257215" y="261175"/>
                </a:cubicBezTo>
                <a:lnTo>
                  <a:pt x="5263597" y="256757"/>
                </a:lnTo>
                <a:cubicBezTo>
                  <a:pt x="5265361" y="259328"/>
                  <a:pt x="5267737" y="258961"/>
                  <a:pt x="5276429" y="251048"/>
                </a:cubicBezTo>
                <a:cubicBezTo>
                  <a:pt x="5281526" y="246361"/>
                  <a:pt x="5290158" y="241261"/>
                  <a:pt x="5297660" y="237220"/>
                </a:cubicBezTo>
                <a:cubicBezTo>
                  <a:pt x="5308765" y="231055"/>
                  <a:pt x="5319761" y="224963"/>
                  <a:pt x="5330903" y="218854"/>
                </a:cubicBezTo>
                <a:cubicBezTo>
                  <a:pt x="5343539" y="212242"/>
                  <a:pt x="5356633" y="205965"/>
                  <a:pt x="5368887" y="198890"/>
                </a:cubicBezTo>
                <a:cubicBezTo>
                  <a:pt x="5374913" y="195258"/>
                  <a:pt x="5380901" y="191811"/>
                  <a:pt x="5386926" y="188421"/>
                </a:cubicBezTo>
                <a:cubicBezTo>
                  <a:pt x="5392914" y="184974"/>
                  <a:pt x="5398865" y="181471"/>
                  <a:pt x="5404910" y="177988"/>
                </a:cubicBezTo>
                <a:cubicBezTo>
                  <a:pt x="5406591" y="177046"/>
                  <a:pt x="5409603" y="175469"/>
                  <a:pt x="5410228" y="175455"/>
                </a:cubicBezTo>
                <a:cubicBezTo>
                  <a:pt x="5417274" y="175439"/>
                  <a:pt x="5413093" y="171597"/>
                  <a:pt x="5417862" y="171011"/>
                </a:cubicBezTo>
                <a:cubicBezTo>
                  <a:pt x="5419247" y="168042"/>
                  <a:pt x="5420947" y="164947"/>
                  <a:pt x="5421574" y="162395"/>
                </a:cubicBezTo>
                <a:close/>
                <a:moveTo>
                  <a:pt x="2921055" y="158821"/>
                </a:moveTo>
                <a:cubicBezTo>
                  <a:pt x="2922361" y="159139"/>
                  <a:pt x="2924040" y="159324"/>
                  <a:pt x="2924887" y="159941"/>
                </a:cubicBezTo>
                <a:cubicBezTo>
                  <a:pt x="2925186" y="160187"/>
                  <a:pt x="2923779" y="161593"/>
                  <a:pt x="2923164" y="162440"/>
                </a:cubicBezTo>
                <a:lnTo>
                  <a:pt x="2916505" y="163242"/>
                </a:lnTo>
                <a:lnTo>
                  <a:pt x="2916451" y="163315"/>
                </a:lnTo>
                <a:cubicBezTo>
                  <a:pt x="2909502" y="167570"/>
                  <a:pt x="2902558" y="171825"/>
                  <a:pt x="2895655" y="175995"/>
                </a:cubicBezTo>
                <a:cubicBezTo>
                  <a:pt x="2893576" y="177283"/>
                  <a:pt x="2891251" y="177465"/>
                  <a:pt x="2889058" y="178231"/>
                </a:cubicBezTo>
                <a:cubicBezTo>
                  <a:pt x="2889946" y="177358"/>
                  <a:pt x="2890893" y="176043"/>
                  <a:pt x="2891727" y="175612"/>
                </a:cubicBezTo>
                <a:lnTo>
                  <a:pt x="2916755" y="162807"/>
                </a:lnTo>
                <a:lnTo>
                  <a:pt x="2916854" y="162680"/>
                </a:lnTo>
                <a:close/>
                <a:moveTo>
                  <a:pt x="6387342" y="156398"/>
                </a:moveTo>
                <a:cubicBezTo>
                  <a:pt x="6387474" y="155994"/>
                  <a:pt x="6389879" y="156640"/>
                  <a:pt x="6391163" y="156908"/>
                </a:cubicBezTo>
                <a:cubicBezTo>
                  <a:pt x="6391798" y="158237"/>
                  <a:pt x="6392706" y="159624"/>
                  <a:pt x="6392899" y="160766"/>
                </a:cubicBezTo>
                <a:cubicBezTo>
                  <a:pt x="6393098" y="161192"/>
                  <a:pt x="6391520" y="160718"/>
                  <a:pt x="6389222" y="160480"/>
                </a:cubicBezTo>
                <a:cubicBezTo>
                  <a:pt x="6388207" y="158448"/>
                  <a:pt x="6387061" y="157058"/>
                  <a:pt x="6387342" y="156398"/>
                </a:cubicBezTo>
                <a:close/>
                <a:moveTo>
                  <a:pt x="6307116" y="154001"/>
                </a:moveTo>
                <a:cubicBezTo>
                  <a:pt x="6307569" y="154815"/>
                  <a:pt x="6307306" y="155621"/>
                  <a:pt x="6308477" y="156440"/>
                </a:cubicBezTo>
                <a:cubicBezTo>
                  <a:pt x="6310966" y="158061"/>
                  <a:pt x="6313527" y="159792"/>
                  <a:pt x="6315467" y="161059"/>
                </a:cubicBezTo>
                <a:cubicBezTo>
                  <a:pt x="6317405" y="162326"/>
                  <a:pt x="6318797" y="163239"/>
                  <a:pt x="6318889" y="163257"/>
                </a:cubicBezTo>
                <a:cubicBezTo>
                  <a:pt x="6328562" y="168100"/>
                  <a:pt x="6332369" y="170523"/>
                  <a:pt x="6335995" y="172667"/>
                </a:cubicBezTo>
                <a:cubicBezTo>
                  <a:pt x="6338996" y="174588"/>
                  <a:pt x="6341444" y="176630"/>
                  <a:pt x="6344132" y="178676"/>
                </a:cubicBezTo>
                <a:cubicBezTo>
                  <a:pt x="6344599" y="177815"/>
                  <a:pt x="6346572" y="177315"/>
                  <a:pt x="6345349" y="176055"/>
                </a:cubicBezTo>
                <a:cubicBezTo>
                  <a:pt x="6343471" y="174035"/>
                  <a:pt x="6339684" y="171281"/>
                  <a:pt x="6336132" y="169247"/>
                </a:cubicBezTo>
                <a:cubicBezTo>
                  <a:pt x="6332196" y="166990"/>
                  <a:pt x="6328167" y="164713"/>
                  <a:pt x="6324008" y="162600"/>
                </a:cubicBezTo>
                <a:lnTo>
                  <a:pt x="6311474" y="156539"/>
                </a:lnTo>
                <a:cubicBezTo>
                  <a:pt x="6309954" y="155790"/>
                  <a:pt x="6308618" y="154842"/>
                  <a:pt x="6307116" y="154001"/>
                </a:cubicBezTo>
                <a:close/>
                <a:moveTo>
                  <a:pt x="3059326" y="151727"/>
                </a:moveTo>
                <a:lnTo>
                  <a:pt x="3047694" y="153828"/>
                </a:lnTo>
                <a:cubicBezTo>
                  <a:pt x="3046867" y="154678"/>
                  <a:pt x="3045938" y="155636"/>
                  <a:pt x="3045298" y="156421"/>
                </a:cubicBezTo>
                <a:cubicBezTo>
                  <a:pt x="3044763" y="157100"/>
                  <a:pt x="3044540" y="157670"/>
                  <a:pt x="3044192" y="158283"/>
                </a:cubicBezTo>
                <a:cubicBezTo>
                  <a:pt x="3043183" y="158214"/>
                  <a:pt x="3041910" y="158589"/>
                  <a:pt x="3041719" y="158445"/>
                </a:cubicBezTo>
                <a:cubicBezTo>
                  <a:pt x="3038502" y="155073"/>
                  <a:pt x="3027846" y="160976"/>
                  <a:pt x="3019409" y="164980"/>
                </a:cubicBezTo>
                <a:cubicBezTo>
                  <a:pt x="3005937" y="171868"/>
                  <a:pt x="2992723" y="179298"/>
                  <a:pt x="2979360" y="186499"/>
                </a:cubicBezTo>
                <a:lnTo>
                  <a:pt x="2969391" y="191951"/>
                </a:lnTo>
                <a:lnTo>
                  <a:pt x="2959722" y="197862"/>
                </a:lnTo>
                <a:lnTo>
                  <a:pt x="2940279" y="209578"/>
                </a:lnTo>
                <a:cubicBezTo>
                  <a:pt x="2932821" y="214155"/>
                  <a:pt x="2924522" y="217129"/>
                  <a:pt x="2917252" y="222059"/>
                </a:cubicBezTo>
                <a:cubicBezTo>
                  <a:pt x="2907294" y="228559"/>
                  <a:pt x="2897601" y="235813"/>
                  <a:pt x="2887714" y="242502"/>
                </a:cubicBezTo>
                <a:cubicBezTo>
                  <a:pt x="2879797" y="247589"/>
                  <a:pt x="2872329" y="253361"/>
                  <a:pt x="2864734" y="258968"/>
                </a:cubicBezTo>
                <a:lnTo>
                  <a:pt x="2842034" y="275829"/>
                </a:lnTo>
                <a:cubicBezTo>
                  <a:pt x="2839979" y="277391"/>
                  <a:pt x="2837885" y="279037"/>
                  <a:pt x="2833931" y="282597"/>
                </a:cubicBezTo>
                <a:cubicBezTo>
                  <a:pt x="2837446" y="280594"/>
                  <a:pt x="2838865" y="280029"/>
                  <a:pt x="2840217" y="279274"/>
                </a:cubicBezTo>
                <a:cubicBezTo>
                  <a:pt x="2845358" y="276494"/>
                  <a:pt x="2850503" y="274132"/>
                  <a:pt x="2855719" y="270763"/>
                </a:cubicBezTo>
                <a:cubicBezTo>
                  <a:pt x="2861808" y="266876"/>
                  <a:pt x="2867968" y="261984"/>
                  <a:pt x="2874157" y="257782"/>
                </a:cubicBezTo>
                <a:cubicBezTo>
                  <a:pt x="2882686" y="251637"/>
                  <a:pt x="2891909" y="246657"/>
                  <a:pt x="2900805" y="241157"/>
                </a:cubicBezTo>
                <a:cubicBezTo>
                  <a:pt x="2909748" y="235782"/>
                  <a:pt x="2918651" y="230282"/>
                  <a:pt x="2927457" y="224532"/>
                </a:cubicBezTo>
                <a:cubicBezTo>
                  <a:pt x="2944005" y="214810"/>
                  <a:pt x="2960283" y="204692"/>
                  <a:pt x="2976946" y="195072"/>
                </a:cubicBezTo>
                <a:lnTo>
                  <a:pt x="3002299" y="181360"/>
                </a:lnTo>
                <a:cubicBezTo>
                  <a:pt x="3010772" y="176852"/>
                  <a:pt x="3019049" y="171991"/>
                  <a:pt x="3027866" y="168066"/>
                </a:cubicBezTo>
                <a:cubicBezTo>
                  <a:pt x="3036867" y="163865"/>
                  <a:pt x="3045786" y="159624"/>
                  <a:pt x="3054786" y="155422"/>
                </a:cubicBezTo>
                <a:cubicBezTo>
                  <a:pt x="3056538" y="154600"/>
                  <a:pt x="3057793" y="152967"/>
                  <a:pt x="3059326" y="151727"/>
                </a:cubicBezTo>
                <a:close/>
                <a:moveTo>
                  <a:pt x="3088019" y="138324"/>
                </a:moveTo>
                <a:cubicBezTo>
                  <a:pt x="3086160" y="138833"/>
                  <a:pt x="3084275" y="139071"/>
                  <a:pt x="3082544" y="139747"/>
                </a:cubicBezTo>
                <a:cubicBezTo>
                  <a:pt x="3079644" y="140901"/>
                  <a:pt x="3076938" y="142409"/>
                  <a:pt x="3068920" y="146407"/>
                </a:cubicBezTo>
                <a:cubicBezTo>
                  <a:pt x="3076772" y="143942"/>
                  <a:pt x="3079386" y="143380"/>
                  <a:pt x="3081324" y="142491"/>
                </a:cubicBezTo>
                <a:cubicBezTo>
                  <a:pt x="3083845" y="141259"/>
                  <a:pt x="3085774" y="139741"/>
                  <a:pt x="3088019" y="138324"/>
                </a:cubicBezTo>
                <a:close/>
                <a:moveTo>
                  <a:pt x="3019813" y="134621"/>
                </a:moveTo>
                <a:cubicBezTo>
                  <a:pt x="3018914" y="136270"/>
                  <a:pt x="3017599" y="138135"/>
                  <a:pt x="3016472" y="139934"/>
                </a:cubicBezTo>
                <a:cubicBezTo>
                  <a:pt x="3014793" y="139959"/>
                  <a:pt x="3011907" y="140546"/>
                  <a:pt x="3011813" y="139877"/>
                </a:cubicBezTo>
                <a:cubicBezTo>
                  <a:pt x="3011676" y="139082"/>
                  <a:pt x="3013955" y="137161"/>
                  <a:pt x="3015772" y="135120"/>
                </a:cubicBezTo>
                <a:cubicBezTo>
                  <a:pt x="3018054" y="134814"/>
                  <a:pt x="3019936" y="134367"/>
                  <a:pt x="3019813" y="134621"/>
                </a:cubicBezTo>
                <a:close/>
                <a:moveTo>
                  <a:pt x="1444568" y="133548"/>
                </a:moveTo>
                <a:cubicBezTo>
                  <a:pt x="1445033" y="133482"/>
                  <a:pt x="1445895" y="133415"/>
                  <a:pt x="1446757" y="133615"/>
                </a:cubicBezTo>
                <a:cubicBezTo>
                  <a:pt x="1451533" y="134676"/>
                  <a:pt x="1456375" y="135804"/>
                  <a:pt x="1467384" y="138323"/>
                </a:cubicBezTo>
                <a:cubicBezTo>
                  <a:pt x="1464068" y="138059"/>
                  <a:pt x="1467119" y="138655"/>
                  <a:pt x="1467850" y="138257"/>
                </a:cubicBezTo>
                <a:cubicBezTo>
                  <a:pt x="1468712" y="137727"/>
                  <a:pt x="1467782" y="136533"/>
                  <a:pt x="1467650" y="135604"/>
                </a:cubicBezTo>
                <a:cubicBezTo>
                  <a:pt x="1470500" y="137329"/>
                  <a:pt x="1474614" y="139518"/>
                  <a:pt x="1475610" y="140910"/>
                </a:cubicBezTo>
                <a:cubicBezTo>
                  <a:pt x="1476141" y="141773"/>
                  <a:pt x="1472028" y="142171"/>
                  <a:pt x="1469572" y="141441"/>
                </a:cubicBezTo>
                <a:cubicBezTo>
                  <a:pt x="1461879" y="139319"/>
                  <a:pt x="1453854" y="136931"/>
                  <a:pt x="1445961" y="134543"/>
                </a:cubicBezTo>
                <a:cubicBezTo>
                  <a:pt x="1445431" y="134411"/>
                  <a:pt x="1444437" y="133615"/>
                  <a:pt x="1444568" y="133548"/>
                </a:cubicBezTo>
                <a:close/>
                <a:moveTo>
                  <a:pt x="1534967" y="132620"/>
                </a:moveTo>
                <a:cubicBezTo>
                  <a:pt x="1534967" y="132620"/>
                  <a:pt x="1536427" y="133349"/>
                  <a:pt x="1536427" y="133416"/>
                </a:cubicBezTo>
                <a:cubicBezTo>
                  <a:pt x="1536293" y="135206"/>
                  <a:pt x="1536029" y="136998"/>
                  <a:pt x="1535762" y="138722"/>
                </a:cubicBezTo>
                <a:lnTo>
                  <a:pt x="1528137" y="134477"/>
                </a:lnTo>
                <a:cubicBezTo>
                  <a:pt x="1530392" y="133881"/>
                  <a:pt x="1532647" y="133217"/>
                  <a:pt x="1534967" y="132620"/>
                </a:cubicBezTo>
                <a:close/>
                <a:moveTo>
                  <a:pt x="3026083" y="131656"/>
                </a:moveTo>
                <a:cubicBezTo>
                  <a:pt x="3027216" y="131680"/>
                  <a:pt x="3029058" y="131319"/>
                  <a:pt x="3029148" y="131779"/>
                </a:cubicBezTo>
                <a:cubicBezTo>
                  <a:pt x="3029283" y="132363"/>
                  <a:pt x="3028020" y="133578"/>
                  <a:pt x="3027301" y="134532"/>
                </a:cubicBezTo>
                <a:cubicBezTo>
                  <a:pt x="3025564" y="134788"/>
                  <a:pt x="3023910" y="135085"/>
                  <a:pt x="3021252" y="135523"/>
                </a:cubicBezTo>
                <a:cubicBezTo>
                  <a:pt x="3023347" y="133876"/>
                  <a:pt x="3024715" y="132766"/>
                  <a:pt x="3026083" y="131656"/>
                </a:cubicBezTo>
                <a:close/>
                <a:moveTo>
                  <a:pt x="1480316" y="127446"/>
                </a:moveTo>
                <a:cubicBezTo>
                  <a:pt x="1481244" y="127579"/>
                  <a:pt x="1482702" y="127579"/>
                  <a:pt x="1483167" y="127844"/>
                </a:cubicBezTo>
                <a:cubicBezTo>
                  <a:pt x="1489336" y="131293"/>
                  <a:pt x="1495371" y="134742"/>
                  <a:pt x="1502267" y="138656"/>
                </a:cubicBezTo>
                <a:cubicBezTo>
                  <a:pt x="1500809" y="138589"/>
                  <a:pt x="1499483" y="138522"/>
                  <a:pt x="1498488" y="138522"/>
                </a:cubicBezTo>
                <a:cubicBezTo>
                  <a:pt x="1497494" y="138522"/>
                  <a:pt x="1496896" y="138457"/>
                  <a:pt x="1496829" y="138457"/>
                </a:cubicBezTo>
                <a:cubicBezTo>
                  <a:pt x="1491193" y="134742"/>
                  <a:pt x="1485754" y="131094"/>
                  <a:pt x="1480316" y="127446"/>
                </a:cubicBezTo>
                <a:close/>
                <a:moveTo>
                  <a:pt x="5374142" y="120124"/>
                </a:moveTo>
                <a:cubicBezTo>
                  <a:pt x="5372329" y="121470"/>
                  <a:pt x="5370735" y="122910"/>
                  <a:pt x="5368592" y="123997"/>
                </a:cubicBezTo>
                <a:cubicBezTo>
                  <a:pt x="5366874" y="124884"/>
                  <a:pt x="5364590" y="125271"/>
                  <a:pt x="5360809" y="126399"/>
                </a:cubicBezTo>
                <a:cubicBezTo>
                  <a:pt x="5364415" y="124037"/>
                  <a:pt x="5366434" y="122397"/>
                  <a:pt x="5368779" y="121258"/>
                </a:cubicBezTo>
                <a:cubicBezTo>
                  <a:pt x="5370368" y="120534"/>
                  <a:pt x="5372392" y="120477"/>
                  <a:pt x="5374142" y="120124"/>
                </a:cubicBezTo>
                <a:close/>
                <a:moveTo>
                  <a:pt x="782849" y="119421"/>
                </a:moveTo>
                <a:cubicBezTo>
                  <a:pt x="781722" y="120217"/>
                  <a:pt x="780859" y="121080"/>
                  <a:pt x="779400" y="121809"/>
                </a:cubicBezTo>
                <a:cubicBezTo>
                  <a:pt x="771441" y="125987"/>
                  <a:pt x="763282" y="129701"/>
                  <a:pt x="755458" y="134278"/>
                </a:cubicBezTo>
                <a:cubicBezTo>
                  <a:pt x="754795" y="134609"/>
                  <a:pt x="751876" y="135140"/>
                  <a:pt x="751942" y="135007"/>
                </a:cubicBezTo>
                <a:cubicBezTo>
                  <a:pt x="752207" y="133880"/>
                  <a:pt x="752141" y="132288"/>
                  <a:pt x="753799" y="131426"/>
                </a:cubicBezTo>
                <a:cubicBezTo>
                  <a:pt x="761359" y="127380"/>
                  <a:pt x="769716" y="124262"/>
                  <a:pt x="776879" y="121211"/>
                </a:cubicBezTo>
                <a:cubicBezTo>
                  <a:pt x="779732" y="120350"/>
                  <a:pt x="781257" y="119885"/>
                  <a:pt x="782849" y="119421"/>
                </a:cubicBezTo>
                <a:close/>
                <a:moveTo>
                  <a:pt x="5356014" y="116537"/>
                </a:moveTo>
                <a:cubicBezTo>
                  <a:pt x="5354036" y="117753"/>
                  <a:pt x="5352056" y="119209"/>
                  <a:pt x="5349988" y="120167"/>
                </a:cubicBezTo>
                <a:cubicBezTo>
                  <a:pt x="5339097" y="124844"/>
                  <a:pt x="5328637" y="130664"/>
                  <a:pt x="5317850" y="135985"/>
                </a:cubicBezTo>
                <a:lnTo>
                  <a:pt x="5317693" y="137198"/>
                </a:lnTo>
                <a:lnTo>
                  <a:pt x="5307338" y="141603"/>
                </a:lnTo>
                <a:cubicBezTo>
                  <a:pt x="5307969" y="140872"/>
                  <a:pt x="5308474" y="139828"/>
                  <a:pt x="5309287" y="139374"/>
                </a:cubicBezTo>
                <a:lnTo>
                  <a:pt x="5329575" y="128464"/>
                </a:lnTo>
                <a:cubicBezTo>
                  <a:pt x="5336319" y="124839"/>
                  <a:pt x="5343155" y="121234"/>
                  <a:pt x="5350134" y="118090"/>
                </a:cubicBezTo>
                <a:cubicBezTo>
                  <a:pt x="5351943" y="117221"/>
                  <a:pt x="5354042" y="117036"/>
                  <a:pt x="5356014" y="116537"/>
                </a:cubicBezTo>
                <a:close/>
                <a:moveTo>
                  <a:pt x="6152648" y="115002"/>
                </a:moveTo>
                <a:cubicBezTo>
                  <a:pt x="6156652" y="115788"/>
                  <a:pt x="6158674" y="115971"/>
                  <a:pt x="6159810" y="116495"/>
                </a:cubicBezTo>
                <a:cubicBezTo>
                  <a:pt x="6162139" y="117507"/>
                  <a:pt x="6163969" y="118607"/>
                  <a:pt x="6166039" y="119709"/>
                </a:cubicBezTo>
                <a:cubicBezTo>
                  <a:pt x="6164587" y="119550"/>
                  <a:pt x="6162691" y="119682"/>
                  <a:pt x="6161719" y="119287"/>
                </a:cubicBezTo>
                <a:cubicBezTo>
                  <a:pt x="6159152" y="118273"/>
                  <a:pt x="6157045" y="117116"/>
                  <a:pt x="6152648" y="115002"/>
                </a:cubicBezTo>
                <a:close/>
                <a:moveTo>
                  <a:pt x="652914" y="114645"/>
                </a:moveTo>
                <a:cubicBezTo>
                  <a:pt x="653642" y="114645"/>
                  <a:pt x="655102" y="114380"/>
                  <a:pt x="654969" y="114712"/>
                </a:cubicBezTo>
                <a:cubicBezTo>
                  <a:pt x="652448" y="117829"/>
                  <a:pt x="649794" y="121079"/>
                  <a:pt x="646411" y="125257"/>
                </a:cubicBezTo>
                <a:cubicBezTo>
                  <a:pt x="639447" y="125988"/>
                  <a:pt x="637987" y="126120"/>
                  <a:pt x="637987" y="126120"/>
                </a:cubicBezTo>
                <a:cubicBezTo>
                  <a:pt x="642763" y="122074"/>
                  <a:pt x="647803" y="118294"/>
                  <a:pt x="652914" y="114645"/>
                </a:cubicBezTo>
                <a:close/>
                <a:moveTo>
                  <a:pt x="6296675" y="114457"/>
                </a:moveTo>
                <a:cubicBezTo>
                  <a:pt x="6298953" y="114788"/>
                  <a:pt x="6301268" y="115175"/>
                  <a:pt x="6304521" y="115661"/>
                </a:cubicBezTo>
                <a:cubicBezTo>
                  <a:pt x="6307135" y="117596"/>
                  <a:pt x="6308891" y="118825"/>
                  <a:pt x="6310592" y="120090"/>
                </a:cubicBezTo>
                <a:cubicBezTo>
                  <a:pt x="6307820" y="119368"/>
                  <a:pt x="6305102" y="118849"/>
                  <a:pt x="6302204" y="117814"/>
                </a:cubicBezTo>
                <a:cubicBezTo>
                  <a:pt x="6300516" y="117174"/>
                  <a:pt x="6298542" y="115613"/>
                  <a:pt x="6296675" y="114457"/>
                </a:cubicBezTo>
                <a:close/>
                <a:moveTo>
                  <a:pt x="623003" y="112988"/>
                </a:moveTo>
                <a:cubicBezTo>
                  <a:pt x="623336" y="112855"/>
                  <a:pt x="624597" y="113718"/>
                  <a:pt x="623865" y="114314"/>
                </a:cubicBezTo>
                <a:cubicBezTo>
                  <a:pt x="621678" y="115972"/>
                  <a:pt x="618361" y="117829"/>
                  <a:pt x="616239" y="119555"/>
                </a:cubicBezTo>
                <a:cubicBezTo>
                  <a:pt x="614780" y="120747"/>
                  <a:pt x="614847" y="121677"/>
                  <a:pt x="613785" y="122871"/>
                </a:cubicBezTo>
                <a:cubicBezTo>
                  <a:pt x="612326" y="124462"/>
                  <a:pt x="610801" y="126120"/>
                  <a:pt x="608546" y="127778"/>
                </a:cubicBezTo>
                <a:cubicBezTo>
                  <a:pt x="607617" y="128508"/>
                  <a:pt x="604566" y="129304"/>
                  <a:pt x="602511" y="130033"/>
                </a:cubicBezTo>
                <a:cubicBezTo>
                  <a:pt x="604566" y="128574"/>
                  <a:pt x="606821" y="127115"/>
                  <a:pt x="608612" y="125722"/>
                </a:cubicBezTo>
                <a:cubicBezTo>
                  <a:pt x="609673" y="124926"/>
                  <a:pt x="609872" y="124197"/>
                  <a:pt x="610469" y="123400"/>
                </a:cubicBezTo>
                <a:cubicBezTo>
                  <a:pt x="607817" y="124263"/>
                  <a:pt x="605163" y="125192"/>
                  <a:pt x="602311" y="126120"/>
                </a:cubicBezTo>
                <a:cubicBezTo>
                  <a:pt x="599924" y="126983"/>
                  <a:pt x="597337" y="127978"/>
                  <a:pt x="594884" y="128906"/>
                </a:cubicBezTo>
                <a:lnTo>
                  <a:pt x="602179" y="124131"/>
                </a:lnTo>
                <a:lnTo>
                  <a:pt x="603705" y="124263"/>
                </a:lnTo>
                <a:cubicBezTo>
                  <a:pt x="606623" y="122273"/>
                  <a:pt x="609341" y="120151"/>
                  <a:pt x="612525" y="118294"/>
                </a:cubicBezTo>
                <a:cubicBezTo>
                  <a:pt x="615775" y="116370"/>
                  <a:pt x="619489" y="114646"/>
                  <a:pt x="623003" y="112988"/>
                </a:cubicBezTo>
                <a:close/>
                <a:moveTo>
                  <a:pt x="796713" y="112922"/>
                </a:moveTo>
                <a:cubicBezTo>
                  <a:pt x="798835" y="113651"/>
                  <a:pt x="802749" y="113785"/>
                  <a:pt x="801819" y="114846"/>
                </a:cubicBezTo>
                <a:cubicBezTo>
                  <a:pt x="799166" y="117830"/>
                  <a:pt x="794656" y="121146"/>
                  <a:pt x="790543" y="124397"/>
                </a:cubicBezTo>
                <a:cubicBezTo>
                  <a:pt x="789947" y="124860"/>
                  <a:pt x="787625" y="125524"/>
                  <a:pt x="786100" y="126054"/>
                </a:cubicBezTo>
                <a:cubicBezTo>
                  <a:pt x="787227" y="124330"/>
                  <a:pt x="787625" y="122672"/>
                  <a:pt x="789681" y="120748"/>
                </a:cubicBezTo>
                <a:cubicBezTo>
                  <a:pt x="791737" y="118824"/>
                  <a:pt x="805336" y="113519"/>
                  <a:pt x="789018" y="117764"/>
                </a:cubicBezTo>
                <a:cubicBezTo>
                  <a:pt x="788687" y="117830"/>
                  <a:pt x="788222" y="117299"/>
                  <a:pt x="788487" y="117167"/>
                </a:cubicBezTo>
                <a:cubicBezTo>
                  <a:pt x="790279" y="116171"/>
                  <a:pt x="792335" y="115177"/>
                  <a:pt x="796713" y="112922"/>
                </a:cubicBezTo>
                <a:close/>
                <a:moveTo>
                  <a:pt x="6338025" y="112824"/>
                </a:moveTo>
                <a:cubicBezTo>
                  <a:pt x="6340690" y="115440"/>
                  <a:pt x="6343354" y="118055"/>
                  <a:pt x="6345743" y="120613"/>
                </a:cubicBezTo>
                <a:cubicBezTo>
                  <a:pt x="6345908" y="120743"/>
                  <a:pt x="6343391" y="120409"/>
                  <a:pt x="6343006" y="120186"/>
                </a:cubicBezTo>
                <a:cubicBezTo>
                  <a:pt x="6339528" y="118024"/>
                  <a:pt x="6336142" y="115881"/>
                  <a:pt x="6333012" y="113887"/>
                </a:cubicBezTo>
                <a:cubicBezTo>
                  <a:pt x="6335315" y="113410"/>
                  <a:pt x="6336679" y="113071"/>
                  <a:pt x="6338025" y="112824"/>
                </a:cubicBezTo>
                <a:close/>
                <a:moveTo>
                  <a:pt x="6116790" y="104079"/>
                </a:moveTo>
                <a:cubicBezTo>
                  <a:pt x="6119639" y="104433"/>
                  <a:pt x="6122449" y="104970"/>
                  <a:pt x="6126729" y="105815"/>
                </a:cubicBezTo>
                <a:cubicBezTo>
                  <a:pt x="6130048" y="107129"/>
                  <a:pt x="6134211" y="108763"/>
                  <a:pt x="6138354" y="110489"/>
                </a:cubicBezTo>
                <a:cubicBezTo>
                  <a:pt x="6133489" y="109236"/>
                  <a:pt x="6128605" y="108074"/>
                  <a:pt x="6123722" y="106673"/>
                </a:cubicBezTo>
                <a:cubicBezTo>
                  <a:pt x="6121337" y="105936"/>
                  <a:pt x="6119120" y="104851"/>
                  <a:pt x="6116790" y="104079"/>
                </a:cubicBezTo>
                <a:close/>
                <a:moveTo>
                  <a:pt x="5381414" y="103624"/>
                </a:moveTo>
                <a:cubicBezTo>
                  <a:pt x="5380205" y="105289"/>
                  <a:pt x="5379450" y="107526"/>
                  <a:pt x="5377697" y="108359"/>
                </a:cubicBezTo>
                <a:cubicBezTo>
                  <a:pt x="5373891" y="110296"/>
                  <a:pt x="5369596" y="111365"/>
                  <a:pt x="5363656" y="113432"/>
                </a:cubicBezTo>
                <a:cubicBezTo>
                  <a:pt x="5367025" y="110829"/>
                  <a:pt x="5368861" y="108913"/>
                  <a:pt x="5371615" y="107427"/>
                </a:cubicBezTo>
                <a:cubicBezTo>
                  <a:pt x="5374423" y="105904"/>
                  <a:pt x="5378128" y="104904"/>
                  <a:pt x="5381414" y="103624"/>
                </a:cubicBezTo>
                <a:close/>
                <a:moveTo>
                  <a:pt x="6203503" y="100403"/>
                </a:moveTo>
                <a:cubicBezTo>
                  <a:pt x="6208825" y="101991"/>
                  <a:pt x="6214092" y="103616"/>
                  <a:pt x="6219414" y="105205"/>
                </a:cubicBezTo>
                <a:cubicBezTo>
                  <a:pt x="6220809" y="105639"/>
                  <a:pt x="6222236" y="106607"/>
                  <a:pt x="6223628" y="107280"/>
                </a:cubicBezTo>
                <a:cubicBezTo>
                  <a:pt x="6220376" y="106794"/>
                  <a:pt x="6217124" y="106308"/>
                  <a:pt x="6212843" y="105702"/>
                </a:cubicBezTo>
                <a:cubicBezTo>
                  <a:pt x="6209418" y="103744"/>
                  <a:pt x="6206471" y="102027"/>
                  <a:pt x="6203503" y="100403"/>
                </a:cubicBezTo>
                <a:close/>
                <a:moveTo>
                  <a:pt x="738282" y="97467"/>
                </a:moveTo>
                <a:cubicBezTo>
                  <a:pt x="726279" y="102840"/>
                  <a:pt x="714400" y="108411"/>
                  <a:pt x="702262" y="113585"/>
                </a:cubicBezTo>
                <a:cubicBezTo>
                  <a:pt x="676133" y="125855"/>
                  <a:pt x="649869" y="137926"/>
                  <a:pt x="624533" y="151855"/>
                </a:cubicBezTo>
                <a:cubicBezTo>
                  <a:pt x="623007" y="152651"/>
                  <a:pt x="620552" y="153115"/>
                  <a:pt x="619293" y="153181"/>
                </a:cubicBezTo>
                <a:cubicBezTo>
                  <a:pt x="618564" y="153181"/>
                  <a:pt x="619160" y="151789"/>
                  <a:pt x="619823" y="151391"/>
                </a:cubicBezTo>
                <a:cubicBezTo>
                  <a:pt x="631497" y="144691"/>
                  <a:pt x="643237" y="137728"/>
                  <a:pt x="655110" y="131293"/>
                </a:cubicBezTo>
                <a:cubicBezTo>
                  <a:pt x="660347" y="128575"/>
                  <a:pt x="664989" y="125457"/>
                  <a:pt x="670229" y="122804"/>
                </a:cubicBezTo>
                <a:cubicBezTo>
                  <a:pt x="672750" y="121477"/>
                  <a:pt x="676067" y="120947"/>
                  <a:pt x="679052" y="119820"/>
                </a:cubicBezTo>
                <a:cubicBezTo>
                  <a:pt x="688538" y="116171"/>
                  <a:pt x="697820" y="112192"/>
                  <a:pt x="707435" y="108677"/>
                </a:cubicBezTo>
                <a:cubicBezTo>
                  <a:pt x="714200" y="106024"/>
                  <a:pt x="720572" y="102442"/>
                  <a:pt x="727340" y="99789"/>
                </a:cubicBezTo>
                <a:cubicBezTo>
                  <a:pt x="730787" y="98396"/>
                  <a:pt x="734635" y="98197"/>
                  <a:pt x="738282" y="97467"/>
                </a:cubicBezTo>
                <a:close/>
                <a:moveTo>
                  <a:pt x="738548" y="97334"/>
                </a:moveTo>
                <a:lnTo>
                  <a:pt x="738415" y="97467"/>
                </a:lnTo>
                <a:cubicBezTo>
                  <a:pt x="738350" y="97467"/>
                  <a:pt x="738350" y="97467"/>
                  <a:pt x="738283" y="97467"/>
                </a:cubicBezTo>
                <a:cubicBezTo>
                  <a:pt x="738415" y="97401"/>
                  <a:pt x="738482" y="97401"/>
                  <a:pt x="738548" y="97334"/>
                </a:cubicBezTo>
                <a:close/>
                <a:moveTo>
                  <a:pt x="738679" y="97202"/>
                </a:moveTo>
                <a:cubicBezTo>
                  <a:pt x="738613" y="97268"/>
                  <a:pt x="738481" y="97268"/>
                  <a:pt x="738414" y="97335"/>
                </a:cubicBezTo>
                <a:lnTo>
                  <a:pt x="738547" y="97268"/>
                </a:lnTo>
                <a:cubicBezTo>
                  <a:pt x="738547" y="97268"/>
                  <a:pt x="738613" y="97268"/>
                  <a:pt x="738679" y="97202"/>
                </a:cubicBezTo>
                <a:close/>
                <a:moveTo>
                  <a:pt x="657429" y="95544"/>
                </a:moveTo>
                <a:cubicBezTo>
                  <a:pt x="654645" y="97932"/>
                  <a:pt x="652588" y="100519"/>
                  <a:pt x="648871" y="102641"/>
                </a:cubicBezTo>
                <a:cubicBezTo>
                  <a:pt x="646218" y="104100"/>
                  <a:pt x="641178" y="104896"/>
                  <a:pt x="637331" y="106024"/>
                </a:cubicBezTo>
                <a:cubicBezTo>
                  <a:pt x="636137" y="106421"/>
                  <a:pt x="635209" y="106487"/>
                  <a:pt x="634148" y="106687"/>
                </a:cubicBezTo>
                <a:cubicBezTo>
                  <a:pt x="633617" y="107152"/>
                  <a:pt x="633021" y="107548"/>
                  <a:pt x="632755" y="107815"/>
                </a:cubicBezTo>
                <a:cubicBezTo>
                  <a:pt x="631695" y="109074"/>
                  <a:pt x="630633" y="110201"/>
                  <a:pt x="629638" y="111462"/>
                </a:cubicBezTo>
                <a:cubicBezTo>
                  <a:pt x="629439" y="110468"/>
                  <a:pt x="627848" y="109672"/>
                  <a:pt x="629307" y="108544"/>
                </a:cubicBezTo>
                <a:cubicBezTo>
                  <a:pt x="631695" y="106687"/>
                  <a:pt x="635939" y="104365"/>
                  <a:pt x="639653" y="102575"/>
                </a:cubicBezTo>
                <a:cubicBezTo>
                  <a:pt x="640715" y="101978"/>
                  <a:pt x="642173" y="101844"/>
                  <a:pt x="643498" y="101314"/>
                </a:cubicBezTo>
                <a:cubicBezTo>
                  <a:pt x="648142" y="99391"/>
                  <a:pt x="652788" y="97467"/>
                  <a:pt x="657429" y="95544"/>
                </a:cubicBezTo>
                <a:close/>
                <a:moveTo>
                  <a:pt x="6132548" y="91457"/>
                </a:moveTo>
                <a:cubicBezTo>
                  <a:pt x="6136396" y="93219"/>
                  <a:pt x="6140043" y="95032"/>
                  <a:pt x="6144059" y="96683"/>
                </a:cubicBezTo>
                <a:cubicBezTo>
                  <a:pt x="6146094" y="97492"/>
                  <a:pt x="6148887" y="97882"/>
                  <a:pt x="6151255" y="98471"/>
                </a:cubicBezTo>
                <a:cubicBezTo>
                  <a:pt x="6147674" y="95425"/>
                  <a:pt x="6146617" y="94295"/>
                  <a:pt x="6146028" y="94124"/>
                </a:cubicBezTo>
                <a:cubicBezTo>
                  <a:pt x="6141493" y="93131"/>
                  <a:pt x="6137067" y="92304"/>
                  <a:pt x="6132548" y="91457"/>
                </a:cubicBezTo>
                <a:close/>
                <a:moveTo>
                  <a:pt x="5426588" y="86166"/>
                </a:moveTo>
                <a:cubicBezTo>
                  <a:pt x="5428280" y="86087"/>
                  <a:pt x="5426903" y="88100"/>
                  <a:pt x="5426913" y="89203"/>
                </a:cubicBezTo>
                <a:cubicBezTo>
                  <a:pt x="5423816" y="90043"/>
                  <a:pt x="5420756" y="90699"/>
                  <a:pt x="5417510" y="91795"/>
                </a:cubicBezTo>
                <a:cubicBezTo>
                  <a:pt x="5414522" y="92801"/>
                  <a:pt x="5411139" y="94779"/>
                  <a:pt x="5408336" y="95584"/>
                </a:cubicBezTo>
                <a:cubicBezTo>
                  <a:pt x="5401476" y="97699"/>
                  <a:pt x="5394713" y="99116"/>
                  <a:pt x="5388036" y="101269"/>
                </a:cubicBezTo>
                <a:cubicBezTo>
                  <a:pt x="5392138" y="99058"/>
                  <a:pt x="5396383" y="97308"/>
                  <a:pt x="5400539" y="95300"/>
                </a:cubicBezTo>
                <a:cubicBezTo>
                  <a:pt x="5403567" y="93870"/>
                  <a:pt x="5406596" y="92442"/>
                  <a:pt x="5409588" y="90958"/>
                </a:cubicBezTo>
                <a:lnTo>
                  <a:pt x="5409973" y="91182"/>
                </a:lnTo>
                <a:cubicBezTo>
                  <a:pt x="5411579" y="90367"/>
                  <a:pt x="5413558" y="89151"/>
                  <a:pt x="5414830" y="88793"/>
                </a:cubicBezTo>
                <a:cubicBezTo>
                  <a:pt x="5418996" y="87650"/>
                  <a:pt x="5423736" y="86290"/>
                  <a:pt x="5426588" y="86166"/>
                </a:cubicBezTo>
                <a:close/>
                <a:moveTo>
                  <a:pt x="6140004" y="83957"/>
                </a:moveTo>
                <a:cubicBezTo>
                  <a:pt x="6142373" y="84546"/>
                  <a:pt x="6144869" y="85210"/>
                  <a:pt x="6147108" y="85964"/>
                </a:cubicBezTo>
                <a:cubicBezTo>
                  <a:pt x="6156647" y="89150"/>
                  <a:pt x="6166095" y="92317"/>
                  <a:pt x="6175892" y="95653"/>
                </a:cubicBezTo>
                <a:cubicBezTo>
                  <a:pt x="6185539" y="99244"/>
                  <a:pt x="6195349" y="103205"/>
                  <a:pt x="6205766" y="107245"/>
                </a:cubicBezTo>
                <a:cubicBezTo>
                  <a:pt x="6205090" y="106577"/>
                  <a:pt x="6206352" y="107416"/>
                  <a:pt x="6206111" y="107652"/>
                </a:cubicBezTo>
                <a:cubicBezTo>
                  <a:pt x="6205369" y="108456"/>
                  <a:pt x="6204112" y="109200"/>
                  <a:pt x="6203003" y="109927"/>
                </a:cubicBezTo>
                <a:lnTo>
                  <a:pt x="6191220" y="104166"/>
                </a:lnTo>
                <a:lnTo>
                  <a:pt x="6177073" y="97336"/>
                </a:lnTo>
                <a:cubicBezTo>
                  <a:pt x="6178113" y="98559"/>
                  <a:pt x="6179407" y="99931"/>
                  <a:pt x="6180171" y="101096"/>
                </a:cubicBezTo>
                <a:cubicBezTo>
                  <a:pt x="6180497" y="101595"/>
                  <a:pt x="6179723" y="101865"/>
                  <a:pt x="6179500" y="102249"/>
                </a:cubicBezTo>
                <a:cubicBezTo>
                  <a:pt x="6176806" y="100922"/>
                  <a:pt x="6173816" y="99868"/>
                  <a:pt x="6171232" y="98706"/>
                </a:cubicBezTo>
                <a:cubicBezTo>
                  <a:pt x="6162929" y="94867"/>
                  <a:pt x="6154736" y="91195"/>
                  <a:pt x="6146433" y="87357"/>
                </a:cubicBezTo>
                <a:cubicBezTo>
                  <a:pt x="6144546" y="86532"/>
                  <a:pt x="6141865" y="85830"/>
                  <a:pt x="6139683" y="85039"/>
                </a:cubicBezTo>
                <a:cubicBezTo>
                  <a:pt x="6139335" y="84871"/>
                  <a:pt x="6139821" y="83919"/>
                  <a:pt x="6140004" y="83957"/>
                </a:cubicBezTo>
                <a:close/>
                <a:moveTo>
                  <a:pt x="704449" y="80288"/>
                </a:moveTo>
                <a:cubicBezTo>
                  <a:pt x="704849" y="80090"/>
                  <a:pt x="706241" y="80952"/>
                  <a:pt x="706042" y="81085"/>
                </a:cubicBezTo>
                <a:cubicBezTo>
                  <a:pt x="701333" y="83472"/>
                  <a:pt x="696559" y="85927"/>
                  <a:pt x="691784" y="88380"/>
                </a:cubicBezTo>
                <a:lnTo>
                  <a:pt x="689199" y="88116"/>
                </a:lnTo>
                <a:cubicBezTo>
                  <a:pt x="682701" y="92294"/>
                  <a:pt x="676266" y="96339"/>
                  <a:pt x="669631" y="100584"/>
                </a:cubicBezTo>
                <a:cubicBezTo>
                  <a:pt x="668303" y="101447"/>
                  <a:pt x="665916" y="102441"/>
                  <a:pt x="664391" y="102906"/>
                </a:cubicBezTo>
                <a:cubicBezTo>
                  <a:pt x="661606" y="103768"/>
                  <a:pt x="659087" y="104233"/>
                  <a:pt x="656567" y="104763"/>
                </a:cubicBezTo>
                <a:cubicBezTo>
                  <a:pt x="659087" y="103304"/>
                  <a:pt x="661606" y="101845"/>
                  <a:pt x="664191" y="100320"/>
                </a:cubicBezTo>
                <a:cubicBezTo>
                  <a:pt x="672682" y="95676"/>
                  <a:pt x="681043" y="90901"/>
                  <a:pt x="689796" y="86390"/>
                </a:cubicBezTo>
                <a:cubicBezTo>
                  <a:pt x="694371" y="84202"/>
                  <a:pt x="699543" y="82212"/>
                  <a:pt x="704449" y="80288"/>
                </a:cubicBezTo>
                <a:close/>
                <a:moveTo>
                  <a:pt x="6156478" y="79333"/>
                </a:moveTo>
                <a:lnTo>
                  <a:pt x="6166098" y="82881"/>
                </a:lnTo>
                <a:cubicBezTo>
                  <a:pt x="6166881" y="83954"/>
                  <a:pt x="6168948" y="85296"/>
                  <a:pt x="6171182" y="86528"/>
                </a:cubicBezTo>
                <a:cubicBezTo>
                  <a:pt x="6173124" y="87555"/>
                  <a:pt x="6176133" y="88518"/>
                  <a:pt x="6178700" y="89532"/>
                </a:cubicBezTo>
                <a:cubicBezTo>
                  <a:pt x="6175285" y="88676"/>
                  <a:pt x="6171171" y="87963"/>
                  <a:pt x="6168624" y="86857"/>
                </a:cubicBezTo>
                <a:cubicBezTo>
                  <a:pt x="6165011" y="85337"/>
                  <a:pt x="6162433" y="83459"/>
                  <a:pt x="6159816" y="81763"/>
                </a:cubicBezTo>
                <a:close/>
                <a:moveTo>
                  <a:pt x="3145825" y="78201"/>
                </a:moveTo>
                <a:lnTo>
                  <a:pt x="3135838" y="79375"/>
                </a:lnTo>
                <a:cubicBezTo>
                  <a:pt x="3136225" y="79873"/>
                  <a:pt x="3136113" y="80964"/>
                  <a:pt x="3137097" y="80762"/>
                </a:cubicBezTo>
                <a:cubicBezTo>
                  <a:pt x="3139773" y="80177"/>
                  <a:pt x="3142903" y="79082"/>
                  <a:pt x="3145825" y="78201"/>
                </a:cubicBezTo>
                <a:close/>
                <a:moveTo>
                  <a:pt x="5450973" y="78121"/>
                </a:moveTo>
                <a:cubicBezTo>
                  <a:pt x="5449068" y="79449"/>
                  <a:pt x="5447583" y="81056"/>
                  <a:pt x="5445331" y="81975"/>
                </a:cubicBezTo>
                <a:cubicBezTo>
                  <a:pt x="5442618" y="83040"/>
                  <a:pt x="5439357" y="83749"/>
                  <a:pt x="5434248" y="85271"/>
                </a:cubicBezTo>
                <a:cubicBezTo>
                  <a:pt x="5436893" y="83379"/>
                  <a:pt x="5437784" y="82558"/>
                  <a:pt x="5438725" y="82179"/>
                </a:cubicBezTo>
                <a:cubicBezTo>
                  <a:pt x="5442712" y="80519"/>
                  <a:pt x="5446860" y="79468"/>
                  <a:pt x="5450973" y="78121"/>
                </a:cubicBezTo>
                <a:close/>
                <a:moveTo>
                  <a:pt x="6148497" y="76389"/>
                </a:moveTo>
                <a:lnTo>
                  <a:pt x="6152995" y="76796"/>
                </a:lnTo>
                <a:lnTo>
                  <a:pt x="6156478" y="79333"/>
                </a:lnTo>
                <a:close/>
                <a:moveTo>
                  <a:pt x="6206335" y="75554"/>
                </a:moveTo>
                <a:cubicBezTo>
                  <a:pt x="6209473" y="76592"/>
                  <a:pt x="6212684" y="77500"/>
                  <a:pt x="6215747" y="78665"/>
                </a:cubicBezTo>
                <a:cubicBezTo>
                  <a:pt x="6225411" y="82405"/>
                  <a:pt x="6235338" y="85576"/>
                  <a:pt x="6244740" y="89883"/>
                </a:cubicBezTo>
                <a:cubicBezTo>
                  <a:pt x="6254675" y="94397"/>
                  <a:pt x="6264572" y="98856"/>
                  <a:pt x="6274415" y="103350"/>
                </a:cubicBezTo>
                <a:cubicBezTo>
                  <a:pt x="6280573" y="105975"/>
                  <a:pt x="6286903" y="108252"/>
                  <a:pt x="6292893" y="111226"/>
                </a:cubicBezTo>
                <a:cubicBezTo>
                  <a:pt x="6293077" y="111264"/>
                  <a:pt x="6292481" y="112289"/>
                  <a:pt x="6292219" y="112857"/>
                </a:cubicBezTo>
                <a:cubicBezTo>
                  <a:pt x="6285869" y="108612"/>
                  <a:pt x="6274232" y="109971"/>
                  <a:pt x="6270627" y="103134"/>
                </a:cubicBezTo>
                <a:cubicBezTo>
                  <a:pt x="6265804" y="101219"/>
                  <a:pt x="6260907" y="99432"/>
                  <a:pt x="6256250" y="97408"/>
                </a:cubicBezTo>
                <a:lnTo>
                  <a:pt x="6236086" y="88653"/>
                </a:lnTo>
                <a:cubicBezTo>
                  <a:pt x="6229264" y="85986"/>
                  <a:pt x="6222498" y="83283"/>
                  <a:pt x="6215712" y="80671"/>
                </a:cubicBezTo>
                <a:cubicBezTo>
                  <a:pt x="6212210" y="79318"/>
                  <a:pt x="6209467" y="77309"/>
                  <a:pt x="6206335" y="75554"/>
                </a:cubicBezTo>
                <a:close/>
                <a:moveTo>
                  <a:pt x="6139228" y="72970"/>
                </a:moveTo>
                <a:lnTo>
                  <a:pt x="6148497" y="76389"/>
                </a:lnTo>
                <a:lnTo>
                  <a:pt x="6143638" y="75948"/>
                </a:lnTo>
                <a:cubicBezTo>
                  <a:pt x="6142019" y="75898"/>
                  <a:pt x="6141169" y="76295"/>
                  <a:pt x="6139936" y="76470"/>
                </a:cubicBezTo>
                <a:cubicBezTo>
                  <a:pt x="6138031" y="75497"/>
                  <a:pt x="6134419" y="73978"/>
                  <a:pt x="6134623" y="73686"/>
                </a:cubicBezTo>
                <a:cubicBezTo>
                  <a:pt x="6134997" y="73044"/>
                  <a:pt x="6137131" y="72916"/>
                  <a:pt x="6139228" y="72970"/>
                </a:cubicBezTo>
                <a:close/>
                <a:moveTo>
                  <a:pt x="804342" y="69212"/>
                </a:moveTo>
                <a:cubicBezTo>
                  <a:pt x="799765" y="71467"/>
                  <a:pt x="795719" y="74120"/>
                  <a:pt x="790611" y="76441"/>
                </a:cubicBezTo>
                <a:cubicBezTo>
                  <a:pt x="777810" y="82145"/>
                  <a:pt x="764679" y="87651"/>
                  <a:pt x="751545" y="93022"/>
                </a:cubicBezTo>
                <a:cubicBezTo>
                  <a:pt x="747632" y="94548"/>
                  <a:pt x="743056" y="95875"/>
                  <a:pt x="738745" y="97267"/>
                </a:cubicBezTo>
                <a:cubicBezTo>
                  <a:pt x="747301" y="92559"/>
                  <a:pt x="756056" y="88513"/>
                  <a:pt x="764878" y="84334"/>
                </a:cubicBezTo>
                <a:cubicBezTo>
                  <a:pt x="773830" y="80155"/>
                  <a:pt x="782784" y="75977"/>
                  <a:pt x="791872" y="71798"/>
                </a:cubicBezTo>
                <a:cubicBezTo>
                  <a:pt x="794923" y="70339"/>
                  <a:pt x="800097" y="69941"/>
                  <a:pt x="804342" y="69212"/>
                </a:cubicBezTo>
                <a:close/>
                <a:moveTo>
                  <a:pt x="1108439" y="69014"/>
                </a:moveTo>
                <a:cubicBezTo>
                  <a:pt x="1109235" y="68881"/>
                  <a:pt x="1111159" y="69146"/>
                  <a:pt x="1113946" y="69610"/>
                </a:cubicBezTo>
                <a:cubicBezTo>
                  <a:pt x="1107910" y="71202"/>
                  <a:pt x="1103067" y="72528"/>
                  <a:pt x="1097962" y="73855"/>
                </a:cubicBezTo>
                <a:cubicBezTo>
                  <a:pt x="1097763" y="73922"/>
                  <a:pt x="1094912" y="72926"/>
                  <a:pt x="1093254" y="72463"/>
                </a:cubicBezTo>
                <a:cubicBezTo>
                  <a:pt x="1098293" y="71335"/>
                  <a:pt x="1103267" y="70207"/>
                  <a:pt x="1108439" y="69014"/>
                </a:cubicBezTo>
                <a:close/>
                <a:moveTo>
                  <a:pt x="5946913" y="66610"/>
                </a:moveTo>
                <a:cubicBezTo>
                  <a:pt x="5947920" y="67060"/>
                  <a:pt x="5948140" y="67154"/>
                  <a:pt x="5948416" y="67211"/>
                </a:cubicBezTo>
                <a:cubicBezTo>
                  <a:pt x="5956143" y="69444"/>
                  <a:pt x="5963724" y="71456"/>
                  <a:pt x="5971265" y="73891"/>
                </a:cubicBezTo>
                <a:cubicBezTo>
                  <a:pt x="5978879" y="76435"/>
                  <a:pt x="5986512" y="78888"/>
                  <a:pt x="5994494" y="81271"/>
                </a:cubicBezTo>
                <a:cubicBezTo>
                  <a:pt x="5998825" y="82557"/>
                  <a:pt x="6007072" y="82071"/>
                  <a:pt x="6013577" y="82806"/>
                </a:cubicBezTo>
                <a:cubicBezTo>
                  <a:pt x="6029951" y="84925"/>
                  <a:pt x="6045416" y="87956"/>
                  <a:pt x="6059181" y="94083"/>
                </a:cubicBezTo>
                <a:cubicBezTo>
                  <a:pt x="6061270" y="95094"/>
                  <a:pt x="6066035" y="97284"/>
                  <a:pt x="6071576" y="99206"/>
                </a:cubicBezTo>
                <a:cubicBezTo>
                  <a:pt x="6077116" y="101127"/>
                  <a:pt x="6083509" y="102172"/>
                  <a:pt x="6089063" y="100119"/>
                </a:cubicBezTo>
                <a:cubicBezTo>
                  <a:pt x="6090096" y="99761"/>
                  <a:pt x="6111423" y="105930"/>
                  <a:pt x="6120698" y="109924"/>
                </a:cubicBezTo>
                <a:cubicBezTo>
                  <a:pt x="6128358" y="113628"/>
                  <a:pt x="6167016" y="126284"/>
                  <a:pt x="6174261" y="126693"/>
                </a:cubicBezTo>
                <a:cubicBezTo>
                  <a:pt x="6175879" y="126743"/>
                  <a:pt x="6174112" y="124649"/>
                  <a:pt x="6174542" y="123734"/>
                </a:cubicBezTo>
                <a:cubicBezTo>
                  <a:pt x="6174937" y="122761"/>
                  <a:pt x="6176045" y="122035"/>
                  <a:pt x="6176880" y="121250"/>
                </a:cubicBezTo>
                <a:cubicBezTo>
                  <a:pt x="6179263" y="122226"/>
                  <a:pt x="6181758" y="123129"/>
                  <a:pt x="6184087" y="124142"/>
                </a:cubicBezTo>
                <a:cubicBezTo>
                  <a:pt x="6191418" y="127347"/>
                  <a:pt x="6198398" y="131101"/>
                  <a:pt x="6205750" y="134214"/>
                </a:cubicBezTo>
                <a:cubicBezTo>
                  <a:pt x="6213101" y="137328"/>
                  <a:pt x="6220790" y="139745"/>
                  <a:pt x="6229407" y="140918"/>
                </a:cubicBezTo>
                <a:cubicBezTo>
                  <a:pt x="6229738" y="140939"/>
                  <a:pt x="6231695" y="142353"/>
                  <a:pt x="6232921" y="143136"/>
                </a:cubicBezTo>
                <a:lnTo>
                  <a:pt x="6236088" y="145185"/>
                </a:lnTo>
                <a:cubicBezTo>
                  <a:pt x="6246766" y="144057"/>
                  <a:pt x="6262827" y="152963"/>
                  <a:pt x="6275780" y="157243"/>
                </a:cubicBezTo>
                <a:cubicBezTo>
                  <a:pt x="6278018" y="157997"/>
                  <a:pt x="6280294" y="158806"/>
                  <a:pt x="6282623" y="159579"/>
                </a:cubicBezTo>
                <a:cubicBezTo>
                  <a:pt x="6280333" y="158383"/>
                  <a:pt x="6277693" y="157258"/>
                  <a:pt x="6276157" y="156124"/>
                </a:cubicBezTo>
                <a:cubicBezTo>
                  <a:pt x="6271805" y="152869"/>
                  <a:pt x="6267672" y="149948"/>
                  <a:pt x="6263630" y="147045"/>
                </a:cubicBezTo>
                <a:cubicBezTo>
                  <a:pt x="6262386" y="146115"/>
                  <a:pt x="6262212" y="144881"/>
                  <a:pt x="6261148" y="144468"/>
                </a:cubicBezTo>
                <a:lnTo>
                  <a:pt x="6229374" y="131426"/>
                </a:lnTo>
                <a:cubicBezTo>
                  <a:pt x="6218851" y="126980"/>
                  <a:pt x="6207914" y="123599"/>
                  <a:pt x="6197278" y="119466"/>
                </a:cubicBezTo>
                <a:cubicBezTo>
                  <a:pt x="6186088" y="115457"/>
                  <a:pt x="6176035" y="109673"/>
                  <a:pt x="6164678" y="106012"/>
                </a:cubicBezTo>
                <a:cubicBezTo>
                  <a:pt x="6158607" y="103884"/>
                  <a:pt x="6151625" y="102669"/>
                  <a:pt x="6145110" y="100832"/>
                </a:cubicBezTo>
                <a:cubicBezTo>
                  <a:pt x="6139457" y="99222"/>
                  <a:pt x="6133973" y="97264"/>
                  <a:pt x="6128394" y="95526"/>
                </a:cubicBezTo>
                <a:cubicBezTo>
                  <a:pt x="6127404" y="95224"/>
                  <a:pt x="6126341" y="94573"/>
                  <a:pt x="6125662" y="94382"/>
                </a:cubicBezTo>
                <a:cubicBezTo>
                  <a:pt x="6116218" y="93037"/>
                  <a:pt x="6106805" y="92225"/>
                  <a:pt x="6097450" y="91137"/>
                </a:cubicBezTo>
                <a:cubicBezTo>
                  <a:pt x="6095392" y="90899"/>
                  <a:pt x="6093166" y="91010"/>
                  <a:pt x="6091349" y="90536"/>
                </a:cubicBezTo>
                <a:cubicBezTo>
                  <a:pt x="6081381" y="87788"/>
                  <a:pt x="6071547" y="84636"/>
                  <a:pt x="6061556" y="82457"/>
                </a:cubicBezTo>
                <a:cubicBezTo>
                  <a:pt x="6060511" y="82192"/>
                  <a:pt x="6058896" y="81663"/>
                  <a:pt x="6058490" y="81771"/>
                </a:cubicBezTo>
                <a:cubicBezTo>
                  <a:pt x="6047478" y="83116"/>
                  <a:pt x="6037305" y="80899"/>
                  <a:pt x="6027138" y="77966"/>
                </a:cubicBezTo>
                <a:cubicBezTo>
                  <a:pt x="6017008" y="74848"/>
                  <a:pt x="6006727" y="72227"/>
                  <a:pt x="5996047" y="71293"/>
                </a:cubicBezTo>
                <a:cubicBezTo>
                  <a:pt x="5981670" y="70166"/>
                  <a:pt x="5966589" y="67598"/>
                  <a:pt x="5951712" y="66796"/>
                </a:cubicBezTo>
                <a:cubicBezTo>
                  <a:pt x="5950333" y="66748"/>
                  <a:pt x="5948917" y="66645"/>
                  <a:pt x="5946913" y="66610"/>
                </a:cubicBezTo>
                <a:close/>
                <a:moveTo>
                  <a:pt x="6121810" y="65745"/>
                </a:moveTo>
                <a:cubicBezTo>
                  <a:pt x="6126574" y="68175"/>
                  <a:pt x="6128994" y="69207"/>
                  <a:pt x="6131301" y="70550"/>
                </a:cubicBezTo>
                <a:cubicBezTo>
                  <a:pt x="6127035" y="70332"/>
                  <a:pt x="6122803" y="70408"/>
                  <a:pt x="6118426" y="70262"/>
                </a:cubicBezTo>
                <a:cubicBezTo>
                  <a:pt x="6118242" y="70224"/>
                  <a:pt x="6115548" y="68896"/>
                  <a:pt x="6115826" y="68714"/>
                </a:cubicBezTo>
                <a:cubicBezTo>
                  <a:pt x="6117177" y="67750"/>
                  <a:pt x="6119096" y="67047"/>
                  <a:pt x="6121810" y="65745"/>
                </a:cubicBezTo>
                <a:close/>
                <a:moveTo>
                  <a:pt x="753863" y="64835"/>
                </a:moveTo>
                <a:cubicBezTo>
                  <a:pt x="746568" y="67886"/>
                  <a:pt x="739272" y="70805"/>
                  <a:pt x="732110" y="74320"/>
                </a:cubicBezTo>
                <a:cubicBezTo>
                  <a:pt x="731247" y="74718"/>
                  <a:pt x="729854" y="75115"/>
                  <a:pt x="729191" y="75249"/>
                </a:cubicBezTo>
                <a:cubicBezTo>
                  <a:pt x="728794" y="75249"/>
                  <a:pt x="729059" y="74519"/>
                  <a:pt x="729324" y="74386"/>
                </a:cubicBezTo>
                <a:cubicBezTo>
                  <a:pt x="737349" y="70805"/>
                  <a:pt x="745573" y="67820"/>
                  <a:pt x="753863" y="64835"/>
                </a:cubicBezTo>
                <a:close/>
                <a:moveTo>
                  <a:pt x="754661" y="64504"/>
                </a:moveTo>
                <a:cubicBezTo>
                  <a:pt x="754727" y="64504"/>
                  <a:pt x="754793" y="64504"/>
                  <a:pt x="754793" y="64504"/>
                </a:cubicBezTo>
                <a:cubicBezTo>
                  <a:pt x="754727" y="64504"/>
                  <a:pt x="754661" y="64504"/>
                  <a:pt x="754528" y="64570"/>
                </a:cubicBezTo>
                <a:cubicBezTo>
                  <a:pt x="754263" y="64637"/>
                  <a:pt x="754064" y="64769"/>
                  <a:pt x="753799" y="64835"/>
                </a:cubicBezTo>
                <a:cubicBezTo>
                  <a:pt x="754129" y="64769"/>
                  <a:pt x="754395" y="64637"/>
                  <a:pt x="754661" y="64504"/>
                </a:cubicBezTo>
                <a:close/>
                <a:moveTo>
                  <a:pt x="1008494" y="61452"/>
                </a:moveTo>
                <a:cubicBezTo>
                  <a:pt x="1006172" y="62182"/>
                  <a:pt x="1003852" y="63110"/>
                  <a:pt x="1002459" y="63972"/>
                </a:cubicBezTo>
                <a:cubicBezTo>
                  <a:pt x="1002060" y="64237"/>
                  <a:pt x="1004580" y="64635"/>
                  <a:pt x="1005774" y="64968"/>
                </a:cubicBezTo>
                <a:cubicBezTo>
                  <a:pt x="1007300" y="63839"/>
                  <a:pt x="1008892" y="62778"/>
                  <a:pt x="1010682" y="61584"/>
                </a:cubicBezTo>
                <a:cubicBezTo>
                  <a:pt x="1010749" y="61584"/>
                  <a:pt x="1008958" y="61319"/>
                  <a:pt x="1008494" y="61452"/>
                </a:cubicBezTo>
                <a:close/>
                <a:moveTo>
                  <a:pt x="5501039" y="60866"/>
                </a:moveTo>
                <a:cubicBezTo>
                  <a:pt x="5498804" y="61933"/>
                  <a:pt x="5496754" y="63039"/>
                  <a:pt x="5494318" y="63920"/>
                </a:cubicBezTo>
                <a:cubicBezTo>
                  <a:pt x="5491586" y="65076"/>
                  <a:pt x="5488598" y="66083"/>
                  <a:pt x="5481292" y="68727"/>
                </a:cubicBezTo>
                <a:cubicBezTo>
                  <a:pt x="5477750" y="69857"/>
                  <a:pt x="5469706" y="72828"/>
                  <a:pt x="5462166" y="74754"/>
                </a:cubicBezTo>
                <a:cubicBezTo>
                  <a:pt x="5458774" y="75628"/>
                  <a:pt x="5456501" y="74579"/>
                  <a:pt x="5453726" y="74336"/>
                </a:cubicBezTo>
                <a:cubicBezTo>
                  <a:pt x="5457433" y="73097"/>
                  <a:pt x="5461124" y="71711"/>
                  <a:pt x="5464793" y="70654"/>
                </a:cubicBezTo>
                <a:cubicBezTo>
                  <a:pt x="5474510" y="67937"/>
                  <a:pt x="5484134" y="65200"/>
                  <a:pt x="5493759" y="62463"/>
                </a:cubicBezTo>
                <a:close/>
                <a:moveTo>
                  <a:pt x="863435" y="57141"/>
                </a:moveTo>
                <a:cubicBezTo>
                  <a:pt x="864961" y="57008"/>
                  <a:pt x="865492" y="57738"/>
                  <a:pt x="866420" y="58136"/>
                </a:cubicBezTo>
                <a:cubicBezTo>
                  <a:pt x="858329" y="60657"/>
                  <a:pt x="850105" y="62845"/>
                  <a:pt x="842081" y="65697"/>
                </a:cubicBezTo>
                <a:cubicBezTo>
                  <a:pt x="841285" y="65963"/>
                  <a:pt x="839825" y="65565"/>
                  <a:pt x="838698" y="65498"/>
                </a:cubicBezTo>
                <a:lnTo>
                  <a:pt x="843937" y="63375"/>
                </a:lnTo>
                <a:lnTo>
                  <a:pt x="846193" y="63773"/>
                </a:lnTo>
                <a:cubicBezTo>
                  <a:pt x="849773" y="61916"/>
                  <a:pt x="853355" y="60457"/>
                  <a:pt x="857201" y="58865"/>
                </a:cubicBezTo>
                <a:cubicBezTo>
                  <a:pt x="858925" y="58136"/>
                  <a:pt x="861910" y="57273"/>
                  <a:pt x="863435" y="57141"/>
                </a:cubicBezTo>
                <a:close/>
                <a:moveTo>
                  <a:pt x="5489885" y="54614"/>
                </a:moveTo>
                <a:lnTo>
                  <a:pt x="5487769" y="56951"/>
                </a:lnTo>
                <a:cubicBezTo>
                  <a:pt x="5485609" y="57891"/>
                  <a:pt x="5483449" y="58829"/>
                  <a:pt x="5481236" y="59565"/>
                </a:cubicBezTo>
                <a:cubicBezTo>
                  <a:pt x="5479890" y="60051"/>
                  <a:pt x="5478436" y="60132"/>
                  <a:pt x="5477035" y="60414"/>
                </a:cubicBezTo>
                <a:cubicBezTo>
                  <a:pt x="5478830" y="59160"/>
                  <a:pt x="5480276" y="57737"/>
                  <a:pt x="5482622" y="56597"/>
                </a:cubicBezTo>
                <a:cubicBezTo>
                  <a:pt x="5484431" y="55729"/>
                  <a:pt x="5487452" y="55256"/>
                  <a:pt x="5489885" y="54614"/>
                </a:cubicBezTo>
                <a:close/>
                <a:moveTo>
                  <a:pt x="1359406" y="51901"/>
                </a:moveTo>
                <a:cubicBezTo>
                  <a:pt x="1362789" y="53758"/>
                  <a:pt x="1365973" y="55615"/>
                  <a:pt x="1369555" y="57406"/>
                </a:cubicBezTo>
                <a:cubicBezTo>
                  <a:pt x="1372606" y="58998"/>
                  <a:pt x="1376188" y="60258"/>
                  <a:pt x="1381627" y="63243"/>
                </a:cubicBezTo>
                <a:cubicBezTo>
                  <a:pt x="1387131" y="62712"/>
                  <a:pt x="1389652" y="62447"/>
                  <a:pt x="1392173" y="62182"/>
                </a:cubicBezTo>
                <a:cubicBezTo>
                  <a:pt x="1389652" y="61253"/>
                  <a:pt x="1387199" y="60325"/>
                  <a:pt x="1384612" y="59329"/>
                </a:cubicBezTo>
                <a:cubicBezTo>
                  <a:pt x="1381561" y="58202"/>
                  <a:pt x="1378311" y="57141"/>
                  <a:pt x="1375060" y="56278"/>
                </a:cubicBezTo>
                <a:close/>
                <a:moveTo>
                  <a:pt x="5563327" y="51860"/>
                </a:moveTo>
                <a:cubicBezTo>
                  <a:pt x="5563622" y="51826"/>
                  <a:pt x="5562525" y="53179"/>
                  <a:pt x="5561603" y="53466"/>
                </a:cubicBezTo>
                <a:cubicBezTo>
                  <a:pt x="5557139" y="54882"/>
                  <a:pt x="5552405" y="55764"/>
                  <a:pt x="5542962" y="58778"/>
                </a:cubicBezTo>
                <a:cubicBezTo>
                  <a:pt x="5542611" y="58849"/>
                  <a:pt x="5538064" y="59291"/>
                  <a:pt x="5533517" y="59732"/>
                </a:cubicBezTo>
                <a:cubicBezTo>
                  <a:pt x="5537113" y="58566"/>
                  <a:pt x="5540819" y="57565"/>
                  <a:pt x="5544196" y="56305"/>
                </a:cubicBezTo>
                <a:cubicBezTo>
                  <a:pt x="5547536" y="54989"/>
                  <a:pt x="5550732" y="53451"/>
                  <a:pt x="5553956" y="52686"/>
                </a:cubicBezTo>
                <a:cubicBezTo>
                  <a:pt x="5557127" y="51958"/>
                  <a:pt x="5560327" y="52002"/>
                  <a:pt x="5563327" y="51860"/>
                </a:cubicBezTo>
                <a:close/>
                <a:moveTo>
                  <a:pt x="6046644" y="49887"/>
                </a:moveTo>
                <a:cubicBezTo>
                  <a:pt x="6050200" y="51442"/>
                  <a:pt x="6053553" y="53052"/>
                  <a:pt x="6056962" y="54625"/>
                </a:cubicBezTo>
                <a:cubicBezTo>
                  <a:pt x="6055472" y="54649"/>
                  <a:pt x="6053079" y="54869"/>
                  <a:pt x="6052674" y="54737"/>
                </a:cubicBezTo>
                <a:cubicBezTo>
                  <a:pt x="6049136" y="53329"/>
                  <a:pt x="6045911" y="51795"/>
                  <a:pt x="6041695" y="49957"/>
                </a:cubicBezTo>
                <a:cubicBezTo>
                  <a:pt x="6044345" y="49886"/>
                  <a:pt x="6046388" y="49738"/>
                  <a:pt x="6046644" y="49887"/>
                </a:cubicBezTo>
                <a:close/>
                <a:moveTo>
                  <a:pt x="5512114" y="49569"/>
                </a:moveTo>
                <a:cubicBezTo>
                  <a:pt x="5507591" y="51500"/>
                  <a:pt x="5503196" y="53507"/>
                  <a:pt x="5498417" y="55289"/>
                </a:cubicBezTo>
                <a:cubicBezTo>
                  <a:pt x="5497217" y="55758"/>
                  <a:pt x="5494829" y="55500"/>
                  <a:pt x="5491314" y="55582"/>
                </a:cubicBezTo>
                <a:cubicBezTo>
                  <a:pt x="5495174" y="53847"/>
                  <a:pt x="5497834" y="52342"/>
                  <a:pt x="5500212" y="51735"/>
                </a:cubicBezTo>
                <a:cubicBezTo>
                  <a:pt x="5504305" y="50720"/>
                  <a:pt x="5508191" y="50236"/>
                  <a:pt x="5512114" y="49569"/>
                </a:cubicBezTo>
                <a:close/>
                <a:moveTo>
                  <a:pt x="792134" y="48983"/>
                </a:moveTo>
                <a:cubicBezTo>
                  <a:pt x="790940" y="49846"/>
                  <a:pt x="790144" y="50840"/>
                  <a:pt x="788552" y="51570"/>
                </a:cubicBezTo>
                <a:cubicBezTo>
                  <a:pt x="779332" y="55682"/>
                  <a:pt x="770047" y="59794"/>
                  <a:pt x="760563" y="63707"/>
                </a:cubicBezTo>
                <a:cubicBezTo>
                  <a:pt x="759236" y="64303"/>
                  <a:pt x="756782" y="64238"/>
                  <a:pt x="754793" y="64437"/>
                </a:cubicBezTo>
                <a:cubicBezTo>
                  <a:pt x="766399" y="59330"/>
                  <a:pt x="778005" y="54289"/>
                  <a:pt x="789679" y="49182"/>
                </a:cubicBezTo>
                <a:cubicBezTo>
                  <a:pt x="790210" y="48983"/>
                  <a:pt x="791271" y="49050"/>
                  <a:pt x="792134" y="48983"/>
                </a:cubicBezTo>
                <a:close/>
                <a:moveTo>
                  <a:pt x="3211782" y="47618"/>
                </a:moveTo>
                <a:cubicBezTo>
                  <a:pt x="3206624" y="49142"/>
                  <a:pt x="3201462" y="50454"/>
                  <a:pt x="3191426" y="54104"/>
                </a:cubicBezTo>
                <a:cubicBezTo>
                  <a:pt x="3191704" y="54498"/>
                  <a:pt x="3190335" y="53994"/>
                  <a:pt x="3191035" y="53186"/>
                </a:cubicBezTo>
                <a:cubicBezTo>
                  <a:pt x="3191880" y="52188"/>
                  <a:pt x="3194848" y="50026"/>
                  <a:pt x="3196227" y="49755"/>
                </a:cubicBezTo>
                <a:cubicBezTo>
                  <a:pt x="3201474" y="48482"/>
                  <a:pt x="3206612" y="48303"/>
                  <a:pt x="3211782" y="47618"/>
                </a:cubicBezTo>
                <a:close/>
                <a:moveTo>
                  <a:pt x="5587668" y="47016"/>
                </a:moveTo>
                <a:cubicBezTo>
                  <a:pt x="5583830" y="48420"/>
                  <a:pt x="5580101" y="49989"/>
                  <a:pt x="5576099" y="51264"/>
                </a:cubicBezTo>
                <a:cubicBezTo>
                  <a:pt x="5574864" y="51677"/>
                  <a:pt x="5571092" y="51610"/>
                  <a:pt x="5571278" y="51409"/>
                </a:cubicBezTo>
                <a:cubicBezTo>
                  <a:pt x="5572187" y="50496"/>
                  <a:pt x="5574127" y="49464"/>
                  <a:pt x="5576457" y="47937"/>
                </a:cubicBezTo>
                <a:cubicBezTo>
                  <a:pt x="5581041" y="47551"/>
                  <a:pt x="5584354" y="47283"/>
                  <a:pt x="5587668" y="47016"/>
                </a:cubicBezTo>
                <a:close/>
                <a:moveTo>
                  <a:pt x="5914146" y="42007"/>
                </a:moveTo>
                <a:cubicBezTo>
                  <a:pt x="5915083" y="42107"/>
                  <a:pt x="5916903" y="42342"/>
                  <a:pt x="5916847" y="42379"/>
                </a:cubicBezTo>
                <a:cubicBezTo>
                  <a:pt x="5914076" y="48316"/>
                  <a:pt x="5936210" y="47852"/>
                  <a:pt x="5944777" y="50883"/>
                </a:cubicBezTo>
                <a:cubicBezTo>
                  <a:pt x="5946153" y="51409"/>
                  <a:pt x="5952469" y="55122"/>
                  <a:pt x="5956708" y="51789"/>
                </a:cubicBezTo>
                <a:cubicBezTo>
                  <a:pt x="5957097" y="51535"/>
                  <a:pt x="5971290" y="52625"/>
                  <a:pt x="5972386" y="53572"/>
                </a:cubicBezTo>
                <a:cubicBezTo>
                  <a:pt x="5983885" y="62531"/>
                  <a:pt x="6006675" y="58227"/>
                  <a:pt x="6022845" y="62939"/>
                </a:cubicBezTo>
                <a:cubicBezTo>
                  <a:pt x="6026109" y="64051"/>
                  <a:pt x="6042583" y="65233"/>
                  <a:pt x="6053080" y="68426"/>
                </a:cubicBezTo>
                <a:cubicBezTo>
                  <a:pt x="6058805" y="70148"/>
                  <a:pt x="6064586" y="71831"/>
                  <a:pt x="6070368" y="73515"/>
                </a:cubicBezTo>
                <a:cubicBezTo>
                  <a:pt x="6072772" y="74160"/>
                  <a:pt x="6076330" y="75477"/>
                  <a:pt x="6077618" y="75505"/>
                </a:cubicBezTo>
                <a:cubicBezTo>
                  <a:pt x="6090458" y="75499"/>
                  <a:pt x="6088147" y="79233"/>
                  <a:pt x="6092067" y="81344"/>
                </a:cubicBezTo>
                <a:cubicBezTo>
                  <a:pt x="6094915" y="79398"/>
                  <a:pt x="6098292" y="78138"/>
                  <a:pt x="6109091" y="82640"/>
                </a:cubicBezTo>
                <a:cubicBezTo>
                  <a:pt x="6113014" y="84273"/>
                  <a:pt x="6118667" y="85882"/>
                  <a:pt x="6123406" y="86822"/>
                </a:cubicBezTo>
                <a:cubicBezTo>
                  <a:pt x="6131211" y="88448"/>
                  <a:pt x="6138741" y="90018"/>
                  <a:pt x="6146418" y="91570"/>
                </a:cubicBezTo>
                <a:cubicBezTo>
                  <a:pt x="6148713" y="92049"/>
                  <a:pt x="6151707" y="92625"/>
                  <a:pt x="6153375" y="93356"/>
                </a:cubicBezTo>
                <a:cubicBezTo>
                  <a:pt x="6158765" y="95772"/>
                  <a:pt x="6164078" y="98317"/>
                  <a:pt x="6168583" y="100838"/>
                </a:cubicBezTo>
                <a:cubicBezTo>
                  <a:pt x="6170085" y="101677"/>
                  <a:pt x="6169157" y="102682"/>
                  <a:pt x="6169352" y="103584"/>
                </a:cubicBezTo>
                <a:cubicBezTo>
                  <a:pt x="6170919" y="103193"/>
                  <a:pt x="6172376" y="102635"/>
                  <a:pt x="6174163" y="102336"/>
                </a:cubicBezTo>
                <a:cubicBezTo>
                  <a:pt x="6175214" y="102123"/>
                  <a:pt x="6177110" y="101992"/>
                  <a:pt x="6178321" y="102388"/>
                </a:cubicBezTo>
                <a:cubicBezTo>
                  <a:pt x="6188868" y="106263"/>
                  <a:pt x="6199413" y="110138"/>
                  <a:pt x="6209940" y="114105"/>
                </a:cubicBezTo>
                <a:cubicBezTo>
                  <a:pt x="6216085" y="116344"/>
                  <a:pt x="6222415" y="118382"/>
                  <a:pt x="6228522" y="120804"/>
                </a:cubicBezTo>
                <a:lnTo>
                  <a:pt x="6246802" y="128256"/>
                </a:lnTo>
                <a:cubicBezTo>
                  <a:pt x="6258957" y="133376"/>
                  <a:pt x="6271357" y="137781"/>
                  <a:pt x="6283250" y="143470"/>
                </a:cubicBezTo>
                <a:cubicBezTo>
                  <a:pt x="6284386" y="143994"/>
                  <a:pt x="6287032" y="144402"/>
                  <a:pt x="6286887" y="144180"/>
                </a:cubicBezTo>
                <a:cubicBezTo>
                  <a:pt x="6286252" y="143089"/>
                  <a:pt x="6284902" y="141753"/>
                  <a:pt x="6283863" y="140531"/>
                </a:cubicBezTo>
                <a:cubicBezTo>
                  <a:pt x="6283090" y="140562"/>
                  <a:pt x="6282480" y="140961"/>
                  <a:pt x="6281544" y="140623"/>
                </a:cubicBezTo>
                <a:cubicBezTo>
                  <a:pt x="6279398" y="139887"/>
                  <a:pt x="6276555" y="138816"/>
                  <a:pt x="6274906" y="137993"/>
                </a:cubicBezTo>
                <a:cubicBezTo>
                  <a:pt x="6259415" y="129112"/>
                  <a:pt x="6244107" y="120268"/>
                  <a:pt x="6228800" y="111424"/>
                </a:cubicBezTo>
                <a:cubicBezTo>
                  <a:pt x="6226986" y="110472"/>
                  <a:pt x="6225726" y="109395"/>
                  <a:pt x="6224207" y="108407"/>
                </a:cubicBezTo>
                <a:cubicBezTo>
                  <a:pt x="6226686" y="108924"/>
                  <a:pt x="6229167" y="109202"/>
                  <a:pt x="6231625" y="110049"/>
                </a:cubicBezTo>
                <a:cubicBezTo>
                  <a:pt x="6238340" y="112311"/>
                  <a:pt x="6245166" y="114500"/>
                  <a:pt x="6251859" y="117093"/>
                </a:cubicBezTo>
                <a:cubicBezTo>
                  <a:pt x="6255013" y="118277"/>
                  <a:pt x="6258254" y="120199"/>
                  <a:pt x="6261018" y="121877"/>
                </a:cubicBezTo>
                <a:cubicBezTo>
                  <a:pt x="6262429" y="122697"/>
                  <a:pt x="6262771" y="123583"/>
                  <a:pt x="6263592" y="124473"/>
                </a:cubicBezTo>
                <a:cubicBezTo>
                  <a:pt x="6265708" y="124435"/>
                  <a:pt x="6267895" y="124508"/>
                  <a:pt x="6269883" y="124395"/>
                </a:cubicBezTo>
                <a:cubicBezTo>
                  <a:pt x="6273767" y="124151"/>
                  <a:pt x="6276945" y="122466"/>
                  <a:pt x="6281588" y="123864"/>
                </a:cubicBezTo>
                <a:cubicBezTo>
                  <a:pt x="6291732" y="127368"/>
                  <a:pt x="6302470" y="132624"/>
                  <a:pt x="6312844" y="137325"/>
                </a:cubicBezTo>
                <a:cubicBezTo>
                  <a:pt x="6318361" y="139817"/>
                  <a:pt x="6323710" y="142656"/>
                  <a:pt x="6329096" y="145313"/>
                </a:cubicBezTo>
                <a:cubicBezTo>
                  <a:pt x="6343239" y="152619"/>
                  <a:pt x="6360630" y="160892"/>
                  <a:pt x="6370046" y="168124"/>
                </a:cubicBezTo>
                <a:cubicBezTo>
                  <a:pt x="6379369" y="175337"/>
                  <a:pt x="6384133" y="175468"/>
                  <a:pt x="6390635" y="178978"/>
                </a:cubicBezTo>
                <a:cubicBezTo>
                  <a:pt x="6392668" y="180026"/>
                  <a:pt x="6394528" y="179838"/>
                  <a:pt x="6396709" y="180868"/>
                </a:cubicBezTo>
                <a:cubicBezTo>
                  <a:pt x="6407447" y="185884"/>
                  <a:pt x="6412333" y="193706"/>
                  <a:pt x="6425090" y="199384"/>
                </a:cubicBezTo>
                <a:cubicBezTo>
                  <a:pt x="6430702" y="201654"/>
                  <a:pt x="6437921" y="209770"/>
                  <a:pt x="6444463" y="215158"/>
                </a:cubicBezTo>
                <a:cubicBezTo>
                  <a:pt x="6445358" y="215920"/>
                  <a:pt x="6447373" y="217057"/>
                  <a:pt x="6448107" y="217211"/>
                </a:cubicBezTo>
                <a:cubicBezTo>
                  <a:pt x="6449154" y="217477"/>
                  <a:pt x="6449544" y="216984"/>
                  <a:pt x="6450208" y="216787"/>
                </a:cubicBezTo>
                <a:lnTo>
                  <a:pt x="6454913" y="221792"/>
                </a:lnTo>
                <a:cubicBezTo>
                  <a:pt x="6456173" y="223108"/>
                  <a:pt x="6457228" y="224479"/>
                  <a:pt x="6458726" y="225796"/>
                </a:cubicBezTo>
                <a:cubicBezTo>
                  <a:pt x="6459292" y="226296"/>
                  <a:pt x="6461144" y="227066"/>
                  <a:pt x="6462080" y="227405"/>
                </a:cubicBezTo>
                <a:cubicBezTo>
                  <a:pt x="6466171" y="228689"/>
                  <a:pt x="6470032" y="229015"/>
                  <a:pt x="6474392" y="231313"/>
                </a:cubicBezTo>
                <a:cubicBezTo>
                  <a:pt x="6478879" y="233686"/>
                  <a:pt x="6486939" y="240299"/>
                  <a:pt x="6487625" y="241832"/>
                </a:cubicBezTo>
                <a:cubicBezTo>
                  <a:pt x="6490097" y="247665"/>
                  <a:pt x="6493905" y="252387"/>
                  <a:pt x="6505024" y="258106"/>
                </a:cubicBezTo>
                <a:cubicBezTo>
                  <a:pt x="6505281" y="258256"/>
                  <a:pt x="6505682" y="258627"/>
                  <a:pt x="6505903" y="258721"/>
                </a:cubicBezTo>
                <a:cubicBezTo>
                  <a:pt x="6509476" y="260423"/>
                  <a:pt x="6513122" y="262238"/>
                  <a:pt x="6516642" y="263738"/>
                </a:cubicBezTo>
                <a:cubicBezTo>
                  <a:pt x="6518182" y="264394"/>
                  <a:pt x="6519839" y="264260"/>
                  <a:pt x="6520441" y="264817"/>
                </a:cubicBezTo>
                <a:cubicBezTo>
                  <a:pt x="6522672" y="266527"/>
                  <a:pt x="6524677" y="268861"/>
                  <a:pt x="6525915" y="270509"/>
                </a:cubicBezTo>
                <a:cubicBezTo>
                  <a:pt x="6527351" y="272581"/>
                  <a:pt x="6517993" y="267133"/>
                  <a:pt x="6528041" y="275935"/>
                </a:cubicBezTo>
                <a:cubicBezTo>
                  <a:pt x="6537649" y="284309"/>
                  <a:pt x="6544137" y="294093"/>
                  <a:pt x="6552139" y="303282"/>
                </a:cubicBezTo>
                <a:cubicBezTo>
                  <a:pt x="6552868" y="304152"/>
                  <a:pt x="6555636" y="305353"/>
                  <a:pt x="6557428" y="306636"/>
                </a:cubicBezTo>
                <a:cubicBezTo>
                  <a:pt x="6565802" y="313124"/>
                  <a:pt x="6574137" y="319796"/>
                  <a:pt x="6582135" y="326925"/>
                </a:cubicBezTo>
                <a:cubicBezTo>
                  <a:pt x="6587432" y="331622"/>
                  <a:pt x="6591968" y="337214"/>
                  <a:pt x="6597021" y="342388"/>
                </a:cubicBezTo>
                <a:cubicBezTo>
                  <a:pt x="6599813" y="345078"/>
                  <a:pt x="6604489" y="349310"/>
                  <a:pt x="6605067" y="350676"/>
                </a:cubicBezTo>
                <a:cubicBezTo>
                  <a:pt x="6611248" y="366528"/>
                  <a:pt x="6630470" y="375900"/>
                  <a:pt x="6641873" y="389918"/>
                </a:cubicBezTo>
                <a:cubicBezTo>
                  <a:pt x="6647754" y="397325"/>
                  <a:pt x="6658812" y="408396"/>
                  <a:pt x="6666551" y="411495"/>
                </a:cubicBezTo>
                <a:cubicBezTo>
                  <a:pt x="6666771" y="411588"/>
                  <a:pt x="6668860" y="414898"/>
                  <a:pt x="6670263" y="416436"/>
                </a:cubicBezTo>
                <a:cubicBezTo>
                  <a:pt x="6677561" y="423946"/>
                  <a:pt x="6684107" y="433455"/>
                  <a:pt x="6690844" y="439745"/>
                </a:cubicBezTo>
                <a:cubicBezTo>
                  <a:pt x="6697597" y="446183"/>
                  <a:pt x="6704098" y="449933"/>
                  <a:pt x="6710700" y="454806"/>
                </a:cubicBezTo>
                <a:cubicBezTo>
                  <a:pt x="6713187" y="456666"/>
                  <a:pt x="6715858" y="458564"/>
                  <a:pt x="6717872" y="459702"/>
                </a:cubicBezTo>
                <a:cubicBezTo>
                  <a:pt x="6719338" y="460487"/>
                  <a:pt x="6720078" y="459923"/>
                  <a:pt x="6721126" y="459950"/>
                </a:cubicBezTo>
                <a:cubicBezTo>
                  <a:pt x="6721405" y="461828"/>
                  <a:pt x="6721757" y="463818"/>
                  <a:pt x="6721908" y="465622"/>
                </a:cubicBezTo>
                <a:cubicBezTo>
                  <a:pt x="6722097" y="467243"/>
                  <a:pt x="6722085" y="468678"/>
                  <a:pt x="6722147" y="470223"/>
                </a:cubicBezTo>
                <a:cubicBezTo>
                  <a:pt x="6722539" y="469490"/>
                  <a:pt x="6722621" y="468405"/>
                  <a:pt x="6723376" y="468228"/>
                </a:cubicBezTo>
                <a:cubicBezTo>
                  <a:pt x="6723727" y="468157"/>
                  <a:pt x="6725259" y="469769"/>
                  <a:pt x="6726210" y="470495"/>
                </a:cubicBezTo>
                <a:cubicBezTo>
                  <a:pt x="6727289" y="471295"/>
                  <a:pt x="6728259" y="471928"/>
                  <a:pt x="6729337" y="472728"/>
                </a:cubicBezTo>
                <a:cubicBezTo>
                  <a:pt x="6730416" y="473528"/>
                  <a:pt x="6731845" y="474257"/>
                  <a:pt x="6732499" y="475256"/>
                </a:cubicBezTo>
                <a:cubicBezTo>
                  <a:pt x="6736789" y="481563"/>
                  <a:pt x="6741099" y="487780"/>
                  <a:pt x="6745353" y="494032"/>
                </a:cubicBezTo>
                <a:cubicBezTo>
                  <a:pt x="6746426" y="495548"/>
                  <a:pt x="6747555" y="497030"/>
                  <a:pt x="6748683" y="498509"/>
                </a:cubicBezTo>
                <a:cubicBezTo>
                  <a:pt x="6751270" y="501731"/>
                  <a:pt x="6754097" y="507016"/>
                  <a:pt x="6755706" y="508261"/>
                </a:cubicBezTo>
                <a:cubicBezTo>
                  <a:pt x="6760749" y="512332"/>
                  <a:pt x="6769331" y="538504"/>
                  <a:pt x="6771374" y="524798"/>
                </a:cubicBezTo>
                <a:cubicBezTo>
                  <a:pt x="6771510" y="523916"/>
                  <a:pt x="6774832" y="527051"/>
                  <a:pt x="6776625" y="528335"/>
                </a:cubicBezTo>
                <a:cubicBezTo>
                  <a:pt x="6777109" y="529921"/>
                  <a:pt x="6777847" y="531895"/>
                  <a:pt x="6777892" y="533055"/>
                </a:cubicBezTo>
                <a:cubicBezTo>
                  <a:pt x="6778001" y="535522"/>
                  <a:pt x="6777767" y="537341"/>
                  <a:pt x="6777695" y="539290"/>
                </a:cubicBezTo>
                <a:cubicBezTo>
                  <a:pt x="6779885" y="541423"/>
                  <a:pt x="6782223" y="543539"/>
                  <a:pt x="6784249" y="545542"/>
                </a:cubicBezTo>
                <a:cubicBezTo>
                  <a:pt x="6787061" y="548140"/>
                  <a:pt x="6789763" y="550573"/>
                  <a:pt x="6792503" y="553059"/>
                </a:cubicBezTo>
                <a:cubicBezTo>
                  <a:pt x="6792997" y="555511"/>
                  <a:pt x="6793457" y="557905"/>
                  <a:pt x="6794116" y="560486"/>
                </a:cubicBezTo>
                <a:cubicBezTo>
                  <a:pt x="6794294" y="561242"/>
                  <a:pt x="6795221" y="562776"/>
                  <a:pt x="6795911" y="563831"/>
                </a:cubicBezTo>
                <a:cubicBezTo>
                  <a:pt x="6802015" y="573390"/>
                  <a:pt x="6808415" y="582677"/>
                  <a:pt x="6814186" y="592456"/>
                </a:cubicBezTo>
                <a:cubicBezTo>
                  <a:pt x="6814858" y="593601"/>
                  <a:pt x="6814675" y="595624"/>
                  <a:pt x="6814792" y="597133"/>
                </a:cubicBezTo>
                <a:cubicBezTo>
                  <a:pt x="6814824" y="597667"/>
                  <a:pt x="6814638" y="597868"/>
                  <a:pt x="6814507" y="598271"/>
                </a:cubicBezTo>
                <a:cubicBezTo>
                  <a:pt x="6814818" y="598384"/>
                  <a:pt x="6814985" y="598274"/>
                  <a:pt x="6815331" y="598683"/>
                </a:cubicBezTo>
                <a:cubicBezTo>
                  <a:pt x="6823114" y="607540"/>
                  <a:pt x="6831159" y="622726"/>
                  <a:pt x="6832454" y="630996"/>
                </a:cubicBezTo>
                <a:cubicBezTo>
                  <a:pt x="6832578" y="631549"/>
                  <a:pt x="6833247" y="632933"/>
                  <a:pt x="6833737" y="633803"/>
                </a:cubicBezTo>
                <a:cubicBezTo>
                  <a:pt x="6836352" y="638037"/>
                  <a:pt x="6838561" y="642377"/>
                  <a:pt x="6840807" y="646773"/>
                </a:cubicBezTo>
                <a:cubicBezTo>
                  <a:pt x="6849691" y="665058"/>
                  <a:pt x="6861892" y="682596"/>
                  <a:pt x="6865299" y="702565"/>
                </a:cubicBezTo>
                <a:cubicBezTo>
                  <a:pt x="6865370" y="702916"/>
                  <a:pt x="6866591" y="704415"/>
                  <a:pt x="6867262" y="705561"/>
                </a:cubicBezTo>
                <a:cubicBezTo>
                  <a:pt x="6869784" y="710015"/>
                  <a:pt x="6872893" y="714400"/>
                  <a:pt x="6874751" y="719050"/>
                </a:cubicBezTo>
                <a:lnTo>
                  <a:pt x="6880138" y="732965"/>
                </a:lnTo>
                <a:lnTo>
                  <a:pt x="6884898" y="747132"/>
                </a:lnTo>
                <a:lnTo>
                  <a:pt x="6894125" y="775499"/>
                </a:lnTo>
                <a:cubicBezTo>
                  <a:pt x="6894321" y="776163"/>
                  <a:pt x="6894999" y="776592"/>
                  <a:pt x="6895397" y="777441"/>
                </a:cubicBezTo>
                <a:cubicBezTo>
                  <a:pt x="6897370" y="781302"/>
                  <a:pt x="6899695" y="785092"/>
                  <a:pt x="6900930" y="789278"/>
                </a:cubicBezTo>
                <a:lnTo>
                  <a:pt x="6912119" y="827301"/>
                </a:lnTo>
                <a:cubicBezTo>
                  <a:pt x="6915990" y="839989"/>
                  <a:pt x="6918884" y="853000"/>
                  <a:pt x="6922293" y="865831"/>
                </a:cubicBezTo>
                <a:lnTo>
                  <a:pt x="6927233" y="885113"/>
                </a:lnTo>
                <a:lnTo>
                  <a:pt x="6931306" y="904646"/>
                </a:lnTo>
                <a:cubicBezTo>
                  <a:pt x="6934648" y="921249"/>
                  <a:pt x="6938139" y="937833"/>
                  <a:pt x="6940596" y="954538"/>
                </a:cubicBezTo>
                <a:cubicBezTo>
                  <a:pt x="6941509" y="960046"/>
                  <a:pt x="6944299" y="965274"/>
                  <a:pt x="6945029" y="970505"/>
                </a:cubicBezTo>
                <a:cubicBezTo>
                  <a:pt x="6945909" y="977779"/>
                  <a:pt x="6946899" y="984979"/>
                  <a:pt x="6947392" y="992268"/>
                </a:cubicBezTo>
                <a:cubicBezTo>
                  <a:pt x="6947885" y="999557"/>
                  <a:pt x="6948341" y="1006791"/>
                  <a:pt x="6948778" y="1014116"/>
                </a:cubicBezTo>
                <a:cubicBezTo>
                  <a:pt x="6948876" y="1015717"/>
                  <a:pt x="6951007" y="1018365"/>
                  <a:pt x="6952212" y="1019478"/>
                </a:cubicBezTo>
                <a:cubicBezTo>
                  <a:pt x="6952485" y="1019775"/>
                  <a:pt x="6952739" y="1015803"/>
                  <a:pt x="6952977" y="1013745"/>
                </a:cubicBezTo>
                <a:lnTo>
                  <a:pt x="6955354" y="1020037"/>
                </a:lnTo>
                <a:cubicBezTo>
                  <a:pt x="6954176" y="1022235"/>
                  <a:pt x="6953002" y="1024194"/>
                  <a:pt x="6951879" y="1026594"/>
                </a:cubicBezTo>
                <a:cubicBezTo>
                  <a:pt x="6951299" y="1027767"/>
                  <a:pt x="6950327" y="1029673"/>
                  <a:pt x="6950499" y="1031146"/>
                </a:cubicBezTo>
                <a:cubicBezTo>
                  <a:pt x="6952089" y="1043741"/>
                  <a:pt x="6952465" y="1056420"/>
                  <a:pt x="6953375" y="1069064"/>
                </a:cubicBezTo>
                <a:cubicBezTo>
                  <a:pt x="6954045" y="1081708"/>
                  <a:pt x="6955341" y="1094339"/>
                  <a:pt x="6955386" y="1106995"/>
                </a:cubicBezTo>
                <a:cubicBezTo>
                  <a:pt x="6955437" y="1109736"/>
                  <a:pt x="6952825" y="1123182"/>
                  <a:pt x="6957283" y="1117883"/>
                </a:cubicBezTo>
                <a:cubicBezTo>
                  <a:pt x="6957414" y="1117719"/>
                  <a:pt x="6957965" y="1120132"/>
                  <a:pt x="6957957" y="1121089"/>
                </a:cubicBezTo>
                <a:cubicBezTo>
                  <a:pt x="6957871" y="1122652"/>
                  <a:pt x="6957528" y="1124065"/>
                  <a:pt x="6957314" y="1125555"/>
                </a:cubicBezTo>
                <a:cubicBezTo>
                  <a:pt x="6956787" y="1129230"/>
                  <a:pt x="6955764" y="1132992"/>
                  <a:pt x="6955790" y="1136543"/>
                </a:cubicBezTo>
                <a:cubicBezTo>
                  <a:pt x="6955838" y="1142062"/>
                  <a:pt x="6957230" y="1147334"/>
                  <a:pt x="6957202" y="1152982"/>
                </a:cubicBezTo>
                <a:cubicBezTo>
                  <a:pt x="6957270" y="1169668"/>
                  <a:pt x="6957354" y="1186500"/>
                  <a:pt x="6957402" y="1203278"/>
                </a:cubicBezTo>
                <a:cubicBezTo>
                  <a:pt x="6957233" y="1210524"/>
                  <a:pt x="6956991" y="1217660"/>
                  <a:pt x="6956842" y="1224815"/>
                </a:cubicBezTo>
                <a:cubicBezTo>
                  <a:pt x="6956715" y="1226801"/>
                  <a:pt x="6956624" y="1228842"/>
                  <a:pt x="6956535" y="1230884"/>
                </a:cubicBezTo>
                <a:cubicBezTo>
                  <a:pt x="6957155" y="1229288"/>
                  <a:pt x="6958029" y="1228081"/>
                  <a:pt x="6958395" y="1226097"/>
                </a:cubicBezTo>
                <a:cubicBezTo>
                  <a:pt x="6959719" y="1219283"/>
                  <a:pt x="6960952" y="1212450"/>
                  <a:pt x="6962275" y="1205636"/>
                </a:cubicBezTo>
                <a:cubicBezTo>
                  <a:pt x="6963509" y="1198802"/>
                  <a:pt x="6964154" y="1191799"/>
                  <a:pt x="6964966" y="1184686"/>
                </a:cubicBezTo>
                <a:cubicBezTo>
                  <a:pt x="6966130" y="1172664"/>
                  <a:pt x="6966144" y="1159732"/>
                  <a:pt x="6967215" y="1147691"/>
                </a:cubicBezTo>
                <a:cubicBezTo>
                  <a:pt x="6967538" y="1142009"/>
                  <a:pt x="6969376" y="1137554"/>
                  <a:pt x="6970558" y="1132578"/>
                </a:cubicBezTo>
                <a:cubicBezTo>
                  <a:pt x="6970675" y="1133848"/>
                  <a:pt x="6970978" y="1135157"/>
                  <a:pt x="6970912" y="1136389"/>
                </a:cubicBezTo>
                <a:cubicBezTo>
                  <a:pt x="6970971" y="1147372"/>
                  <a:pt x="6970128" y="1158311"/>
                  <a:pt x="6969432" y="1169232"/>
                </a:cubicBezTo>
                <a:lnTo>
                  <a:pt x="6967474" y="1202072"/>
                </a:lnTo>
                <a:cubicBezTo>
                  <a:pt x="6966127" y="1216355"/>
                  <a:pt x="6965530" y="1230938"/>
                  <a:pt x="6963906" y="1245163"/>
                </a:cubicBezTo>
                <a:cubicBezTo>
                  <a:pt x="6963416" y="1248894"/>
                  <a:pt x="6962907" y="1252716"/>
                  <a:pt x="6962417" y="1256446"/>
                </a:cubicBezTo>
                <a:lnTo>
                  <a:pt x="6960248" y="1267540"/>
                </a:lnTo>
                <a:cubicBezTo>
                  <a:pt x="6958753" y="1274942"/>
                  <a:pt x="6957222" y="1282288"/>
                  <a:pt x="6956003" y="1289747"/>
                </a:cubicBezTo>
                <a:cubicBezTo>
                  <a:pt x="6954481" y="1298197"/>
                  <a:pt x="6953602" y="1306780"/>
                  <a:pt x="6951878" y="1315284"/>
                </a:cubicBezTo>
                <a:lnTo>
                  <a:pt x="6947182" y="1340798"/>
                </a:lnTo>
                <a:cubicBezTo>
                  <a:pt x="6946645" y="1343608"/>
                  <a:pt x="6946970" y="1346646"/>
                  <a:pt x="6946891" y="1349552"/>
                </a:cubicBezTo>
                <a:cubicBezTo>
                  <a:pt x="6947810" y="1347444"/>
                  <a:pt x="6948672" y="1345372"/>
                  <a:pt x="6949610" y="1343172"/>
                </a:cubicBezTo>
                <a:cubicBezTo>
                  <a:pt x="6950324" y="1341357"/>
                  <a:pt x="6951093" y="1339505"/>
                  <a:pt x="6951807" y="1337690"/>
                </a:cubicBezTo>
                <a:cubicBezTo>
                  <a:pt x="6951682" y="1339436"/>
                  <a:pt x="6951742" y="1341221"/>
                  <a:pt x="6951378" y="1342965"/>
                </a:cubicBezTo>
                <a:cubicBezTo>
                  <a:pt x="6949864" y="1350458"/>
                  <a:pt x="6948732" y="1358416"/>
                  <a:pt x="6947144" y="1366036"/>
                </a:cubicBezTo>
                <a:cubicBezTo>
                  <a:pt x="6945371" y="1373620"/>
                  <a:pt x="6943473" y="1380890"/>
                  <a:pt x="6941252" y="1387181"/>
                </a:cubicBezTo>
                <a:cubicBezTo>
                  <a:pt x="6937864" y="1396536"/>
                  <a:pt x="6937278" y="1409923"/>
                  <a:pt x="6932247" y="1415439"/>
                </a:cubicBezTo>
                <a:cubicBezTo>
                  <a:pt x="6932119" y="1415603"/>
                  <a:pt x="6931863" y="1417514"/>
                  <a:pt x="6931488" y="1418394"/>
                </a:cubicBezTo>
                <a:cubicBezTo>
                  <a:pt x="6929234" y="1424152"/>
                  <a:pt x="6926999" y="1429818"/>
                  <a:pt x="6924744" y="1435576"/>
                </a:cubicBezTo>
                <a:cubicBezTo>
                  <a:pt x="6920914" y="1445222"/>
                  <a:pt x="6913604" y="1461903"/>
                  <a:pt x="6913796" y="1463284"/>
                </a:cubicBezTo>
                <a:cubicBezTo>
                  <a:pt x="6915265" y="1474849"/>
                  <a:pt x="6909463" y="1478095"/>
                  <a:pt x="6906250" y="1484085"/>
                </a:cubicBezTo>
                <a:cubicBezTo>
                  <a:pt x="6905709" y="1485073"/>
                  <a:pt x="6904808" y="1487328"/>
                  <a:pt x="6904746" y="1488083"/>
                </a:cubicBezTo>
                <a:cubicBezTo>
                  <a:pt x="6904246" y="1495308"/>
                  <a:pt x="6903691" y="1502570"/>
                  <a:pt x="6903525" y="1509339"/>
                </a:cubicBezTo>
                <a:cubicBezTo>
                  <a:pt x="6903494" y="1511104"/>
                  <a:pt x="6904882" y="1512256"/>
                  <a:pt x="6905424" y="1511267"/>
                </a:cubicBezTo>
                <a:cubicBezTo>
                  <a:pt x="6906879" y="1508648"/>
                  <a:pt x="6908146" y="1504409"/>
                  <a:pt x="6909642" y="1501367"/>
                </a:cubicBezTo>
                <a:cubicBezTo>
                  <a:pt x="6911737" y="1497061"/>
                  <a:pt x="6913903" y="1493105"/>
                  <a:pt x="6916086" y="1489297"/>
                </a:cubicBezTo>
                <a:cubicBezTo>
                  <a:pt x="6916180" y="1489076"/>
                  <a:pt x="6916811" y="1492944"/>
                  <a:pt x="6916549" y="1493513"/>
                </a:cubicBezTo>
                <a:cubicBezTo>
                  <a:pt x="6914317" y="1498701"/>
                  <a:pt x="6911780" y="1503298"/>
                  <a:pt x="6909640" y="1508505"/>
                </a:cubicBezTo>
                <a:lnTo>
                  <a:pt x="6903995" y="1521796"/>
                </a:lnTo>
                <a:cubicBezTo>
                  <a:pt x="6902064" y="1526232"/>
                  <a:pt x="6899877" y="1530519"/>
                  <a:pt x="6897818" y="1534881"/>
                </a:cubicBezTo>
                <a:cubicBezTo>
                  <a:pt x="6893700" y="1543604"/>
                  <a:pt x="6889711" y="1552402"/>
                  <a:pt x="6886033" y="1561313"/>
                </a:cubicBezTo>
                <a:cubicBezTo>
                  <a:pt x="6883612" y="1567180"/>
                  <a:pt x="6876827" y="1564568"/>
                  <a:pt x="6879317" y="1575148"/>
                </a:cubicBezTo>
                <a:cubicBezTo>
                  <a:pt x="6878963" y="1575696"/>
                  <a:pt x="6878665" y="1576209"/>
                  <a:pt x="6878311" y="1576758"/>
                </a:cubicBezTo>
                <a:cubicBezTo>
                  <a:pt x="6872075" y="1588058"/>
                  <a:pt x="6865621" y="1599025"/>
                  <a:pt x="6859623" y="1610566"/>
                </a:cubicBezTo>
                <a:cubicBezTo>
                  <a:pt x="6854349" y="1621156"/>
                  <a:pt x="6848589" y="1630399"/>
                  <a:pt x="6844162" y="1643370"/>
                </a:cubicBezTo>
                <a:cubicBezTo>
                  <a:pt x="6841657" y="1650561"/>
                  <a:pt x="6830640" y="1663882"/>
                  <a:pt x="6823285" y="1674805"/>
                </a:cubicBezTo>
                <a:cubicBezTo>
                  <a:pt x="6818632" y="1681500"/>
                  <a:pt x="6814153" y="1689429"/>
                  <a:pt x="6809714" y="1696936"/>
                </a:cubicBezTo>
                <a:cubicBezTo>
                  <a:pt x="6808968" y="1698217"/>
                  <a:pt x="6808691" y="1700698"/>
                  <a:pt x="6808978" y="1701382"/>
                </a:cubicBezTo>
                <a:cubicBezTo>
                  <a:pt x="6809268" y="1702065"/>
                  <a:pt x="6810637" y="1701009"/>
                  <a:pt x="6811505" y="1700758"/>
                </a:cubicBezTo>
                <a:cubicBezTo>
                  <a:pt x="6809292" y="1703555"/>
                  <a:pt x="6807155" y="1706223"/>
                  <a:pt x="6804997" y="1709222"/>
                </a:cubicBezTo>
                <a:cubicBezTo>
                  <a:pt x="6800681" y="1715221"/>
                  <a:pt x="6796491" y="1721534"/>
                  <a:pt x="6791753" y="1727254"/>
                </a:cubicBezTo>
                <a:cubicBezTo>
                  <a:pt x="6790322" y="1729064"/>
                  <a:pt x="6788054" y="1731897"/>
                  <a:pt x="6787576" y="1731893"/>
                </a:cubicBezTo>
                <a:cubicBezTo>
                  <a:pt x="6785517" y="1731894"/>
                  <a:pt x="6783903" y="1731127"/>
                  <a:pt x="6782291" y="1730360"/>
                </a:cubicBezTo>
                <a:cubicBezTo>
                  <a:pt x="6781594" y="1730024"/>
                  <a:pt x="6780512" y="1729701"/>
                  <a:pt x="6781058" y="1728234"/>
                </a:cubicBezTo>
                <a:cubicBezTo>
                  <a:pt x="6781998" y="1725556"/>
                  <a:pt x="6783941" y="1721985"/>
                  <a:pt x="6785511" y="1718815"/>
                </a:cubicBezTo>
                <a:cubicBezTo>
                  <a:pt x="6782255" y="1723406"/>
                  <a:pt x="6778687" y="1727884"/>
                  <a:pt x="6775798" y="1732552"/>
                </a:cubicBezTo>
                <a:cubicBezTo>
                  <a:pt x="6768883" y="1743662"/>
                  <a:pt x="6762806" y="1753510"/>
                  <a:pt x="6762049" y="1744729"/>
                </a:cubicBezTo>
                <a:cubicBezTo>
                  <a:pt x="6761963" y="1743993"/>
                  <a:pt x="6760205" y="1745303"/>
                  <a:pt x="6759133" y="1745846"/>
                </a:cubicBezTo>
                <a:cubicBezTo>
                  <a:pt x="6758542" y="1746154"/>
                  <a:pt x="6757690" y="1747029"/>
                  <a:pt x="6756949" y="1747595"/>
                </a:cubicBezTo>
                <a:cubicBezTo>
                  <a:pt x="6757530" y="1746182"/>
                  <a:pt x="6757948" y="1744640"/>
                  <a:pt x="6758786" y="1743378"/>
                </a:cubicBezTo>
                <a:cubicBezTo>
                  <a:pt x="6760629" y="1740505"/>
                  <a:pt x="6762675" y="1737818"/>
                  <a:pt x="6764648" y="1735018"/>
                </a:cubicBezTo>
                <a:cubicBezTo>
                  <a:pt x="6761800" y="1736964"/>
                  <a:pt x="6758931" y="1739001"/>
                  <a:pt x="6756138" y="1740910"/>
                </a:cubicBezTo>
                <a:cubicBezTo>
                  <a:pt x="6753844" y="1742493"/>
                  <a:pt x="6750155" y="1745939"/>
                  <a:pt x="6749685" y="1744978"/>
                </a:cubicBezTo>
                <a:cubicBezTo>
                  <a:pt x="6747273" y="1740691"/>
                  <a:pt x="6746963" y="1733441"/>
                  <a:pt x="6743471" y="1730892"/>
                </a:cubicBezTo>
                <a:cubicBezTo>
                  <a:pt x="6740636" y="1728863"/>
                  <a:pt x="6734449" y="1731886"/>
                  <a:pt x="6729788" y="1732639"/>
                </a:cubicBezTo>
                <a:lnTo>
                  <a:pt x="6729733" y="1732675"/>
                </a:lnTo>
                <a:cubicBezTo>
                  <a:pt x="6729733" y="1732675"/>
                  <a:pt x="6729733" y="1732675"/>
                  <a:pt x="6729697" y="1732620"/>
                </a:cubicBezTo>
                <a:lnTo>
                  <a:pt x="6729807" y="1732548"/>
                </a:lnTo>
                <a:cubicBezTo>
                  <a:pt x="6728701" y="1726137"/>
                  <a:pt x="6727593" y="1719726"/>
                  <a:pt x="6726337" y="1713571"/>
                </a:cubicBezTo>
                <a:cubicBezTo>
                  <a:pt x="6725983" y="1711821"/>
                  <a:pt x="6725220" y="1710656"/>
                  <a:pt x="6724606" y="1709234"/>
                </a:cubicBezTo>
                <a:cubicBezTo>
                  <a:pt x="6722844" y="1713322"/>
                  <a:pt x="6720804" y="1717592"/>
                  <a:pt x="6719431" y="1721426"/>
                </a:cubicBezTo>
                <a:cubicBezTo>
                  <a:pt x="6718491" y="1723864"/>
                  <a:pt x="6718625" y="1725521"/>
                  <a:pt x="6718054" y="1727798"/>
                </a:cubicBezTo>
                <a:cubicBezTo>
                  <a:pt x="6717674" y="1729395"/>
                  <a:pt x="6716885" y="1731339"/>
                  <a:pt x="6716282" y="1733081"/>
                </a:cubicBezTo>
                <a:cubicBezTo>
                  <a:pt x="6715272" y="1732872"/>
                  <a:pt x="6713315" y="1733757"/>
                  <a:pt x="6713419" y="1732341"/>
                </a:cubicBezTo>
                <a:cubicBezTo>
                  <a:pt x="6713945" y="1726366"/>
                  <a:pt x="6714992" y="1719734"/>
                  <a:pt x="6716056" y="1713249"/>
                </a:cubicBezTo>
                <a:cubicBezTo>
                  <a:pt x="6716229" y="1712423"/>
                  <a:pt x="6717371" y="1709930"/>
                  <a:pt x="6717927" y="1709327"/>
                </a:cubicBezTo>
                <a:cubicBezTo>
                  <a:pt x="6723549" y="1703505"/>
                  <a:pt x="6718743" y="1706335"/>
                  <a:pt x="6719084" y="1705161"/>
                </a:cubicBezTo>
                <a:cubicBezTo>
                  <a:pt x="6720507" y="1699709"/>
                  <a:pt x="6721264" y="1694932"/>
                  <a:pt x="6721983" y="1690100"/>
                </a:cubicBezTo>
                <a:cubicBezTo>
                  <a:pt x="6722100" y="1689309"/>
                  <a:pt x="6721233" y="1689560"/>
                  <a:pt x="6720998" y="1689080"/>
                </a:cubicBezTo>
                <a:cubicBezTo>
                  <a:pt x="6720800" y="1688655"/>
                  <a:pt x="6720489" y="1688303"/>
                  <a:pt x="6720235" y="1687915"/>
                </a:cubicBezTo>
                <a:cubicBezTo>
                  <a:pt x="6712968" y="1699335"/>
                  <a:pt x="6705481" y="1710661"/>
                  <a:pt x="6697738" y="1721839"/>
                </a:cubicBezTo>
                <a:cubicBezTo>
                  <a:pt x="6685007" y="1740169"/>
                  <a:pt x="6671747" y="1757813"/>
                  <a:pt x="6658086" y="1775087"/>
                </a:cubicBezTo>
                <a:cubicBezTo>
                  <a:pt x="6657786" y="1775839"/>
                  <a:pt x="6657505" y="1776498"/>
                  <a:pt x="6657205" y="1777251"/>
                </a:cubicBezTo>
                <a:cubicBezTo>
                  <a:pt x="6656464" y="1777814"/>
                  <a:pt x="6655853" y="1778215"/>
                  <a:pt x="6655280" y="1778670"/>
                </a:cubicBezTo>
                <a:cubicBezTo>
                  <a:pt x="6643999" y="1792799"/>
                  <a:pt x="6632372" y="1806520"/>
                  <a:pt x="6620471" y="1819944"/>
                </a:cubicBezTo>
                <a:cubicBezTo>
                  <a:pt x="6620783" y="1820058"/>
                  <a:pt x="6621059" y="1820115"/>
                  <a:pt x="6621295" y="1820356"/>
                </a:cubicBezTo>
                <a:cubicBezTo>
                  <a:pt x="6621990" y="1820932"/>
                  <a:pt x="6622499" y="1821709"/>
                  <a:pt x="6622711" y="1822759"/>
                </a:cubicBezTo>
                <a:cubicBezTo>
                  <a:pt x="6623103" y="1824326"/>
                  <a:pt x="6623144" y="1826203"/>
                  <a:pt x="6623350" y="1827970"/>
                </a:cubicBezTo>
                <a:cubicBezTo>
                  <a:pt x="6630681" y="1819917"/>
                  <a:pt x="6638488" y="1812346"/>
                  <a:pt x="6645253" y="1803791"/>
                </a:cubicBezTo>
                <a:cubicBezTo>
                  <a:pt x="6648262" y="1800155"/>
                  <a:pt x="6650998" y="1796222"/>
                  <a:pt x="6653899" y="1792419"/>
                </a:cubicBezTo>
                <a:cubicBezTo>
                  <a:pt x="6652104" y="1795974"/>
                  <a:pt x="6650329" y="1799435"/>
                  <a:pt x="6648478" y="1803026"/>
                </a:cubicBezTo>
                <a:cubicBezTo>
                  <a:pt x="6646349" y="1807038"/>
                  <a:pt x="6644144" y="1811178"/>
                  <a:pt x="6641831" y="1815151"/>
                </a:cubicBezTo>
                <a:cubicBezTo>
                  <a:pt x="6646505" y="1810424"/>
                  <a:pt x="6651179" y="1805697"/>
                  <a:pt x="6655508" y="1800563"/>
                </a:cubicBezTo>
                <a:cubicBezTo>
                  <a:pt x="6658201" y="1797292"/>
                  <a:pt x="6660183" y="1793298"/>
                  <a:pt x="6662715" y="1789658"/>
                </a:cubicBezTo>
                <a:cubicBezTo>
                  <a:pt x="6663813" y="1788065"/>
                  <a:pt x="6666414" y="1785015"/>
                  <a:pt x="6666819" y="1784908"/>
                </a:cubicBezTo>
                <a:cubicBezTo>
                  <a:pt x="6676696" y="1782798"/>
                  <a:pt x="6680129" y="1772303"/>
                  <a:pt x="6684211" y="1763525"/>
                </a:cubicBezTo>
                <a:cubicBezTo>
                  <a:pt x="6685389" y="1761088"/>
                  <a:pt x="6686124" y="1758942"/>
                  <a:pt x="6687025" y="1756686"/>
                </a:cubicBezTo>
                <a:cubicBezTo>
                  <a:pt x="6688885" y="1756499"/>
                  <a:pt x="6690949" y="1756019"/>
                  <a:pt x="6692454" y="1756381"/>
                </a:cubicBezTo>
                <a:cubicBezTo>
                  <a:pt x="6692730" y="1756438"/>
                  <a:pt x="6690438" y="1760081"/>
                  <a:pt x="6689744" y="1761804"/>
                </a:cubicBezTo>
                <a:cubicBezTo>
                  <a:pt x="6686741" y="1769082"/>
                  <a:pt x="6681881" y="1778609"/>
                  <a:pt x="6681406" y="1782726"/>
                </a:cubicBezTo>
                <a:cubicBezTo>
                  <a:pt x="6681182" y="1785410"/>
                  <a:pt x="6684679" y="1785181"/>
                  <a:pt x="6683372" y="1789843"/>
                </a:cubicBezTo>
                <a:cubicBezTo>
                  <a:pt x="6683353" y="1789935"/>
                  <a:pt x="6684351" y="1789281"/>
                  <a:pt x="6684557" y="1788988"/>
                </a:cubicBezTo>
                <a:cubicBezTo>
                  <a:pt x="6694875" y="1773269"/>
                  <a:pt x="6692146" y="1783144"/>
                  <a:pt x="6695391" y="1782287"/>
                </a:cubicBezTo>
                <a:cubicBezTo>
                  <a:pt x="6697640" y="1781606"/>
                  <a:pt x="6701924" y="1777373"/>
                  <a:pt x="6705349" y="1774734"/>
                </a:cubicBezTo>
                <a:cubicBezTo>
                  <a:pt x="6704322" y="1774376"/>
                  <a:pt x="6703070" y="1774402"/>
                  <a:pt x="6702415" y="1773643"/>
                </a:cubicBezTo>
                <a:cubicBezTo>
                  <a:pt x="6702068" y="1773236"/>
                  <a:pt x="6702615" y="1771529"/>
                  <a:pt x="6703086" y="1770190"/>
                </a:cubicBezTo>
                <a:cubicBezTo>
                  <a:pt x="6703199" y="1769878"/>
                  <a:pt x="6704571" y="1768584"/>
                  <a:pt x="6705185" y="1767705"/>
                </a:cubicBezTo>
                <a:cubicBezTo>
                  <a:pt x="6707102" y="1764943"/>
                  <a:pt x="6709111" y="1762200"/>
                  <a:pt x="6710734" y="1759472"/>
                </a:cubicBezTo>
                <a:cubicBezTo>
                  <a:pt x="6713009" y="1755682"/>
                  <a:pt x="6715080" y="1751946"/>
                  <a:pt x="6717245" y="1748230"/>
                </a:cubicBezTo>
                <a:cubicBezTo>
                  <a:pt x="6717301" y="1748193"/>
                  <a:pt x="6718169" y="1747703"/>
                  <a:pt x="6718223" y="1747906"/>
                </a:cubicBezTo>
                <a:cubicBezTo>
                  <a:pt x="6718722" y="1749878"/>
                  <a:pt x="6718722" y="1749878"/>
                  <a:pt x="6723071" y="1744414"/>
                </a:cubicBezTo>
                <a:cubicBezTo>
                  <a:pt x="6723926" y="1743298"/>
                  <a:pt x="6724834" y="1742386"/>
                  <a:pt x="6725707" y="1741418"/>
                </a:cubicBezTo>
                <a:lnTo>
                  <a:pt x="6725010" y="1743381"/>
                </a:lnTo>
                <a:cubicBezTo>
                  <a:pt x="6721491" y="1753138"/>
                  <a:pt x="6718194" y="1762752"/>
                  <a:pt x="6723840" y="1763018"/>
                </a:cubicBezTo>
                <a:cubicBezTo>
                  <a:pt x="6724649" y="1763043"/>
                  <a:pt x="6725027" y="1763984"/>
                  <a:pt x="6725092" y="1765052"/>
                </a:cubicBezTo>
                <a:cubicBezTo>
                  <a:pt x="6725139" y="1766211"/>
                  <a:pt x="6724552" y="1768101"/>
                  <a:pt x="6724264" y="1769717"/>
                </a:cubicBezTo>
                <a:lnTo>
                  <a:pt x="6722486" y="1768820"/>
                </a:lnTo>
                <a:cubicBezTo>
                  <a:pt x="6720141" y="1767661"/>
                  <a:pt x="6717760" y="1766446"/>
                  <a:pt x="6715339" y="1765414"/>
                </a:cubicBezTo>
                <a:cubicBezTo>
                  <a:pt x="6715083" y="1765265"/>
                  <a:pt x="6713989" y="1766378"/>
                  <a:pt x="6713249" y="1766942"/>
                </a:cubicBezTo>
                <a:cubicBezTo>
                  <a:pt x="6713168" y="1770088"/>
                  <a:pt x="6712808" y="1773654"/>
                  <a:pt x="6713154" y="1776361"/>
                </a:cubicBezTo>
                <a:cubicBezTo>
                  <a:pt x="6713343" y="1777981"/>
                  <a:pt x="6715333" y="1777629"/>
                  <a:pt x="6715558" y="1779305"/>
                </a:cubicBezTo>
                <a:cubicBezTo>
                  <a:pt x="6715891" y="1781386"/>
                  <a:pt x="6715795" y="1784145"/>
                  <a:pt x="6714959" y="1787468"/>
                </a:cubicBezTo>
                <a:cubicBezTo>
                  <a:pt x="6714237" y="1790240"/>
                  <a:pt x="6712823" y="1794496"/>
                  <a:pt x="6710552" y="1797808"/>
                </a:cubicBezTo>
                <a:cubicBezTo>
                  <a:pt x="6705103" y="1805103"/>
                  <a:pt x="6697094" y="1812728"/>
                  <a:pt x="6693345" y="1818989"/>
                </a:cubicBezTo>
                <a:cubicBezTo>
                  <a:pt x="6687771" y="1828271"/>
                  <a:pt x="6680843" y="1840816"/>
                  <a:pt x="6681513" y="1844501"/>
                </a:cubicBezTo>
                <a:cubicBezTo>
                  <a:pt x="6683322" y="1855130"/>
                  <a:pt x="6660350" y="1872715"/>
                  <a:pt x="6654118" y="1885836"/>
                </a:cubicBezTo>
                <a:cubicBezTo>
                  <a:pt x="6650295" y="1894525"/>
                  <a:pt x="6638700" y="1906480"/>
                  <a:pt x="6630466" y="1917028"/>
                </a:cubicBezTo>
                <a:cubicBezTo>
                  <a:pt x="6625671" y="1923023"/>
                  <a:pt x="6621004" y="1929093"/>
                  <a:pt x="6615731" y="1935084"/>
                </a:cubicBezTo>
                <a:cubicBezTo>
                  <a:pt x="6609219" y="1941966"/>
                  <a:pt x="6602100" y="1948771"/>
                  <a:pt x="6594927" y="1955372"/>
                </a:cubicBezTo>
                <a:cubicBezTo>
                  <a:pt x="6590312" y="1959584"/>
                  <a:pt x="6585223" y="1963314"/>
                  <a:pt x="6580354" y="1967138"/>
                </a:cubicBezTo>
                <a:cubicBezTo>
                  <a:pt x="6579724" y="1967629"/>
                  <a:pt x="6579101" y="1967403"/>
                  <a:pt x="6578511" y="1967472"/>
                </a:cubicBezTo>
                <a:cubicBezTo>
                  <a:pt x="6582072" y="1963951"/>
                  <a:pt x="6586315" y="1960140"/>
                  <a:pt x="6589010" y="1956869"/>
                </a:cubicBezTo>
                <a:cubicBezTo>
                  <a:pt x="6594325" y="1950216"/>
                  <a:pt x="6606836" y="1943051"/>
                  <a:pt x="6607294" y="1936488"/>
                </a:cubicBezTo>
                <a:cubicBezTo>
                  <a:pt x="6607334" y="1936064"/>
                  <a:pt x="6609097" y="1934276"/>
                  <a:pt x="6611358" y="1932160"/>
                </a:cubicBezTo>
                <a:cubicBezTo>
                  <a:pt x="6613547" y="1929933"/>
                  <a:pt x="6616107" y="1927305"/>
                  <a:pt x="6617999" y="1925352"/>
                </a:cubicBezTo>
                <a:cubicBezTo>
                  <a:pt x="6618240" y="1925115"/>
                  <a:pt x="6619122" y="1925251"/>
                  <a:pt x="6619711" y="1925183"/>
                </a:cubicBezTo>
                <a:cubicBezTo>
                  <a:pt x="6619956" y="1924466"/>
                  <a:pt x="6620331" y="1923586"/>
                  <a:pt x="6620335" y="1923108"/>
                </a:cubicBezTo>
                <a:cubicBezTo>
                  <a:pt x="6620234" y="1921986"/>
                  <a:pt x="6620306" y="1919797"/>
                  <a:pt x="6619622" y="1920325"/>
                </a:cubicBezTo>
                <a:cubicBezTo>
                  <a:pt x="6614663" y="1923891"/>
                  <a:pt x="6609862" y="1928304"/>
                  <a:pt x="6604534" y="1932031"/>
                </a:cubicBezTo>
                <a:cubicBezTo>
                  <a:pt x="6603564" y="1940596"/>
                  <a:pt x="6594141" y="1943279"/>
                  <a:pt x="6587610" y="1947954"/>
                </a:cubicBezTo>
                <a:cubicBezTo>
                  <a:pt x="6587035" y="1948409"/>
                  <a:pt x="6586481" y="1948773"/>
                  <a:pt x="6585907" y="1949228"/>
                </a:cubicBezTo>
                <a:cubicBezTo>
                  <a:pt x="6577818" y="1955399"/>
                  <a:pt x="6570095" y="1961885"/>
                  <a:pt x="6561823" y="1967779"/>
                </a:cubicBezTo>
                <a:cubicBezTo>
                  <a:pt x="6549593" y="1976583"/>
                  <a:pt x="6537143" y="1985055"/>
                  <a:pt x="6525220" y="1994451"/>
                </a:cubicBezTo>
                <a:cubicBezTo>
                  <a:pt x="6514449" y="2002458"/>
                  <a:pt x="6503928" y="2011332"/>
                  <a:pt x="6493100" y="2019614"/>
                </a:cubicBezTo>
                <a:cubicBezTo>
                  <a:pt x="6482083" y="2028337"/>
                  <a:pt x="6470266" y="2036078"/>
                  <a:pt x="6458505" y="2043543"/>
                </a:cubicBezTo>
                <a:cubicBezTo>
                  <a:pt x="6454641" y="2045996"/>
                  <a:pt x="6450382" y="2047120"/>
                  <a:pt x="6446339" y="2048816"/>
                </a:cubicBezTo>
                <a:cubicBezTo>
                  <a:pt x="6449006" y="2046594"/>
                  <a:pt x="6451509" y="2044241"/>
                  <a:pt x="6454396" y="2042112"/>
                </a:cubicBezTo>
                <a:cubicBezTo>
                  <a:pt x="6459152" y="2038600"/>
                  <a:pt x="6464165" y="2035237"/>
                  <a:pt x="6469050" y="2031800"/>
                </a:cubicBezTo>
                <a:cubicBezTo>
                  <a:pt x="6477374" y="2026109"/>
                  <a:pt x="6485044" y="2019420"/>
                  <a:pt x="6493223" y="2013507"/>
                </a:cubicBezTo>
                <a:cubicBezTo>
                  <a:pt x="6499718" y="2008777"/>
                  <a:pt x="6506829" y="2005229"/>
                  <a:pt x="6513361" y="2000555"/>
                </a:cubicBezTo>
                <a:cubicBezTo>
                  <a:pt x="6522703" y="1994118"/>
                  <a:pt x="6531243" y="1986700"/>
                  <a:pt x="6540094" y="1979634"/>
                </a:cubicBezTo>
                <a:cubicBezTo>
                  <a:pt x="6548835" y="1972402"/>
                  <a:pt x="6557722" y="1965391"/>
                  <a:pt x="6566098" y="1957843"/>
                </a:cubicBezTo>
                <a:cubicBezTo>
                  <a:pt x="6568712" y="1955417"/>
                  <a:pt x="6569996" y="1951325"/>
                  <a:pt x="6571049" y="1948574"/>
                </a:cubicBezTo>
                <a:cubicBezTo>
                  <a:pt x="6571293" y="1947859"/>
                  <a:pt x="6568375" y="1949215"/>
                  <a:pt x="6566901" y="1949626"/>
                </a:cubicBezTo>
                <a:cubicBezTo>
                  <a:pt x="6569694" y="1947717"/>
                  <a:pt x="6573046" y="1944967"/>
                  <a:pt x="6575170" y="1943972"/>
                </a:cubicBezTo>
                <a:cubicBezTo>
                  <a:pt x="6582906" y="1940411"/>
                  <a:pt x="6591321" y="1934978"/>
                  <a:pt x="6599377" y="1928274"/>
                </a:cubicBezTo>
                <a:cubicBezTo>
                  <a:pt x="6607470" y="1921625"/>
                  <a:pt x="6614622" y="1913055"/>
                  <a:pt x="6620947" y="1904313"/>
                </a:cubicBezTo>
                <a:cubicBezTo>
                  <a:pt x="6621841" y="1903014"/>
                  <a:pt x="6620859" y="1901516"/>
                  <a:pt x="6620582" y="1901697"/>
                </a:cubicBezTo>
                <a:cubicBezTo>
                  <a:pt x="6615822" y="1905688"/>
                  <a:pt x="6611062" y="1909678"/>
                  <a:pt x="6606302" y="1913669"/>
                </a:cubicBezTo>
                <a:lnTo>
                  <a:pt x="6599152" y="1919699"/>
                </a:lnTo>
                <a:lnTo>
                  <a:pt x="6591693" y="1925378"/>
                </a:lnTo>
                <a:cubicBezTo>
                  <a:pt x="6591758" y="1926446"/>
                  <a:pt x="6591952" y="1927349"/>
                  <a:pt x="6591888" y="1928581"/>
                </a:cubicBezTo>
                <a:cubicBezTo>
                  <a:pt x="6591903" y="1928968"/>
                  <a:pt x="6591009" y="1930266"/>
                  <a:pt x="6590843" y="1930375"/>
                </a:cubicBezTo>
                <a:cubicBezTo>
                  <a:pt x="6584444" y="1934647"/>
                  <a:pt x="6578099" y="1938881"/>
                  <a:pt x="6571868" y="1942804"/>
                </a:cubicBezTo>
                <a:cubicBezTo>
                  <a:pt x="6571146" y="1943277"/>
                  <a:pt x="6571119" y="1942026"/>
                  <a:pt x="6570793" y="1941527"/>
                </a:cubicBezTo>
                <a:cubicBezTo>
                  <a:pt x="6572404" y="1940233"/>
                  <a:pt x="6574106" y="1938959"/>
                  <a:pt x="6575662" y="1937703"/>
                </a:cubicBezTo>
                <a:cubicBezTo>
                  <a:pt x="6577290" y="1936557"/>
                  <a:pt x="6578807" y="1935484"/>
                  <a:pt x="6580379" y="1934374"/>
                </a:cubicBezTo>
                <a:cubicBezTo>
                  <a:pt x="6579938" y="1934427"/>
                  <a:pt x="6578997" y="1934805"/>
                  <a:pt x="6579146" y="1934548"/>
                </a:cubicBezTo>
                <a:cubicBezTo>
                  <a:pt x="6580173" y="1932607"/>
                  <a:pt x="6581017" y="1930627"/>
                  <a:pt x="6582617" y="1928469"/>
                </a:cubicBezTo>
                <a:cubicBezTo>
                  <a:pt x="6585538" y="1924335"/>
                  <a:pt x="6588885" y="1920003"/>
                  <a:pt x="6592065" y="1915778"/>
                </a:cubicBezTo>
                <a:cubicBezTo>
                  <a:pt x="6588443" y="1917755"/>
                  <a:pt x="6585007" y="1919530"/>
                  <a:pt x="6581291" y="1921725"/>
                </a:cubicBezTo>
                <a:cubicBezTo>
                  <a:pt x="6577946" y="1923758"/>
                  <a:pt x="6574395" y="1926084"/>
                  <a:pt x="6570861" y="1928558"/>
                </a:cubicBezTo>
                <a:cubicBezTo>
                  <a:pt x="6569622" y="1929449"/>
                  <a:pt x="6567062" y="1932078"/>
                  <a:pt x="6566891" y="1932665"/>
                </a:cubicBezTo>
                <a:cubicBezTo>
                  <a:pt x="6564568" y="1940133"/>
                  <a:pt x="6557091" y="1945665"/>
                  <a:pt x="6548273" y="1950965"/>
                </a:cubicBezTo>
                <a:cubicBezTo>
                  <a:pt x="6537496" y="1957390"/>
                  <a:pt x="6527326" y="1959294"/>
                  <a:pt x="6515328" y="1973418"/>
                </a:cubicBezTo>
                <a:cubicBezTo>
                  <a:pt x="6514306" y="1974642"/>
                  <a:pt x="6510301" y="1976394"/>
                  <a:pt x="6507765" y="1978213"/>
                </a:cubicBezTo>
                <a:cubicBezTo>
                  <a:pt x="6502769" y="1981723"/>
                  <a:pt x="6497865" y="1985491"/>
                  <a:pt x="6492923" y="1989204"/>
                </a:cubicBezTo>
                <a:cubicBezTo>
                  <a:pt x="6489387" y="1991916"/>
                  <a:pt x="6486053" y="1994815"/>
                  <a:pt x="6482500" y="1997379"/>
                </a:cubicBezTo>
                <a:cubicBezTo>
                  <a:pt x="6480020" y="1999162"/>
                  <a:pt x="6477068" y="2000224"/>
                  <a:pt x="6474828" y="2002009"/>
                </a:cubicBezTo>
                <a:cubicBezTo>
                  <a:pt x="6464309" y="2010643"/>
                  <a:pt x="6453026" y="2018112"/>
                  <a:pt x="6442108" y="2026137"/>
                </a:cubicBezTo>
                <a:lnTo>
                  <a:pt x="6425475" y="2037904"/>
                </a:lnTo>
                <a:cubicBezTo>
                  <a:pt x="6419888" y="2041722"/>
                  <a:pt x="6413992" y="2045188"/>
                  <a:pt x="6408223" y="2048729"/>
                </a:cubicBezTo>
                <a:cubicBezTo>
                  <a:pt x="6398851" y="2054392"/>
                  <a:pt x="6389621" y="2065116"/>
                  <a:pt x="6378524" y="2065725"/>
                </a:cubicBezTo>
                <a:cubicBezTo>
                  <a:pt x="6377709" y="2066418"/>
                  <a:pt x="6377058" y="2067240"/>
                  <a:pt x="6376023" y="2067839"/>
                </a:cubicBezTo>
                <a:cubicBezTo>
                  <a:pt x="6365247" y="2074264"/>
                  <a:pt x="6354378" y="2080669"/>
                  <a:pt x="6343545" y="2087131"/>
                </a:cubicBezTo>
                <a:cubicBezTo>
                  <a:pt x="6339849" y="2089235"/>
                  <a:pt x="6335768" y="2091115"/>
                  <a:pt x="6331999" y="2093108"/>
                </a:cubicBezTo>
                <a:cubicBezTo>
                  <a:pt x="6324000" y="2097237"/>
                  <a:pt x="6315284" y="2101361"/>
                  <a:pt x="6308387" y="2105721"/>
                </a:cubicBezTo>
                <a:cubicBezTo>
                  <a:pt x="6302711" y="2109280"/>
                  <a:pt x="6294277" y="2112505"/>
                  <a:pt x="6287241" y="2115924"/>
                </a:cubicBezTo>
                <a:cubicBezTo>
                  <a:pt x="6280042" y="2118976"/>
                  <a:pt x="6274220" y="2122314"/>
                  <a:pt x="6274037" y="2126635"/>
                </a:cubicBezTo>
                <a:cubicBezTo>
                  <a:pt x="6273999" y="2126818"/>
                  <a:pt x="6273000" y="2127473"/>
                  <a:pt x="6272889" y="2127545"/>
                </a:cubicBezTo>
                <a:cubicBezTo>
                  <a:pt x="6272098" y="2127668"/>
                  <a:pt x="6271139" y="2127899"/>
                  <a:pt x="6270736" y="2127767"/>
                </a:cubicBezTo>
                <a:cubicBezTo>
                  <a:pt x="6268367" y="2127177"/>
                  <a:pt x="6268718" y="2127106"/>
                  <a:pt x="6264683" y="2130146"/>
                </a:cubicBezTo>
                <a:cubicBezTo>
                  <a:pt x="6263664" y="2130892"/>
                  <a:pt x="6260107" y="2131875"/>
                  <a:pt x="6257799" y="2132831"/>
                </a:cubicBezTo>
                <a:cubicBezTo>
                  <a:pt x="6256286" y="2133427"/>
                  <a:pt x="6254220" y="2134146"/>
                  <a:pt x="6253368" y="2134782"/>
                </a:cubicBezTo>
                <a:cubicBezTo>
                  <a:pt x="6250500" y="2136819"/>
                  <a:pt x="6248110" y="2138861"/>
                  <a:pt x="6245538" y="2140863"/>
                </a:cubicBezTo>
                <a:cubicBezTo>
                  <a:pt x="6243663" y="2140664"/>
                  <a:pt x="6241899" y="2140392"/>
                  <a:pt x="6239841" y="2140155"/>
                </a:cubicBezTo>
                <a:cubicBezTo>
                  <a:pt x="6239270" y="2140132"/>
                  <a:pt x="6237722" y="2140432"/>
                  <a:pt x="6236726" y="2140848"/>
                </a:cubicBezTo>
                <a:cubicBezTo>
                  <a:pt x="6224714" y="2145386"/>
                  <a:pt x="6212646" y="2149961"/>
                  <a:pt x="6200633" y="2154499"/>
                </a:cubicBezTo>
                <a:cubicBezTo>
                  <a:pt x="6190740" y="2158521"/>
                  <a:pt x="6180344" y="2161049"/>
                  <a:pt x="6170109" y="2164186"/>
                </a:cubicBezTo>
                <a:cubicBezTo>
                  <a:pt x="6159820" y="2167120"/>
                  <a:pt x="6149694" y="2170423"/>
                  <a:pt x="6139548" y="2173817"/>
                </a:cubicBezTo>
                <a:cubicBezTo>
                  <a:pt x="6137852" y="2174374"/>
                  <a:pt x="6135680" y="2174448"/>
                  <a:pt x="6133746" y="2174763"/>
                </a:cubicBezTo>
                <a:cubicBezTo>
                  <a:pt x="6131020" y="2175201"/>
                  <a:pt x="6128093" y="2175454"/>
                  <a:pt x="6125548" y="2176169"/>
                </a:cubicBezTo>
                <a:cubicBezTo>
                  <a:pt x="6115038" y="2179248"/>
                  <a:pt x="6104668" y="2183027"/>
                  <a:pt x="6094182" y="2185536"/>
                </a:cubicBezTo>
                <a:cubicBezTo>
                  <a:pt x="6076198" y="2189070"/>
                  <a:pt x="6058225" y="2191407"/>
                  <a:pt x="6040245" y="2194463"/>
                </a:cubicBezTo>
                <a:cubicBezTo>
                  <a:pt x="6030134" y="2195853"/>
                  <a:pt x="6019932" y="2197224"/>
                  <a:pt x="6009766" y="2198650"/>
                </a:cubicBezTo>
                <a:cubicBezTo>
                  <a:pt x="5999600" y="2200076"/>
                  <a:pt x="5989431" y="2201741"/>
                  <a:pt x="5979196" y="2202578"/>
                </a:cubicBezTo>
                <a:lnTo>
                  <a:pt x="5952997" y="2205309"/>
                </a:lnTo>
                <a:lnTo>
                  <a:pt x="5939905" y="2206748"/>
                </a:lnTo>
                <a:lnTo>
                  <a:pt x="5926819" y="2207709"/>
                </a:lnTo>
                <a:cubicBezTo>
                  <a:pt x="5918590" y="2208342"/>
                  <a:pt x="5910361" y="2209214"/>
                  <a:pt x="5902150" y="2209993"/>
                </a:cubicBezTo>
                <a:cubicBezTo>
                  <a:pt x="5893919" y="2210865"/>
                  <a:pt x="5885745" y="2211700"/>
                  <a:pt x="5877428" y="2211835"/>
                </a:cubicBezTo>
                <a:cubicBezTo>
                  <a:pt x="5868265" y="2212129"/>
                  <a:pt x="5859103" y="2212184"/>
                  <a:pt x="5849923" y="2212330"/>
                </a:cubicBezTo>
                <a:lnTo>
                  <a:pt x="5836143" y="2212476"/>
                </a:lnTo>
                <a:lnTo>
                  <a:pt x="5822422" y="2212108"/>
                </a:lnTo>
                <a:lnTo>
                  <a:pt x="5797204" y="2211737"/>
                </a:lnTo>
                <a:lnTo>
                  <a:pt x="5784586" y="2211598"/>
                </a:lnTo>
                <a:cubicBezTo>
                  <a:pt x="5780356" y="2211436"/>
                  <a:pt x="5776164" y="2211088"/>
                  <a:pt x="5771973" y="2210742"/>
                </a:cubicBezTo>
                <a:cubicBezTo>
                  <a:pt x="5763681" y="2210068"/>
                  <a:pt x="5755337" y="2209191"/>
                  <a:pt x="5746992" y="2208314"/>
                </a:cubicBezTo>
                <a:cubicBezTo>
                  <a:pt x="5738647" y="2207437"/>
                  <a:pt x="5730375" y="2206671"/>
                  <a:pt x="5722125" y="2205574"/>
                </a:cubicBezTo>
                <a:cubicBezTo>
                  <a:pt x="5712164" y="2204408"/>
                  <a:pt x="5702126" y="2203609"/>
                  <a:pt x="5692442" y="2202262"/>
                </a:cubicBezTo>
                <a:cubicBezTo>
                  <a:pt x="5687610" y="2201541"/>
                  <a:pt x="5682813" y="2200877"/>
                  <a:pt x="5678224" y="2199682"/>
                </a:cubicBezTo>
                <a:cubicBezTo>
                  <a:pt x="5673654" y="2198393"/>
                  <a:pt x="5669178" y="2196886"/>
                  <a:pt x="5664961" y="2195049"/>
                </a:cubicBezTo>
                <a:cubicBezTo>
                  <a:pt x="5663862" y="2194579"/>
                  <a:pt x="5661564" y="2194340"/>
                  <a:pt x="5660078" y="2193886"/>
                </a:cubicBezTo>
                <a:cubicBezTo>
                  <a:pt x="5657820" y="2193225"/>
                  <a:pt x="5655674" y="2192490"/>
                  <a:pt x="5653491" y="2191699"/>
                </a:cubicBezTo>
                <a:cubicBezTo>
                  <a:pt x="5655555" y="2191220"/>
                  <a:pt x="5657235" y="2190515"/>
                  <a:pt x="5659795" y="2190187"/>
                </a:cubicBezTo>
                <a:cubicBezTo>
                  <a:pt x="5661360" y="2190034"/>
                  <a:pt x="5664610" y="2190759"/>
                  <a:pt x="5666395" y="2190700"/>
                </a:cubicBezTo>
                <a:cubicBezTo>
                  <a:pt x="5672928" y="2190385"/>
                  <a:pt x="5678788" y="2189164"/>
                  <a:pt x="5685571" y="2189715"/>
                </a:cubicBezTo>
                <a:cubicBezTo>
                  <a:pt x="5696950" y="2190746"/>
                  <a:pt x="5708813" y="2193362"/>
                  <a:pt x="5720592" y="2195002"/>
                </a:cubicBezTo>
                <a:cubicBezTo>
                  <a:pt x="5730182" y="2196570"/>
                  <a:pt x="5739941" y="2197550"/>
                  <a:pt x="5749648" y="2198328"/>
                </a:cubicBezTo>
                <a:lnTo>
                  <a:pt x="5778786" y="2200808"/>
                </a:lnTo>
                <a:cubicBezTo>
                  <a:pt x="5790350" y="2201638"/>
                  <a:pt x="5802229" y="2200041"/>
                  <a:pt x="5813407" y="2200886"/>
                </a:cubicBezTo>
                <a:cubicBezTo>
                  <a:pt x="5823116" y="2201424"/>
                  <a:pt x="5832206" y="2203320"/>
                  <a:pt x="5841731" y="2203820"/>
                </a:cubicBezTo>
                <a:cubicBezTo>
                  <a:pt x="5851238" y="2204411"/>
                  <a:pt x="5861078" y="2204547"/>
                  <a:pt x="5872094" y="2202723"/>
                </a:cubicBezTo>
                <a:cubicBezTo>
                  <a:pt x="5884231" y="2201036"/>
                  <a:pt x="5900078" y="2199933"/>
                  <a:pt x="5914363" y="2198742"/>
                </a:cubicBezTo>
                <a:cubicBezTo>
                  <a:pt x="5923347" y="2197931"/>
                  <a:pt x="5932383" y="2197563"/>
                  <a:pt x="5941367" y="2196753"/>
                </a:cubicBezTo>
                <a:cubicBezTo>
                  <a:pt x="5950353" y="2195704"/>
                  <a:pt x="5959375" y="2194710"/>
                  <a:pt x="5968304" y="2193696"/>
                </a:cubicBezTo>
                <a:cubicBezTo>
                  <a:pt x="5972190" y="2193212"/>
                  <a:pt x="5978392" y="2197476"/>
                  <a:pt x="5980256" y="2192211"/>
                </a:cubicBezTo>
                <a:cubicBezTo>
                  <a:pt x="5982335" y="2192118"/>
                  <a:pt x="5984379" y="2191969"/>
                  <a:pt x="5986403" y="2191912"/>
                </a:cubicBezTo>
                <a:cubicBezTo>
                  <a:pt x="5990634" y="2191835"/>
                  <a:pt x="5994776" y="2191501"/>
                  <a:pt x="5999011" y="2190947"/>
                </a:cubicBezTo>
                <a:lnTo>
                  <a:pt x="6025420" y="2187445"/>
                </a:lnTo>
                <a:lnTo>
                  <a:pt x="6038588" y="2185638"/>
                </a:lnTo>
                <a:cubicBezTo>
                  <a:pt x="6042989" y="2184975"/>
                  <a:pt x="6047302" y="2184053"/>
                  <a:pt x="6051722" y="2183297"/>
                </a:cubicBezTo>
                <a:cubicBezTo>
                  <a:pt x="6052368" y="2183192"/>
                  <a:pt x="6052961" y="2182645"/>
                  <a:pt x="6053791" y="2182340"/>
                </a:cubicBezTo>
                <a:cubicBezTo>
                  <a:pt x="6057796" y="2180826"/>
                  <a:pt x="6061841" y="2178652"/>
                  <a:pt x="6065821" y="2177948"/>
                </a:cubicBezTo>
                <a:cubicBezTo>
                  <a:pt x="6077207" y="2175723"/>
                  <a:pt x="6088804" y="2174786"/>
                  <a:pt x="6100050" y="2171860"/>
                </a:cubicBezTo>
                <a:cubicBezTo>
                  <a:pt x="6105746" y="2170508"/>
                  <a:pt x="6111303" y="2167978"/>
                  <a:pt x="6117021" y="2166056"/>
                </a:cubicBezTo>
                <a:cubicBezTo>
                  <a:pt x="6122831" y="2164152"/>
                  <a:pt x="6128885" y="2161773"/>
                  <a:pt x="6134652" y="2160532"/>
                </a:cubicBezTo>
                <a:cubicBezTo>
                  <a:pt x="6140991" y="2159315"/>
                  <a:pt x="6146902" y="2158534"/>
                  <a:pt x="6153166" y="2157444"/>
                </a:cubicBezTo>
                <a:cubicBezTo>
                  <a:pt x="6153866" y="2157303"/>
                  <a:pt x="6155201" y="2155952"/>
                  <a:pt x="6156715" y="2155358"/>
                </a:cubicBezTo>
                <a:cubicBezTo>
                  <a:pt x="6159760" y="2154076"/>
                  <a:pt x="6163045" y="2152797"/>
                  <a:pt x="6166273" y="2151793"/>
                </a:cubicBezTo>
                <a:cubicBezTo>
                  <a:pt x="6175401" y="2148905"/>
                  <a:pt x="6184747" y="2146589"/>
                  <a:pt x="6193787" y="2143443"/>
                </a:cubicBezTo>
                <a:cubicBezTo>
                  <a:pt x="6210500" y="2137728"/>
                  <a:pt x="6225595" y="2127365"/>
                  <a:pt x="6243640" y="2125377"/>
                </a:cubicBezTo>
                <a:cubicBezTo>
                  <a:pt x="6244320" y="2125327"/>
                  <a:pt x="6247094" y="2123510"/>
                  <a:pt x="6248831" y="2122531"/>
                </a:cubicBezTo>
                <a:cubicBezTo>
                  <a:pt x="6252638" y="2120354"/>
                  <a:pt x="6256117" y="2117917"/>
                  <a:pt x="6260179" y="2116129"/>
                </a:cubicBezTo>
                <a:cubicBezTo>
                  <a:pt x="6271350" y="2111032"/>
                  <a:pt x="6283305" y="2106768"/>
                  <a:pt x="6293894" y="2100783"/>
                </a:cubicBezTo>
                <a:cubicBezTo>
                  <a:pt x="6311669" y="2091123"/>
                  <a:pt x="6329075" y="2081624"/>
                  <a:pt x="6345995" y="2070778"/>
                </a:cubicBezTo>
                <a:cubicBezTo>
                  <a:pt x="6347752" y="2069708"/>
                  <a:pt x="6350497" y="2069178"/>
                  <a:pt x="6352877" y="2068332"/>
                </a:cubicBezTo>
                <a:cubicBezTo>
                  <a:pt x="6354963" y="2067521"/>
                  <a:pt x="6357084" y="2066766"/>
                  <a:pt x="6359261" y="2065974"/>
                </a:cubicBezTo>
                <a:cubicBezTo>
                  <a:pt x="6367402" y="2062545"/>
                  <a:pt x="6368816" y="2055988"/>
                  <a:pt x="6379323" y="2053388"/>
                </a:cubicBezTo>
                <a:cubicBezTo>
                  <a:pt x="6379323" y="2053388"/>
                  <a:pt x="6379694" y="2052986"/>
                  <a:pt x="6379916" y="2052841"/>
                </a:cubicBezTo>
                <a:cubicBezTo>
                  <a:pt x="6386134" y="2048292"/>
                  <a:pt x="6392187" y="2043614"/>
                  <a:pt x="6398697" y="2039269"/>
                </a:cubicBezTo>
                <a:cubicBezTo>
                  <a:pt x="6402157" y="2036925"/>
                  <a:pt x="6407026" y="2035400"/>
                  <a:pt x="6410520" y="2033111"/>
                </a:cubicBezTo>
                <a:cubicBezTo>
                  <a:pt x="6424449" y="2023750"/>
                  <a:pt x="6437338" y="2013165"/>
                  <a:pt x="6450719" y="2003212"/>
                </a:cubicBezTo>
                <a:cubicBezTo>
                  <a:pt x="6452774" y="2001627"/>
                  <a:pt x="6455121" y="2000248"/>
                  <a:pt x="6457304" y="1998740"/>
                </a:cubicBezTo>
                <a:cubicBezTo>
                  <a:pt x="6455740" y="1998892"/>
                  <a:pt x="6454419" y="1998329"/>
                  <a:pt x="6452646" y="1999254"/>
                </a:cubicBezTo>
                <a:cubicBezTo>
                  <a:pt x="6441467" y="2005308"/>
                  <a:pt x="6430011" y="2011543"/>
                  <a:pt x="6418666" y="2017706"/>
                </a:cubicBezTo>
                <a:cubicBezTo>
                  <a:pt x="6417040" y="2018612"/>
                  <a:pt x="6415490" y="2019152"/>
                  <a:pt x="6413938" y="2019930"/>
                </a:cubicBezTo>
                <a:cubicBezTo>
                  <a:pt x="6414257" y="2019325"/>
                  <a:pt x="6414354" y="2018628"/>
                  <a:pt x="6415039" y="2018099"/>
                </a:cubicBezTo>
                <a:cubicBezTo>
                  <a:pt x="6426111" y="2009340"/>
                  <a:pt x="6437238" y="2000545"/>
                  <a:pt x="6448310" y="1991787"/>
                </a:cubicBezTo>
                <a:cubicBezTo>
                  <a:pt x="6451216" y="1989566"/>
                  <a:pt x="6453462" y="1987063"/>
                  <a:pt x="6455911" y="1984508"/>
                </a:cubicBezTo>
                <a:cubicBezTo>
                  <a:pt x="6452638" y="1986652"/>
                  <a:pt x="6448851" y="1988498"/>
                  <a:pt x="6445873" y="1990607"/>
                </a:cubicBezTo>
                <a:cubicBezTo>
                  <a:pt x="6432974" y="2000088"/>
                  <a:pt x="6420532" y="2009902"/>
                  <a:pt x="6407433" y="2019197"/>
                </a:cubicBezTo>
                <a:cubicBezTo>
                  <a:pt x="6402808" y="2022305"/>
                  <a:pt x="6397306" y="2024799"/>
                  <a:pt x="6392498" y="2027869"/>
                </a:cubicBezTo>
                <a:cubicBezTo>
                  <a:pt x="6387524" y="2031048"/>
                  <a:pt x="6382437" y="2034539"/>
                  <a:pt x="6378289" y="2037890"/>
                </a:cubicBezTo>
                <a:cubicBezTo>
                  <a:pt x="6376734" y="2039147"/>
                  <a:pt x="6376473" y="2041775"/>
                  <a:pt x="6377838" y="2041437"/>
                </a:cubicBezTo>
                <a:cubicBezTo>
                  <a:pt x="6380602" y="2040815"/>
                  <a:pt x="6384926" y="2038459"/>
                  <a:pt x="6388599" y="2036925"/>
                </a:cubicBezTo>
                <a:cubicBezTo>
                  <a:pt x="6390131" y="2036238"/>
                  <a:pt x="6392569" y="2035118"/>
                  <a:pt x="6392916" y="2035286"/>
                </a:cubicBezTo>
                <a:cubicBezTo>
                  <a:pt x="6393978" y="2035939"/>
                  <a:pt x="6394227" y="2037045"/>
                  <a:pt x="6394844" y="2037987"/>
                </a:cubicBezTo>
                <a:cubicBezTo>
                  <a:pt x="6393699" y="2038659"/>
                  <a:pt x="6392403" y="2039586"/>
                  <a:pt x="6391463" y="2039965"/>
                </a:cubicBezTo>
                <a:cubicBezTo>
                  <a:pt x="6387864" y="2041371"/>
                  <a:pt x="6383571" y="2042200"/>
                  <a:pt x="6380999" y="2043965"/>
                </a:cubicBezTo>
                <a:cubicBezTo>
                  <a:pt x="6374137" y="2048618"/>
                  <a:pt x="6365349" y="2043433"/>
                  <a:pt x="6360473" y="2054873"/>
                </a:cubicBezTo>
                <a:cubicBezTo>
                  <a:pt x="6360417" y="2054909"/>
                  <a:pt x="6358830" y="2055632"/>
                  <a:pt x="6357943" y="2055974"/>
                </a:cubicBezTo>
                <a:cubicBezTo>
                  <a:pt x="6344318" y="2062045"/>
                  <a:pt x="6331042" y="2068284"/>
                  <a:pt x="6317324" y="2074336"/>
                </a:cubicBezTo>
                <a:cubicBezTo>
                  <a:pt x="6305878" y="2079376"/>
                  <a:pt x="6294468" y="2084471"/>
                  <a:pt x="6282966" y="2089547"/>
                </a:cubicBezTo>
                <a:cubicBezTo>
                  <a:pt x="6271500" y="2094679"/>
                  <a:pt x="6259656" y="2098869"/>
                  <a:pt x="6248066" y="2103448"/>
                </a:cubicBezTo>
                <a:cubicBezTo>
                  <a:pt x="6242752" y="2105502"/>
                  <a:pt x="6237347" y="2107298"/>
                  <a:pt x="6231978" y="2109149"/>
                </a:cubicBezTo>
                <a:cubicBezTo>
                  <a:pt x="6226574" y="2110945"/>
                  <a:pt x="6221099" y="2112391"/>
                  <a:pt x="6215675" y="2114278"/>
                </a:cubicBezTo>
                <a:cubicBezTo>
                  <a:pt x="6206561" y="2117553"/>
                  <a:pt x="6197410" y="2120772"/>
                  <a:pt x="6188205" y="2124026"/>
                </a:cubicBezTo>
                <a:cubicBezTo>
                  <a:pt x="6179144" y="2127504"/>
                  <a:pt x="6169668" y="2129984"/>
                  <a:pt x="6160411" y="2132798"/>
                </a:cubicBezTo>
                <a:cubicBezTo>
                  <a:pt x="6152464" y="2135069"/>
                  <a:pt x="6144536" y="2137249"/>
                  <a:pt x="6136589" y="2139522"/>
                </a:cubicBezTo>
                <a:cubicBezTo>
                  <a:pt x="6128588" y="2141591"/>
                  <a:pt x="6120500" y="2143162"/>
                  <a:pt x="6112481" y="2145084"/>
                </a:cubicBezTo>
                <a:cubicBezTo>
                  <a:pt x="6099932" y="2147834"/>
                  <a:pt x="6087303" y="2151190"/>
                  <a:pt x="6075012" y="2153850"/>
                </a:cubicBezTo>
                <a:cubicBezTo>
                  <a:pt x="6072284" y="2154527"/>
                  <a:pt x="6049141" y="2156842"/>
                  <a:pt x="6063003" y="2160209"/>
                </a:cubicBezTo>
                <a:cubicBezTo>
                  <a:pt x="6061066" y="2160765"/>
                  <a:pt x="6059240" y="2161486"/>
                  <a:pt x="6057286" y="2161892"/>
                </a:cubicBezTo>
                <a:cubicBezTo>
                  <a:pt x="6046544" y="2164013"/>
                  <a:pt x="6035710" y="2166115"/>
                  <a:pt x="6024917" y="2167794"/>
                </a:cubicBezTo>
                <a:cubicBezTo>
                  <a:pt x="6022779" y="2168162"/>
                  <a:pt x="6020663" y="2170500"/>
                  <a:pt x="6020101" y="2171820"/>
                </a:cubicBezTo>
                <a:cubicBezTo>
                  <a:pt x="6019784" y="2172424"/>
                  <a:pt x="6022666" y="2173074"/>
                  <a:pt x="6024874" y="2173055"/>
                </a:cubicBezTo>
                <a:cubicBezTo>
                  <a:pt x="6032086" y="2172929"/>
                  <a:pt x="6039559" y="2172474"/>
                  <a:pt x="6046924" y="2171614"/>
                </a:cubicBezTo>
                <a:cubicBezTo>
                  <a:pt x="6048489" y="2171461"/>
                  <a:pt x="6050239" y="2171107"/>
                  <a:pt x="6051879" y="2170826"/>
                </a:cubicBezTo>
                <a:cubicBezTo>
                  <a:pt x="6050961" y="2170634"/>
                  <a:pt x="6049951" y="2170425"/>
                  <a:pt x="6049032" y="2170233"/>
                </a:cubicBezTo>
                <a:cubicBezTo>
                  <a:pt x="6047435" y="2169852"/>
                  <a:pt x="6045930" y="2169490"/>
                  <a:pt x="6044332" y="2169109"/>
                </a:cubicBezTo>
                <a:cubicBezTo>
                  <a:pt x="6047244" y="2168471"/>
                  <a:pt x="6050341" y="2167632"/>
                  <a:pt x="6053104" y="2167249"/>
                </a:cubicBezTo>
                <a:cubicBezTo>
                  <a:pt x="6056695" y="2166800"/>
                  <a:pt x="6060192" y="2166571"/>
                  <a:pt x="6063411" y="2166523"/>
                </a:cubicBezTo>
                <a:cubicBezTo>
                  <a:pt x="6066061" y="2166452"/>
                  <a:pt x="6068248" y="2166764"/>
                  <a:pt x="6070656" y="2166931"/>
                </a:cubicBezTo>
                <a:cubicBezTo>
                  <a:pt x="6068385" y="2167943"/>
                  <a:pt x="6066147" y="2169489"/>
                  <a:pt x="6063788" y="2170003"/>
                </a:cubicBezTo>
                <a:lnTo>
                  <a:pt x="6041274" y="2174125"/>
                </a:lnTo>
                <a:cubicBezTo>
                  <a:pt x="6033777" y="2175389"/>
                  <a:pt x="6026172" y="2176247"/>
                  <a:pt x="6018748" y="2177622"/>
                </a:cubicBezTo>
                <a:cubicBezTo>
                  <a:pt x="6012134" y="2178783"/>
                  <a:pt x="6005592" y="2180293"/>
                  <a:pt x="5999048" y="2181804"/>
                </a:cubicBezTo>
                <a:cubicBezTo>
                  <a:pt x="5992542" y="2183370"/>
                  <a:pt x="5985963" y="2184825"/>
                  <a:pt x="5979242" y="2185580"/>
                </a:cubicBezTo>
                <a:cubicBezTo>
                  <a:pt x="5966941" y="2187136"/>
                  <a:pt x="5954604" y="2188637"/>
                  <a:pt x="5942247" y="2190230"/>
                </a:cubicBezTo>
                <a:cubicBezTo>
                  <a:pt x="5929856" y="2191527"/>
                  <a:pt x="5917454" y="2191960"/>
                  <a:pt x="5905124" y="2192504"/>
                </a:cubicBezTo>
                <a:cubicBezTo>
                  <a:pt x="5885542" y="2193597"/>
                  <a:pt x="5867729" y="2191944"/>
                  <a:pt x="5847600" y="2194742"/>
                </a:cubicBezTo>
                <a:cubicBezTo>
                  <a:pt x="5844009" y="2195192"/>
                  <a:pt x="5840198" y="2195548"/>
                  <a:pt x="5836186" y="2195717"/>
                </a:cubicBezTo>
                <a:cubicBezTo>
                  <a:pt x="5832193" y="2195795"/>
                  <a:pt x="5828056" y="2195651"/>
                  <a:pt x="5823862" y="2195544"/>
                </a:cubicBezTo>
                <a:cubicBezTo>
                  <a:pt x="5815458" y="2195182"/>
                  <a:pt x="5806760" y="2194853"/>
                  <a:pt x="5798539" y="2194529"/>
                </a:cubicBezTo>
                <a:cubicBezTo>
                  <a:pt x="5785957" y="2194446"/>
                  <a:pt x="5773423" y="2192984"/>
                  <a:pt x="5761011" y="2192312"/>
                </a:cubicBezTo>
                <a:cubicBezTo>
                  <a:pt x="5749666" y="2191577"/>
                  <a:pt x="5738420" y="2192442"/>
                  <a:pt x="5727228" y="2190972"/>
                </a:cubicBezTo>
                <a:lnTo>
                  <a:pt x="5685772" y="2185302"/>
                </a:lnTo>
                <a:cubicBezTo>
                  <a:pt x="5672012" y="2183056"/>
                  <a:pt x="5658350" y="2180112"/>
                  <a:pt x="5644627" y="2177684"/>
                </a:cubicBezTo>
                <a:lnTo>
                  <a:pt x="5629951" y="2175008"/>
                </a:lnTo>
                <a:lnTo>
                  <a:pt x="5615388" y="2171781"/>
                </a:lnTo>
                <a:cubicBezTo>
                  <a:pt x="5605675" y="2169660"/>
                  <a:pt x="5595960" y="2167540"/>
                  <a:pt x="5586284" y="2165236"/>
                </a:cubicBezTo>
                <a:cubicBezTo>
                  <a:pt x="5575818" y="2162814"/>
                  <a:pt x="5565673" y="2159311"/>
                  <a:pt x="5555378" y="2156302"/>
                </a:cubicBezTo>
                <a:cubicBezTo>
                  <a:pt x="5545139" y="2153019"/>
                  <a:pt x="5534786" y="2150286"/>
                  <a:pt x="5524679" y="2146599"/>
                </a:cubicBezTo>
                <a:cubicBezTo>
                  <a:pt x="5502301" y="2138581"/>
                  <a:pt x="5478856" y="2134987"/>
                  <a:pt x="5457300" y="2123260"/>
                </a:cubicBezTo>
                <a:cubicBezTo>
                  <a:pt x="5456347" y="2122774"/>
                  <a:pt x="5454434" y="2122758"/>
                  <a:pt x="5452856" y="2122286"/>
                </a:cubicBezTo>
                <a:cubicBezTo>
                  <a:pt x="5444746" y="2119589"/>
                  <a:pt x="5436358" y="2117314"/>
                  <a:pt x="5428232" y="2114471"/>
                </a:cubicBezTo>
                <a:cubicBezTo>
                  <a:pt x="5420180" y="2111499"/>
                  <a:pt x="5412166" y="2108343"/>
                  <a:pt x="5404396" y="2104712"/>
                </a:cubicBezTo>
                <a:cubicBezTo>
                  <a:pt x="5395123" y="2100239"/>
                  <a:pt x="5385907" y="2095732"/>
                  <a:pt x="5377157" y="2090363"/>
                </a:cubicBezTo>
                <a:cubicBezTo>
                  <a:pt x="5368407" y="2084994"/>
                  <a:pt x="5359620" y="2079569"/>
                  <a:pt x="5350610" y="2074530"/>
                </a:cubicBezTo>
                <a:lnTo>
                  <a:pt x="5336327" y="2066523"/>
                </a:lnTo>
                <a:lnTo>
                  <a:pt x="5322416" y="2057874"/>
                </a:lnTo>
                <a:lnTo>
                  <a:pt x="5294613" y="2040485"/>
                </a:lnTo>
                <a:cubicBezTo>
                  <a:pt x="5285314" y="2034762"/>
                  <a:pt x="5276574" y="2028197"/>
                  <a:pt x="5267499" y="2022090"/>
                </a:cubicBezTo>
                <a:cubicBezTo>
                  <a:pt x="5258610" y="2015782"/>
                  <a:pt x="5249404" y="2009839"/>
                  <a:pt x="5240720" y="2003238"/>
                </a:cubicBezTo>
                <a:cubicBezTo>
                  <a:pt x="5238983" y="2001918"/>
                  <a:pt x="5236800" y="2001128"/>
                  <a:pt x="5234860" y="1999861"/>
                </a:cubicBezTo>
                <a:cubicBezTo>
                  <a:pt x="5231365" y="1997552"/>
                  <a:pt x="5227247" y="1995016"/>
                  <a:pt x="5224599" y="1992549"/>
                </a:cubicBezTo>
                <a:cubicBezTo>
                  <a:pt x="5219779" y="1988095"/>
                  <a:pt x="5218266" y="1984090"/>
                  <a:pt x="5208901" y="1979839"/>
                </a:cubicBezTo>
                <a:cubicBezTo>
                  <a:pt x="5206243" y="1978566"/>
                  <a:pt x="5202767" y="1976165"/>
                  <a:pt x="5199148" y="1973302"/>
                </a:cubicBezTo>
                <a:cubicBezTo>
                  <a:pt x="5195603" y="1970313"/>
                  <a:pt x="5191933" y="1967008"/>
                  <a:pt x="5188514" y="1964332"/>
                </a:cubicBezTo>
                <a:cubicBezTo>
                  <a:pt x="5186503" y="1962714"/>
                  <a:pt x="5184141" y="1961407"/>
                  <a:pt x="5182199" y="1960381"/>
                </a:cubicBezTo>
                <a:cubicBezTo>
                  <a:pt x="5181595" y="1960062"/>
                  <a:pt x="5181436" y="1961515"/>
                  <a:pt x="5181874" y="1961941"/>
                </a:cubicBezTo>
                <a:cubicBezTo>
                  <a:pt x="5183445" y="1963371"/>
                  <a:pt x="5185788" y="1964769"/>
                  <a:pt x="5187138" y="1966104"/>
                </a:cubicBezTo>
                <a:cubicBezTo>
                  <a:pt x="5191335" y="1970333"/>
                  <a:pt x="5195070" y="1974705"/>
                  <a:pt x="5199159" y="1978766"/>
                </a:cubicBezTo>
                <a:cubicBezTo>
                  <a:pt x="5201824" y="1981381"/>
                  <a:pt x="5204209" y="1984418"/>
                  <a:pt x="5207172" y="1986521"/>
                </a:cubicBezTo>
                <a:lnTo>
                  <a:pt x="5234481" y="2005818"/>
                </a:lnTo>
                <a:cubicBezTo>
                  <a:pt x="5243441" y="2012476"/>
                  <a:pt x="5253184" y="2017909"/>
                  <a:pt x="5262534" y="2024074"/>
                </a:cubicBezTo>
                <a:cubicBezTo>
                  <a:pt x="5268409" y="2027837"/>
                  <a:pt x="5273947" y="2032297"/>
                  <a:pt x="5279764" y="2036337"/>
                </a:cubicBezTo>
                <a:cubicBezTo>
                  <a:pt x="5281685" y="2037694"/>
                  <a:pt x="5284068" y="2038670"/>
                  <a:pt x="5286230" y="2039791"/>
                </a:cubicBezTo>
                <a:cubicBezTo>
                  <a:pt x="5284979" y="2039818"/>
                  <a:pt x="5283563" y="2039715"/>
                  <a:pt x="5282477" y="2039871"/>
                </a:cubicBezTo>
                <a:cubicBezTo>
                  <a:pt x="5281629" y="2040031"/>
                  <a:pt x="5281294" y="2040487"/>
                  <a:pt x="5280647" y="2040832"/>
                </a:cubicBezTo>
                <a:cubicBezTo>
                  <a:pt x="5281951" y="2041247"/>
                  <a:pt x="5283144" y="2041496"/>
                  <a:pt x="5284573" y="2042225"/>
                </a:cubicBezTo>
                <a:cubicBezTo>
                  <a:pt x="5286570" y="2043216"/>
                  <a:pt x="5288990" y="2044248"/>
                  <a:pt x="5290894" y="2045458"/>
                </a:cubicBezTo>
                <a:cubicBezTo>
                  <a:pt x="5302882" y="2052988"/>
                  <a:pt x="5314981" y="2060444"/>
                  <a:pt x="5326692" y="2068155"/>
                </a:cubicBezTo>
                <a:cubicBezTo>
                  <a:pt x="5332052" y="2071860"/>
                  <a:pt x="5336989" y="2075523"/>
                  <a:pt x="5342074" y="2079170"/>
                </a:cubicBezTo>
                <a:cubicBezTo>
                  <a:pt x="5343739" y="2080379"/>
                  <a:pt x="5345017" y="2081604"/>
                  <a:pt x="5346442" y="2082811"/>
                </a:cubicBezTo>
                <a:cubicBezTo>
                  <a:pt x="5345731" y="2081849"/>
                  <a:pt x="5344950" y="2080775"/>
                  <a:pt x="5344423" y="2079851"/>
                </a:cubicBezTo>
                <a:cubicBezTo>
                  <a:pt x="5343716" y="2078650"/>
                  <a:pt x="5343173" y="2077579"/>
                  <a:pt x="5342557" y="2076396"/>
                </a:cubicBezTo>
                <a:cubicBezTo>
                  <a:pt x="5344513" y="2077810"/>
                  <a:pt x="5346212" y="2079313"/>
                  <a:pt x="5348391" y="2080582"/>
                </a:cubicBezTo>
                <a:cubicBezTo>
                  <a:pt x="5355842" y="2085057"/>
                  <a:pt x="5363216" y="2089900"/>
                  <a:pt x="5371003" y="2093919"/>
                </a:cubicBezTo>
                <a:cubicBezTo>
                  <a:pt x="5377468" y="2097374"/>
                  <a:pt x="5384535" y="2099326"/>
                  <a:pt x="5391468" y="2101921"/>
                </a:cubicBezTo>
                <a:cubicBezTo>
                  <a:pt x="5395282" y="2103387"/>
                  <a:pt x="5399221" y="2105406"/>
                  <a:pt x="5403125" y="2107130"/>
                </a:cubicBezTo>
                <a:cubicBezTo>
                  <a:pt x="5409798" y="2110053"/>
                  <a:pt x="5419594" y="2113388"/>
                  <a:pt x="5422499" y="2115767"/>
                </a:cubicBezTo>
                <a:cubicBezTo>
                  <a:pt x="5433738" y="2125056"/>
                  <a:pt x="5447669" y="2126714"/>
                  <a:pt x="5460174" y="2131764"/>
                </a:cubicBezTo>
                <a:cubicBezTo>
                  <a:pt x="5469527" y="2135390"/>
                  <a:pt x="5479253" y="2138375"/>
                  <a:pt x="5488498" y="2141596"/>
                </a:cubicBezTo>
                <a:cubicBezTo>
                  <a:pt x="5501520" y="2146466"/>
                  <a:pt x="5514279" y="2151904"/>
                  <a:pt x="5526744" y="2157376"/>
                </a:cubicBezTo>
                <a:cubicBezTo>
                  <a:pt x="5540699" y="2162824"/>
                  <a:pt x="5559966" y="2164397"/>
                  <a:pt x="5569261" y="2172898"/>
                </a:cubicBezTo>
                <a:cubicBezTo>
                  <a:pt x="5572918" y="2173277"/>
                  <a:pt x="5576758" y="2173933"/>
                  <a:pt x="5580198" y="2173980"/>
                </a:cubicBezTo>
                <a:cubicBezTo>
                  <a:pt x="5582111" y="2173995"/>
                  <a:pt x="5584380" y="2173222"/>
                  <a:pt x="5584728" y="2173391"/>
                </a:cubicBezTo>
                <a:cubicBezTo>
                  <a:pt x="5595089" y="2177466"/>
                  <a:pt x="5605285" y="2181412"/>
                  <a:pt x="5615518" y="2185413"/>
                </a:cubicBezTo>
                <a:cubicBezTo>
                  <a:pt x="5615865" y="2185582"/>
                  <a:pt x="5617042" y="2185684"/>
                  <a:pt x="5617153" y="2185611"/>
                </a:cubicBezTo>
                <a:cubicBezTo>
                  <a:pt x="5617580" y="2185173"/>
                  <a:pt x="5617731" y="2184677"/>
                  <a:pt x="5618066" y="2184220"/>
                </a:cubicBezTo>
                <a:cubicBezTo>
                  <a:pt x="5619221" y="2184652"/>
                  <a:pt x="5621423" y="2185351"/>
                  <a:pt x="5621404" y="2185442"/>
                </a:cubicBezTo>
                <a:cubicBezTo>
                  <a:pt x="5620899" y="2186488"/>
                  <a:pt x="5620026" y="2187455"/>
                  <a:pt x="5619062" y="2188404"/>
                </a:cubicBezTo>
                <a:cubicBezTo>
                  <a:pt x="5618821" y="2188641"/>
                  <a:pt x="5617440" y="2188832"/>
                  <a:pt x="5617604" y="2188963"/>
                </a:cubicBezTo>
                <a:cubicBezTo>
                  <a:pt x="5619473" y="2189879"/>
                  <a:pt x="5621434" y="2190814"/>
                  <a:pt x="5623709" y="2191624"/>
                </a:cubicBezTo>
                <a:cubicBezTo>
                  <a:pt x="5624332" y="2191850"/>
                  <a:pt x="5626393" y="2191848"/>
                  <a:pt x="5626964" y="2191632"/>
                </a:cubicBezTo>
                <a:cubicBezTo>
                  <a:pt x="5627795" y="2191326"/>
                  <a:pt x="5627873" y="2190719"/>
                  <a:pt x="5628319" y="2190190"/>
                </a:cubicBezTo>
                <a:cubicBezTo>
                  <a:pt x="5630846" y="2191626"/>
                  <a:pt x="5634917" y="2193241"/>
                  <a:pt x="5635533" y="2194424"/>
                </a:cubicBezTo>
                <a:cubicBezTo>
                  <a:pt x="5636258" y="2195773"/>
                  <a:pt x="5634151" y="2196914"/>
                  <a:pt x="5632653" y="2197896"/>
                </a:cubicBezTo>
                <a:cubicBezTo>
                  <a:pt x="5632487" y="2198005"/>
                  <a:pt x="5628116" y="2197142"/>
                  <a:pt x="5625858" y="2196479"/>
                </a:cubicBezTo>
                <a:cubicBezTo>
                  <a:pt x="5614719" y="2193151"/>
                  <a:pt x="5603579" y="2189824"/>
                  <a:pt x="5592384" y="2186532"/>
                </a:cubicBezTo>
                <a:lnTo>
                  <a:pt x="5575684" y="2181614"/>
                </a:lnTo>
                <a:cubicBezTo>
                  <a:pt x="5570125" y="2179785"/>
                  <a:pt x="5564602" y="2178011"/>
                  <a:pt x="5559007" y="2176126"/>
                </a:cubicBezTo>
                <a:cubicBezTo>
                  <a:pt x="5542346" y="2170784"/>
                  <a:pt x="5524624" y="2167091"/>
                  <a:pt x="5507801" y="2161380"/>
                </a:cubicBezTo>
                <a:cubicBezTo>
                  <a:pt x="5504480" y="2160306"/>
                  <a:pt x="5499021" y="2159599"/>
                  <a:pt x="5498143" y="2158985"/>
                </a:cubicBezTo>
                <a:cubicBezTo>
                  <a:pt x="5491231" y="2153998"/>
                  <a:pt x="5484659" y="2154497"/>
                  <a:pt x="5477942" y="2152475"/>
                </a:cubicBezTo>
                <a:cubicBezTo>
                  <a:pt x="5458347" y="2146043"/>
                  <a:pt x="5438814" y="2138857"/>
                  <a:pt x="5419373" y="2131691"/>
                </a:cubicBezTo>
                <a:cubicBezTo>
                  <a:pt x="5415797" y="2130228"/>
                  <a:pt x="5412180" y="2129425"/>
                  <a:pt x="5408547" y="2128237"/>
                </a:cubicBezTo>
                <a:cubicBezTo>
                  <a:pt x="5411967" y="2130675"/>
                  <a:pt x="5414982" y="2133219"/>
                  <a:pt x="5418955" y="2135532"/>
                </a:cubicBezTo>
                <a:cubicBezTo>
                  <a:pt x="5433535" y="2143266"/>
                  <a:pt x="5448709" y="2150453"/>
                  <a:pt x="5463622" y="2157969"/>
                </a:cubicBezTo>
                <a:cubicBezTo>
                  <a:pt x="5464831" y="2158604"/>
                  <a:pt x="5465689" y="2159550"/>
                  <a:pt x="5466033" y="2160196"/>
                </a:cubicBezTo>
                <a:cubicBezTo>
                  <a:pt x="5466142" y="2160363"/>
                  <a:pt x="5463881" y="2160179"/>
                  <a:pt x="5463276" y="2159862"/>
                </a:cubicBezTo>
                <a:cubicBezTo>
                  <a:pt x="5449185" y="2152995"/>
                  <a:pt x="5435223" y="2146205"/>
                  <a:pt x="5421131" y="2139340"/>
                </a:cubicBezTo>
                <a:cubicBezTo>
                  <a:pt x="5415179" y="2136183"/>
                  <a:pt x="5408718" y="2132010"/>
                  <a:pt x="5403198" y="2129996"/>
                </a:cubicBezTo>
                <a:cubicBezTo>
                  <a:pt x="5391496" y="2125689"/>
                  <a:pt x="5380225" y="2122765"/>
                  <a:pt x="5368557" y="2118752"/>
                </a:cubicBezTo>
                <a:cubicBezTo>
                  <a:pt x="5366394" y="2117870"/>
                  <a:pt x="5363233" y="2115103"/>
                  <a:pt x="5360618" y="2113168"/>
                </a:cubicBezTo>
                <a:cubicBezTo>
                  <a:pt x="5358917" y="2111904"/>
                  <a:pt x="5357056" y="2110031"/>
                  <a:pt x="5355717" y="2109560"/>
                </a:cubicBezTo>
                <a:cubicBezTo>
                  <a:pt x="5347960" y="2106554"/>
                  <a:pt x="5340551" y="2103717"/>
                  <a:pt x="5332738" y="2100747"/>
                </a:cubicBezTo>
                <a:cubicBezTo>
                  <a:pt x="5330795" y="2099959"/>
                  <a:pt x="5328216" y="2098079"/>
                  <a:pt x="5326075" y="2096627"/>
                </a:cubicBezTo>
                <a:cubicBezTo>
                  <a:pt x="5317400" y="2091130"/>
                  <a:pt x="5309469" y="2084591"/>
                  <a:pt x="5300926" y="2078689"/>
                </a:cubicBezTo>
                <a:cubicBezTo>
                  <a:pt x="5298585" y="2077051"/>
                  <a:pt x="5292957" y="2074634"/>
                  <a:pt x="5292702" y="2074245"/>
                </a:cubicBezTo>
                <a:cubicBezTo>
                  <a:pt x="5288407" y="2066355"/>
                  <a:pt x="5276142" y="2061068"/>
                  <a:pt x="5265292" y="2053824"/>
                </a:cubicBezTo>
                <a:cubicBezTo>
                  <a:pt x="5256910" y="2048531"/>
                  <a:pt x="5248697" y="2042652"/>
                  <a:pt x="5240502" y="2036920"/>
                </a:cubicBezTo>
                <a:cubicBezTo>
                  <a:pt x="5235290" y="2033198"/>
                  <a:pt x="5230187" y="2029404"/>
                  <a:pt x="5225123" y="2025666"/>
                </a:cubicBezTo>
                <a:cubicBezTo>
                  <a:pt x="5217861" y="2020511"/>
                  <a:pt x="5210245" y="2015906"/>
                  <a:pt x="5203059" y="2010623"/>
                </a:cubicBezTo>
                <a:cubicBezTo>
                  <a:pt x="5195342" y="2004895"/>
                  <a:pt x="5187608" y="1999019"/>
                  <a:pt x="5180281" y="1992796"/>
                </a:cubicBezTo>
                <a:cubicBezTo>
                  <a:pt x="5179349" y="1991980"/>
                  <a:pt x="5177762" y="1990403"/>
                  <a:pt x="5177837" y="1990275"/>
                </a:cubicBezTo>
                <a:cubicBezTo>
                  <a:pt x="5179272" y="1987988"/>
                  <a:pt x="5176837" y="1986570"/>
                  <a:pt x="5170921" y="1983229"/>
                </a:cubicBezTo>
                <a:cubicBezTo>
                  <a:pt x="5166252" y="1980578"/>
                  <a:pt x="5160272" y="1976171"/>
                  <a:pt x="5155375" y="1972084"/>
                </a:cubicBezTo>
                <a:cubicBezTo>
                  <a:pt x="5149329" y="1966847"/>
                  <a:pt x="5143077" y="1961904"/>
                  <a:pt x="5137347" y="1956301"/>
                </a:cubicBezTo>
                <a:cubicBezTo>
                  <a:pt x="5131596" y="1950791"/>
                  <a:pt x="5125846" y="1945281"/>
                  <a:pt x="5119929" y="1939879"/>
                </a:cubicBezTo>
                <a:cubicBezTo>
                  <a:pt x="5111914" y="1932365"/>
                  <a:pt x="5103398" y="1925415"/>
                  <a:pt x="5095680" y="1917626"/>
                </a:cubicBezTo>
                <a:lnTo>
                  <a:pt x="5072302" y="1894406"/>
                </a:lnTo>
                <a:cubicBezTo>
                  <a:pt x="5068470" y="1890493"/>
                  <a:pt x="5064620" y="1886671"/>
                  <a:pt x="5060900" y="1882687"/>
                </a:cubicBezTo>
                <a:lnTo>
                  <a:pt x="5050090" y="1870421"/>
                </a:lnTo>
                <a:lnTo>
                  <a:pt x="5028563" y="1845908"/>
                </a:lnTo>
                <a:cubicBezTo>
                  <a:pt x="5021256" y="1837296"/>
                  <a:pt x="5014393" y="1828391"/>
                  <a:pt x="5007252" y="1819669"/>
                </a:cubicBezTo>
                <a:cubicBezTo>
                  <a:pt x="5000277" y="1810837"/>
                  <a:pt x="4992859" y="1802296"/>
                  <a:pt x="4986403" y="1793046"/>
                </a:cubicBezTo>
                <a:cubicBezTo>
                  <a:pt x="4983601" y="1789253"/>
                  <a:pt x="4979728" y="1786002"/>
                  <a:pt x="4977109" y="1782246"/>
                </a:cubicBezTo>
                <a:cubicBezTo>
                  <a:pt x="4972054" y="1775013"/>
                  <a:pt x="4967995" y="1767364"/>
                  <a:pt x="4962901" y="1760314"/>
                </a:cubicBezTo>
                <a:cubicBezTo>
                  <a:pt x="4948163" y="1737935"/>
                  <a:pt x="4932482" y="1716174"/>
                  <a:pt x="4919186" y="1692851"/>
                </a:cubicBezTo>
                <a:cubicBezTo>
                  <a:pt x="4913362" y="1682870"/>
                  <a:pt x="4907532" y="1671307"/>
                  <a:pt x="4902025" y="1663021"/>
                </a:cubicBezTo>
                <a:cubicBezTo>
                  <a:pt x="4893953" y="1651182"/>
                  <a:pt x="4887100" y="1638783"/>
                  <a:pt x="4880616" y="1626221"/>
                </a:cubicBezTo>
                <a:cubicBezTo>
                  <a:pt x="4874446" y="1613533"/>
                  <a:pt x="4869272" y="1600430"/>
                  <a:pt x="4863415" y="1587616"/>
                </a:cubicBezTo>
                <a:cubicBezTo>
                  <a:pt x="4858098" y="1576351"/>
                  <a:pt x="4853688" y="1564412"/>
                  <a:pt x="4848591" y="1553242"/>
                </a:cubicBezTo>
                <a:cubicBezTo>
                  <a:pt x="4845824" y="1547204"/>
                  <a:pt x="4842590" y="1542266"/>
                  <a:pt x="4839488" y="1536925"/>
                </a:cubicBezTo>
                <a:cubicBezTo>
                  <a:pt x="4836294" y="1531564"/>
                  <a:pt x="4833287" y="1525763"/>
                  <a:pt x="4831327" y="1517929"/>
                </a:cubicBezTo>
                <a:cubicBezTo>
                  <a:pt x="4828990" y="1508915"/>
                  <a:pt x="4825224" y="1499171"/>
                  <a:pt x="4822118" y="1489709"/>
                </a:cubicBezTo>
                <a:cubicBezTo>
                  <a:pt x="4820681" y="1485337"/>
                  <a:pt x="4819433" y="1480526"/>
                  <a:pt x="4817845" y="1476650"/>
                </a:cubicBezTo>
                <a:cubicBezTo>
                  <a:pt x="4813915" y="1466777"/>
                  <a:pt x="4806668" y="1453049"/>
                  <a:pt x="4806373" y="1448485"/>
                </a:cubicBezTo>
                <a:cubicBezTo>
                  <a:pt x="4805665" y="1438324"/>
                  <a:pt x="4801663" y="1434998"/>
                  <a:pt x="4799802" y="1428527"/>
                </a:cubicBezTo>
                <a:cubicBezTo>
                  <a:pt x="4796954" y="1416675"/>
                  <a:pt x="4793629" y="1404820"/>
                  <a:pt x="4790543" y="1392966"/>
                </a:cubicBezTo>
                <a:cubicBezTo>
                  <a:pt x="4790078" y="1391288"/>
                  <a:pt x="4789632" y="1389519"/>
                  <a:pt x="4789351" y="1387879"/>
                </a:cubicBezTo>
                <a:cubicBezTo>
                  <a:pt x="4787499" y="1378151"/>
                  <a:pt x="4786549" y="1368227"/>
                  <a:pt x="4785249" y="1358376"/>
                </a:cubicBezTo>
                <a:cubicBezTo>
                  <a:pt x="4785180" y="1357786"/>
                  <a:pt x="4783979" y="1356195"/>
                  <a:pt x="4783340" y="1355582"/>
                </a:cubicBezTo>
                <a:cubicBezTo>
                  <a:pt x="4782500" y="1354784"/>
                  <a:pt x="4781784" y="1354539"/>
                  <a:pt x="4781034" y="1354000"/>
                </a:cubicBezTo>
                <a:cubicBezTo>
                  <a:pt x="4780962" y="1351589"/>
                  <a:pt x="4780873" y="1349032"/>
                  <a:pt x="4780781" y="1346713"/>
                </a:cubicBezTo>
                <a:cubicBezTo>
                  <a:pt x="4780764" y="1344266"/>
                  <a:pt x="4781209" y="1341676"/>
                  <a:pt x="4780728" y="1339611"/>
                </a:cubicBezTo>
                <a:cubicBezTo>
                  <a:pt x="4779516" y="1334856"/>
                  <a:pt x="4778359" y="1330063"/>
                  <a:pt x="4777147" y="1325307"/>
                </a:cubicBezTo>
                <a:cubicBezTo>
                  <a:pt x="4776136" y="1320498"/>
                  <a:pt x="4775127" y="1315688"/>
                  <a:pt x="4774321" y="1310825"/>
                </a:cubicBezTo>
                <a:cubicBezTo>
                  <a:pt x="4773129" y="1303438"/>
                  <a:pt x="4773359" y="1295438"/>
                  <a:pt x="4772000" y="1288399"/>
                </a:cubicBezTo>
                <a:cubicBezTo>
                  <a:pt x="4769642" y="1277417"/>
                  <a:pt x="4766764" y="1267092"/>
                  <a:pt x="4765162" y="1255931"/>
                </a:cubicBezTo>
                <a:cubicBezTo>
                  <a:pt x="4763575" y="1245156"/>
                  <a:pt x="4762656" y="1233706"/>
                  <a:pt x="4761696" y="1222679"/>
                </a:cubicBezTo>
                <a:cubicBezTo>
                  <a:pt x="4761458" y="1218079"/>
                  <a:pt x="4762250" y="1213357"/>
                  <a:pt x="4761843" y="1209105"/>
                </a:cubicBezTo>
                <a:cubicBezTo>
                  <a:pt x="4760575" y="1195426"/>
                  <a:pt x="4759442" y="1180866"/>
                  <a:pt x="4757296" y="1168632"/>
                </a:cubicBezTo>
                <a:cubicBezTo>
                  <a:pt x="4755990" y="1159498"/>
                  <a:pt x="4758712" y="1143681"/>
                  <a:pt x="4753495" y="1140438"/>
                </a:cubicBezTo>
                <a:cubicBezTo>
                  <a:pt x="4752819" y="1140010"/>
                  <a:pt x="4751828" y="1132809"/>
                  <a:pt x="4752039" y="1129499"/>
                </a:cubicBezTo>
                <a:cubicBezTo>
                  <a:pt x="4752369" y="1120561"/>
                  <a:pt x="4754517" y="1112098"/>
                  <a:pt x="4754881" y="1103455"/>
                </a:cubicBezTo>
                <a:cubicBezTo>
                  <a:pt x="4755570" y="1088652"/>
                  <a:pt x="4756370" y="1074014"/>
                  <a:pt x="4757978" y="1059403"/>
                </a:cubicBezTo>
                <a:cubicBezTo>
                  <a:pt x="4759734" y="1044774"/>
                  <a:pt x="4761378" y="1030217"/>
                  <a:pt x="4762254" y="1015213"/>
                </a:cubicBezTo>
                <a:cubicBezTo>
                  <a:pt x="4764974" y="988377"/>
                  <a:pt x="4768248" y="961178"/>
                  <a:pt x="4772933" y="934560"/>
                </a:cubicBezTo>
                <a:cubicBezTo>
                  <a:pt x="4775006" y="921625"/>
                  <a:pt x="4780123" y="905349"/>
                  <a:pt x="4777141" y="896441"/>
                </a:cubicBezTo>
                <a:cubicBezTo>
                  <a:pt x="4777105" y="896385"/>
                  <a:pt x="4777616" y="894622"/>
                  <a:pt x="4777955" y="893687"/>
                </a:cubicBezTo>
                <a:cubicBezTo>
                  <a:pt x="4781044" y="884846"/>
                  <a:pt x="4784333" y="876189"/>
                  <a:pt x="4787239" y="867070"/>
                </a:cubicBezTo>
                <a:cubicBezTo>
                  <a:pt x="4788880" y="862190"/>
                  <a:pt x="4789829" y="856256"/>
                  <a:pt x="4791104" y="851060"/>
                </a:cubicBezTo>
                <a:cubicBezTo>
                  <a:pt x="4791505" y="849132"/>
                  <a:pt x="4790069" y="847059"/>
                  <a:pt x="4790388" y="846216"/>
                </a:cubicBezTo>
                <a:cubicBezTo>
                  <a:pt x="4795825" y="831396"/>
                  <a:pt x="4801187" y="816705"/>
                  <a:pt x="4806623" y="801884"/>
                </a:cubicBezTo>
                <a:cubicBezTo>
                  <a:pt x="4817131" y="776527"/>
                  <a:pt x="4821069" y="749131"/>
                  <a:pt x="4834181" y="724605"/>
                </a:cubicBezTo>
                <a:cubicBezTo>
                  <a:pt x="4834443" y="724037"/>
                  <a:pt x="4834615" y="723210"/>
                  <a:pt x="4834897" y="722550"/>
                </a:cubicBezTo>
                <a:lnTo>
                  <a:pt x="4841919" y="702648"/>
                </a:lnTo>
                <a:lnTo>
                  <a:pt x="4849786" y="683064"/>
                </a:lnTo>
                <a:cubicBezTo>
                  <a:pt x="4855263" y="670121"/>
                  <a:pt x="4860190" y="656824"/>
                  <a:pt x="4866382" y="644126"/>
                </a:cubicBezTo>
                <a:cubicBezTo>
                  <a:pt x="4871657" y="633296"/>
                  <a:pt x="4878530" y="622847"/>
                  <a:pt x="4884467" y="612060"/>
                </a:cubicBezTo>
                <a:cubicBezTo>
                  <a:pt x="4890709" y="600043"/>
                  <a:pt x="4897976" y="588623"/>
                  <a:pt x="4904694" y="576849"/>
                </a:cubicBezTo>
                <a:cubicBezTo>
                  <a:pt x="4904917" y="576464"/>
                  <a:pt x="4904179" y="574490"/>
                  <a:pt x="4903789" y="574983"/>
                </a:cubicBezTo>
                <a:cubicBezTo>
                  <a:pt x="4900259" y="579278"/>
                  <a:pt x="4896526" y="583626"/>
                  <a:pt x="4893174" y="588676"/>
                </a:cubicBezTo>
                <a:cubicBezTo>
                  <a:pt x="4887198" y="597347"/>
                  <a:pt x="4882191" y="606891"/>
                  <a:pt x="4877075" y="616268"/>
                </a:cubicBezTo>
                <a:lnTo>
                  <a:pt x="4869903" y="631829"/>
                </a:lnTo>
                <a:lnTo>
                  <a:pt x="4868615" y="631800"/>
                </a:lnTo>
                <a:cubicBezTo>
                  <a:pt x="4870730" y="627402"/>
                  <a:pt x="4872844" y="623004"/>
                  <a:pt x="4874959" y="618606"/>
                </a:cubicBezTo>
                <a:cubicBezTo>
                  <a:pt x="4875370" y="617782"/>
                  <a:pt x="4876076" y="616922"/>
                  <a:pt x="4876671" y="616136"/>
                </a:cubicBezTo>
                <a:cubicBezTo>
                  <a:pt x="4874339" y="615603"/>
                  <a:pt x="4860767" y="637733"/>
                  <a:pt x="4869675" y="614535"/>
                </a:cubicBezTo>
                <a:cubicBezTo>
                  <a:pt x="4869769" y="614314"/>
                  <a:pt x="4869348" y="614035"/>
                  <a:pt x="4869087" y="614364"/>
                </a:cubicBezTo>
                <a:cubicBezTo>
                  <a:pt x="4855599" y="628511"/>
                  <a:pt x="4875986" y="598508"/>
                  <a:pt x="4869915" y="603039"/>
                </a:cubicBezTo>
                <a:cubicBezTo>
                  <a:pt x="4875166" y="593019"/>
                  <a:pt x="4881570" y="583670"/>
                  <a:pt x="4887516" y="573987"/>
                </a:cubicBezTo>
                <a:cubicBezTo>
                  <a:pt x="4893536" y="564414"/>
                  <a:pt x="4899427" y="554767"/>
                  <a:pt x="4905190" y="545046"/>
                </a:cubicBezTo>
                <a:cubicBezTo>
                  <a:pt x="4914187" y="531303"/>
                  <a:pt x="4921717" y="516776"/>
                  <a:pt x="4930404" y="502682"/>
                </a:cubicBezTo>
                <a:cubicBezTo>
                  <a:pt x="4934340" y="495980"/>
                  <a:pt x="4940219" y="490068"/>
                  <a:pt x="4944632" y="483610"/>
                </a:cubicBezTo>
                <a:cubicBezTo>
                  <a:pt x="4949509" y="476530"/>
                  <a:pt x="4954386" y="469451"/>
                  <a:pt x="4959207" y="462407"/>
                </a:cubicBezTo>
                <a:cubicBezTo>
                  <a:pt x="4963993" y="455308"/>
                  <a:pt x="4968742" y="448154"/>
                  <a:pt x="4974020" y="441445"/>
                </a:cubicBezTo>
                <a:cubicBezTo>
                  <a:pt x="4977610" y="436635"/>
                  <a:pt x="4980593" y="431748"/>
                  <a:pt x="4984182" y="426940"/>
                </a:cubicBezTo>
                <a:cubicBezTo>
                  <a:pt x="4993129" y="414815"/>
                  <a:pt x="5001802" y="402394"/>
                  <a:pt x="5012103" y="391127"/>
                </a:cubicBezTo>
                <a:cubicBezTo>
                  <a:pt x="5018638" y="383675"/>
                  <a:pt x="5026072" y="376744"/>
                  <a:pt x="5033082" y="369774"/>
                </a:cubicBezTo>
                <a:cubicBezTo>
                  <a:pt x="5035622" y="367238"/>
                  <a:pt x="5038180" y="364848"/>
                  <a:pt x="5040775" y="362514"/>
                </a:cubicBezTo>
                <a:cubicBezTo>
                  <a:pt x="5043461" y="360199"/>
                  <a:pt x="5046092" y="357921"/>
                  <a:pt x="5048761" y="355460"/>
                </a:cubicBezTo>
                <a:cubicBezTo>
                  <a:pt x="5058474" y="346322"/>
                  <a:pt x="5067320" y="344333"/>
                  <a:pt x="5078500" y="329082"/>
                </a:cubicBezTo>
                <a:cubicBezTo>
                  <a:pt x="5086904" y="317946"/>
                  <a:pt x="5101302" y="305185"/>
                  <a:pt x="5113717" y="294120"/>
                </a:cubicBezTo>
                <a:cubicBezTo>
                  <a:pt x="5123447" y="285129"/>
                  <a:pt x="5135634" y="279525"/>
                  <a:pt x="5145673" y="271126"/>
                </a:cubicBezTo>
                <a:cubicBezTo>
                  <a:pt x="5153561" y="264770"/>
                  <a:pt x="5161031" y="257895"/>
                  <a:pt x="5168865" y="251336"/>
                </a:cubicBezTo>
                <a:cubicBezTo>
                  <a:pt x="5176717" y="244924"/>
                  <a:pt x="5184624" y="238475"/>
                  <a:pt x="5192733" y="232213"/>
                </a:cubicBezTo>
                <a:cubicBezTo>
                  <a:pt x="5199433" y="227190"/>
                  <a:pt x="5206906" y="222136"/>
                  <a:pt x="5214129" y="218276"/>
                </a:cubicBezTo>
                <a:cubicBezTo>
                  <a:pt x="5218767" y="215794"/>
                  <a:pt x="5223259" y="215389"/>
                  <a:pt x="5227290" y="212828"/>
                </a:cubicBezTo>
                <a:cubicBezTo>
                  <a:pt x="5234039" y="208485"/>
                  <a:pt x="5240717" y="204033"/>
                  <a:pt x="5247393" y="199580"/>
                </a:cubicBezTo>
                <a:lnTo>
                  <a:pt x="5257382" y="192799"/>
                </a:lnTo>
                <a:lnTo>
                  <a:pt x="5267626" y="186407"/>
                </a:lnTo>
                <a:cubicBezTo>
                  <a:pt x="5271971" y="183719"/>
                  <a:pt x="5275570" y="180013"/>
                  <a:pt x="5279765" y="177582"/>
                </a:cubicBezTo>
                <a:cubicBezTo>
                  <a:pt x="5288026" y="172884"/>
                  <a:pt x="5296251" y="168132"/>
                  <a:pt x="5304601" y="163692"/>
                </a:cubicBezTo>
                <a:cubicBezTo>
                  <a:pt x="5313061" y="159419"/>
                  <a:pt x="5321521" y="155146"/>
                  <a:pt x="5329981" y="150873"/>
                </a:cubicBezTo>
                <a:lnTo>
                  <a:pt x="5350081" y="140403"/>
                </a:lnTo>
                <a:lnTo>
                  <a:pt x="5370578" y="130782"/>
                </a:lnTo>
                <a:cubicBezTo>
                  <a:pt x="5384298" y="124491"/>
                  <a:pt x="5397801" y="117629"/>
                  <a:pt x="5411899" y="112279"/>
                </a:cubicBezTo>
                <a:cubicBezTo>
                  <a:pt x="5415461" y="110818"/>
                  <a:pt x="5419417" y="110685"/>
                  <a:pt x="5423071" y="109242"/>
                </a:cubicBezTo>
                <a:cubicBezTo>
                  <a:pt x="5426356" y="107963"/>
                  <a:pt x="5429501" y="105744"/>
                  <a:pt x="5432662" y="103911"/>
                </a:cubicBezTo>
                <a:cubicBezTo>
                  <a:pt x="5433661" y="103257"/>
                  <a:pt x="5434585" y="102732"/>
                  <a:pt x="5435473" y="102150"/>
                </a:cubicBezTo>
                <a:cubicBezTo>
                  <a:pt x="5433536" y="102705"/>
                  <a:pt x="5431434" y="103369"/>
                  <a:pt x="5429684" y="103722"/>
                </a:cubicBezTo>
                <a:cubicBezTo>
                  <a:pt x="5420876" y="105527"/>
                  <a:pt x="5412251" y="107370"/>
                  <a:pt x="5403498" y="109139"/>
                </a:cubicBezTo>
                <a:cubicBezTo>
                  <a:pt x="5397334" y="111591"/>
                  <a:pt x="5391368" y="114707"/>
                  <a:pt x="5385368" y="117289"/>
                </a:cubicBezTo>
                <a:cubicBezTo>
                  <a:pt x="5383319" y="118155"/>
                  <a:pt x="5381241" y="118010"/>
                  <a:pt x="5379215" y="118306"/>
                </a:cubicBezTo>
                <a:cubicBezTo>
                  <a:pt x="5380345" y="117488"/>
                  <a:pt x="5381475" y="116430"/>
                  <a:pt x="5382619" y="115998"/>
                </a:cubicBezTo>
                <a:cubicBezTo>
                  <a:pt x="5385720" y="114680"/>
                  <a:pt x="5388875" y="113564"/>
                  <a:pt x="5391993" y="112395"/>
                </a:cubicBezTo>
                <a:cubicBezTo>
                  <a:pt x="5394484" y="111476"/>
                  <a:pt x="5396994" y="110466"/>
                  <a:pt x="5399594" y="109714"/>
                </a:cubicBezTo>
                <a:lnTo>
                  <a:pt x="5397468" y="108648"/>
                </a:lnTo>
                <a:cubicBezTo>
                  <a:pt x="5400771" y="107516"/>
                  <a:pt x="5405461" y="105476"/>
                  <a:pt x="5407208" y="105361"/>
                </a:cubicBezTo>
                <a:cubicBezTo>
                  <a:pt x="5414790" y="105073"/>
                  <a:pt x="5423244" y="103817"/>
                  <a:pt x="5432404" y="101702"/>
                </a:cubicBezTo>
                <a:cubicBezTo>
                  <a:pt x="5441620" y="99551"/>
                  <a:pt x="5451577" y="96596"/>
                  <a:pt x="5462491" y="93649"/>
                </a:cubicBezTo>
                <a:cubicBezTo>
                  <a:pt x="5467267" y="92344"/>
                  <a:pt x="5471987" y="91077"/>
                  <a:pt x="5476761" y="89772"/>
                </a:cubicBezTo>
                <a:cubicBezTo>
                  <a:pt x="5486034" y="87345"/>
                  <a:pt x="5495198" y="84752"/>
                  <a:pt x="5504580" y="82492"/>
                </a:cubicBezTo>
                <a:cubicBezTo>
                  <a:pt x="5510737" y="80997"/>
                  <a:pt x="5517207" y="79376"/>
                  <a:pt x="5523326" y="77824"/>
                </a:cubicBezTo>
                <a:cubicBezTo>
                  <a:pt x="5527491" y="76919"/>
                  <a:pt x="5531319" y="76712"/>
                  <a:pt x="5535411" y="75696"/>
                </a:cubicBezTo>
                <a:cubicBezTo>
                  <a:pt x="5551985" y="71341"/>
                  <a:pt x="5566221" y="62571"/>
                  <a:pt x="5584866" y="61380"/>
                </a:cubicBezTo>
                <a:cubicBezTo>
                  <a:pt x="5587148" y="61233"/>
                  <a:pt x="5592855" y="58446"/>
                  <a:pt x="5597171" y="57046"/>
                </a:cubicBezTo>
                <a:cubicBezTo>
                  <a:pt x="5599163" y="56455"/>
                  <a:pt x="5601759" y="56182"/>
                  <a:pt x="5603988" y="55832"/>
                </a:cubicBezTo>
                <a:cubicBezTo>
                  <a:pt x="5608849" y="55264"/>
                  <a:pt x="5613945" y="55177"/>
                  <a:pt x="5618515" y="54165"/>
                </a:cubicBezTo>
                <a:cubicBezTo>
                  <a:pt x="5624855" y="52708"/>
                  <a:pt x="5630761" y="50345"/>
                  <a:pt x="5637175" y="48761"/>
                </a:cubicBezTo>
                <a:cubicBezTo>
                  <a:pt x="5643333" y="47264"/>
                  <a:pt x="5650314" y="50540"/>
                  <a:pt x="5656173" y="44959"/>
                </a:cubicBezTo>
                <a:cubicBezTo>
                  <a:pt x="5657901" y="44936"/>
                  <a:pt x="5659853" y="44767"/>
                  <a:pt x="5661251" y="44964"/>
                </a:cubicBezTo>
                <a:cubicBezTo>
                  <a:pt x="5666508" y="45484"/>
                  <a:pt x="5670839" y="46531"/>
                  <a:pt x="5676726" y="46560"/>
                </a:cubicBezTo>
                <a:cubicBezTo>
                  <a:pt x="5685152" y="46592"/>
                  <a:pt x="5695019" y="45679"/>
                  <a:pt x="5703445" y="45710"/>
                </a:cubicBezTo>
                <a:cubicBezTo>
                  <a:pt x="5710031" y="45597"/>
                  <a:pt x="5716222" y="46697"/>
                  <a:pt x="5721236" y="47693"/>
                </a:cubicBezTo>
                <a:cubicBezTo>
                  <a:pt x="5726745" y="48842"/>
                  <a:pt x="5729594" y="49196"/>
                  <a:pt x="5730520" y="46131"/>
                </a:cubicBezTo>
                <a:cubicBezTo>
                  <a:pt x="5730852" y="46152"/>
                  <a:pt x="5731182" y="46173"/>
                  <a:pt x="5731568" y="46159"/>
                </a:cubicBezTo>
                <a:cubicBezTo>
                  <a:pt x="5741249" y="45685"/>
                  <a:pt x="5750929" y="45212"/>
                  <a:pt x="5760646" y="44793"/>
                </a:cubicBezTo>
                <a:cubicBezTo>
                  <a:pt x="5773911" y="44588"/>
                  <a:pt x="5787135" y="44806"/>
                  <a:pt x="5800457" y="44324"/>
                </a:cubicBezTo>
                <a:cubicBezTo>
                  <a:pt x="5814648" y="43593"/>
                  <a:pt x="5829085" y="43968"/>
                  <a:pt x="5843308" y="43531"/>
                </a:cubicBezTo>
                <a:cubicBezTo>
                  <a:pt x="5851461" y="43266"/>
                  <a:pt x="5859557" y="43037"/>
                  <a:pt x="5867709" y="42772"/>
                </a:cubicBezTo>
                <a:lnTo>
                  <a:pt x="5892100" y="42969"/>
                </a:lnTo>
                <a:cubicBezTo>
                  <a:pt x="5894675" y="43026"/>
                  <a:pt x="5898498" y="43297"/>
                  <a:pt x="5899819" y="43859"/>
                </a:cubicBezTo>
                <a:cubicBezTo>
                  <a:pt x="5903962" y="45586"/>
                  <a:pt x="5907221" y="47415"/>
                  <a:pt x="5910776" y="49209"/>
                </a:cubicBezTo>
                <a:cubicBezTo>
                  <a:pt x="5911121" y="47556"/>
                  <a:pt x="5911282" y="45865"/>
                  <a:pt x="5911866" y="44214"/>
                </a:cubicBezTo>
                <a:cubicBezTo>
                  <a:pt x="5912165" y="43462"/>
                  <a:pt x="5913331" y="42699"/>
                  <a:pt x="5914146" y="42007"/>
                </a:cubicBezTo>
                <a:close/>
                <a:moveTo>
                  <a:pt x="6067840" y="38065"/>
                </a:moveTo>
                <a:cubicBezTo>
                  <a:pt x="6072017" y="38025"/>
                  <a:pt x="6074429" y="37713"/>
                  <a:pt x="6075879" y="38111"/>
                </a:cubicBezTo>
                <a:cubicBezTo>
                  <a:pt x="6078743" y="38852"/>
                  <a:pt x="6081052" y="39955"/>
                  <a:pt x="6083544" y="41099"/>
                </a:cubicBezTo>
                <a:cubicBezTo>
                  <a:pt x="6082385" y="41144"/>
                  <a:pt x="6081096" y="41354"/>
                  <a:pt x="6080086" y="41144"/>
                </a:cubicBezTo>
                <a:cubicBezTo>
                  <a:pt x="6076744" y="40399"/>
                  <a:pt x="6073531" y="39490"/>
                  <a:pt x="6067840" y="38065"/>
                </a:cubicBezTo>
                <a:close/>
                <a:moveTo>
                  <a:pt x="5828761" y="36331"/>
                </a:moveTo>
                <a:cubicBezTo>
                  <a:pt x="5831791" y="36961"/>
                  <a:pt x="5834398" y="37554"/>
                  <a:pt x="5836970" y="38089"/>
                </a:cubicBezTo>
                <a:cubicBezTo>
                  <a:pt x="5835660" y="38391"/>
                  <a:pt x="5833853" y="39021"/>
                  <a:pt x="5833063" y="38904"/>
                </a:cubicBezTo>
                <a:cubicBezTo>
                  <a:pt x="5829129" y="38468"/>
                  <a:pt x="5825363" y="37922"/>
                  <a:pt x="5821541" y="37413"/>
                </a:cubicBezTo>
                <a:cubicBezTo>
                  <a:pt x="5823328" y="37114"/>
                  <a:pt x="5825150" y="36871"/>
                  <a:pt x="5828761" y="36331"/>
                </a:cubicBezTo>
                <a:close/>
                <a:moveTo>
                  <a:pt x="837969" y="36115"/>
                </a:moveTo>
                <a:cubicBezTo>
                  <a:pt x="838102" y="36580"/>
                  <a:pt x="838698" y="37243"/>
                  <a:pt x="838300" y="37376"/>
                </a:cubicBezTo>
                <a:cubicBezTo>
                  <a:pt x="834454" y="38835"/>
                  <a:pt x="830474" y="40227"/>
                  <a:pt x="826495" y="41554"/>
                </a:cubicBezTo>
                <a:cubicBezTo>
                  <a:pt x="825102" y="42019"/>
                  <a:pt x="823577" y="42350"/>
                  <a:pt x="822116" y="42682"/>
                </a:cubicBezTo>
                <a:lnTo>
                  <a:pt x="822116" y="42880"/>
                </a:lnTo>
                <a:cubicBezTo>
                  <a:pt x="818138" y="43876"/>
                  <a:pt x="813958" y="45202"/>
                  <a:pt x="810177" y="45998"/>
                </a:cubicBezTo>
                <a:cubicBezTo>
                  <a:pt x="806927" y="46595"/>
                  <a:pt x="804141" y="46529"/>
                  <a:pt x="801090" y="46794"/>
                </a:cubicBezTo>
                <a:lnTo>
                  <a:pt x="804738" y="44472"/>
                </a:lnTo>
                <a:cubicBezTo>
                  <a:pt x="806065" y="44605"/>
                  <a:pt x="807392" y="45202"/>
                  <a:pt x="808718" y="44870"/>
                </a:cubicBezTo>
                <a:cubicBezTo>
                  <a:pt x="814157" y="43411"/>
                  <a:pt x="819663" y="41687"/>
                  <a:pt x="825169" y="40029"/>
                </a:cubicBezTo>
                <a:close/>
                <a:moveTo>
                  <a:pt x="5912121" y="35405"/>
                </a:moveTo>
                <a:cubicBezTo>
                  <a:pt x="5916665" y="35442"/>
                  <a:pt x="5921112" y="35938"/>
                  <a:pt x="5925577" y="36582"/>
                </a:cubicBezTo>
                <a:cubicBezTo>
                  <a:pt x="5922889" y="36835"/>
                  <a:pt x="5920295" y="36870"/>
                  <a:pt x="5916501" y="37372"/>
                </a:cubicBezTo>
                <a:cubicBezTo>
                  <a:pt x="5913268" y="36794"/>
                  <a:pt x="5910550" y="36275"/>
                  <a:pt x="5907776" y="35793"/>
                </a:cubicBezTo>
                <a:cubicBezTo>
                  <a:pt x="5909249" y="35621"/>
                  <a:pt x="5910705" y="35301"/>
                  <a:pt x="5912121" y="35405"/>
                </a:cubicBezTo>
                <a:close/>
                <a:moveTo>
                  <a:pt x="5635210" y="30384"/>
                </a:moveTo>
                <a:cubicBezTo>
                  <a:pt x="5636390" y="30008"/>
                  <a:pt x="5639439" y="30547"/>
                  <a:pt x="5641628" y="30620"/>
                </a:cubicBezTo>
                <a:lnTo>
                  <a:pt x="5634524" y="33212"/>
                </a:lnTo>
                <a:cubicBezTo>
                  <a:pt x="5630878" y="33698"/>
                  <a:pt x="5628024" y="34060"/>
                  <a:pt x="5625078" y="34405"/>
                </a:cubicBezTo>
                <a:cubicBezTo>
                  <a:pt x="5628382" y="33034"/>
                  <a:pt x="5631430" y="31513"/>
                  <a:pt x="5635210" y="30384"/>
                </a:cubicBezTo>
                <a:close/>
                <a:moveTo>
                  <a:pt x="5624241" y="28770"/>
                </a:moveTo>
                <a:cubicBezTo>
                  <a:pt x="5618748" y="30068"/>
                  <a:pt x="5613200" y="31403"/>
                  <a:pt x="5604978" y="33379"/>
                </a:cubicBezTo>
                <a:cubicBezTo>
                  <a:pt x="5604740" y="33377"/>
                  <a:pt x="5601041" y="33421"/>
                  <a:pt x="5600625" y="32663"/>
                </a:cubicBezTo>
                <a:cubicBezTo>
                  <a:pt x="5600245" y="31961"/>
                  <a:pt x="5603384" y="30459"/>
                  <a:pt x="5604976" y="29258"/>
                </a:cubicBezTo>
                <a:close/>
                <a:moveTo>
                  <a:pt x="1065201" y="27228"/>
                </a:moveTo>
                <a:cubicBezTo>
                  <a:pt x="1074951" y="26830"/>
                  <a:pt x="1085099" y="27096"/>
                  <a:pt x="1094519" y="27560"/>
                </a:cubicBezTo>
                <a:cubicBezTo>
                  <a:pt x="1099757" y="27825"/>
                  <a:pt x="1104000" y="29086"/>
                  <a:pt x="1108312" y="30014"/>
                </a:cubicBezTo>
                <a:cubicBezTo>
                  <a:pt x="1108776" y="30147"/>
                  <a:pt x="1106255" y="31540"/>
                  <a:pt x="1105990" y="31540"/>
                </a:cubicBezTo>
                <a:cubicBezTo>
                  <a:pt x="1093193" y="30876"/>
                  <a:pt x="1080589" y="29815"/>
                  <a:pt x="1067456" y="29616"/>
                </a:cubicBezTo>
                <a:cubicBezTo>
                  <a:pt x="1064338" y="29616"/>
                  <a:pt x="1061022" y="29947"/>
                  <a:pt x="1057573" y="30412"/>
                </a:cubicBezTo>
                <a:cubicBezTo>
                  <a:pt x="1054191" y="31075"/>
                  <a:pt x="1050675" y="31739"/>
                  <a:pt x="1047359" y="32335"/>
                </a:cubicBezTo>
                <a:cubicBezTo>
                  <a:pt x="1046100" y="32535"/>
                  <a:pt x="1045037" y="32933"/>
                  <a:pt x="1043844" y="33131"/>
                </a:cubicBezTo>
                <a:cubicBezTo>
                  <a:pt x="1043778" y="32667"/>
                  <a:pt x="1043711" y="32203"/>
                  <a:pt x="1043380" y="30478"/>
                </a:cubicBezTo>
                <a:cubicBezTo>
                  <a:pt x="1050012" y="29417"/>
                  <a:pt x="1057507" y="27361"/>
                  <a:pt x="1065201" y="27228"/>
                </a:cubicBezTo>
                <a:close/>
                <a:moveTo>
                  <a:pt x="3266219" y="26477"/>
                </a:moveTo>
                <a:cubicBezTo>
                  <a:pt x="3266636" y="26471"/>
                  <a:pt x="3264768" y="27756"/>
                  <a:pt x="3263939" y="28397"/>
                </a:cubicBezTo>
                <a:cubicBezTo>
                  <a:pt x="3259262" y="28487"/>
                  <a:pt x="3254542" y="28451"/>
                  <a:pt x="3249133" y="28656"/>
                </a:cubicBezTo>
                <a:cubicBezTo>
                  <a:pt x="3250967" y="27874"/>
                  <a:pt x="3253635" y="26660"/>
                  <a:pt x="3254997" y="26536"/>
                </a:cubicBezTo>
                <a:cubicBezTo>
                  <a:pt x="3259040" y="26246"/>
                  <a:pt x="3262733" y="26360"/>
                  <a:pt x="3266219" y="26477"/>
                </a:cubicBezTo>
                <a:close/>
                <a:moveTo>
                  <a:pt x="1282288" y="24707"/>
                </a:moveTo>
                <a:cubicBezTo>
                  <a:pt x="1288457" y="25238"/>
                  <a:pt x="1294758" y="25570"/>
                  <a:pt x="1300926" y="26564"/>
                </a:cubicBezTo>
                <a:cubicBezTo>
                  <a:pt x="1310543" y="28156"/>
                  <a:pt x="1320226" y="29948"/>
                  <a:pt x="1329426" y="32136"/>
                </a:cubicBezTo>
                <a:cubicBezTo>
                  <a:pt x="1337119" y="34258"/>
                  <a:pt x="1344349" y="36779"/>
                  <a:pt x="1351646" y="39166"/>
                </a:cubicBezTo>
                <a:cubicBezTo>
                  <a:pt x="1364314" y="43478"/>
                  <a:pt x="1380565" y="47125"/>
                  <a:pt x="1388525" y="52299"/>
                </a:cubicBezTo>
                <a:cubicBezTo>
                  <a:pt x="1400929" y="59860"/>
                  <a:pt x="1429780" y="61982"/>
                  <a:pt x="1434092" y="71865"/>
                </a:cubicBezTo>
                <a:cubicBezTo>
                  <a:pt x="1435550" y="75314"/>
                  <a:pt x="1448219" y="82013"/>
                  <a:pt x="1457969" y="86722"/>
                </a:cubicBezTo>
                <a:cubicBezTo>
                  <a:pt x="1464536" y="89906"/>
                  <a:pt x="1475413" y="91896"/>
                  <a:pt x="1483968" y="95013"/>
                </a:cubicBezTo>
                <a:cubicBezTo>
                  <a:pt x="1487683" y="96539"/>
                  <a:pt x="1491199" y="99324"/>
                  <a:pt x="1493320" y="101247"/>
                </a:cubicBezTo>
                <a:cubicBezTo>
                  <a:pt x="1495840" y="103569"/>
                  <a:pt x="1497432" y="105824"/>
                  <a:pt x="1498294" y="107747"/>
                </a:cubicBezTo>
                <a:cubicBezTo>
                  <a:pt x="1499024" y="109273"/>
                  <a:pt x="1497167" y="110069"/>
                  <a:pt x="1497896" y="111528"/>
                </a:cubicBezTo>
                <a:cubicBezTo>
                  <a:pt x="1499090" y="113982"/>
                  <a:pt x="1501345" y="116767"/>
                  <a:pt x="1503136" y="119355"/>
                </a:cubicBezTo>
                <a:cubicBezTo>
                  <a:pt x="1504065" y="119420"/>
                  <a:pt x="1505589" y="119753"/>
                  <a:pt x="1505722" y="119487"/>
                </a:cubicBezTo>
                <a:cubicBezTo>
                  <a:pt x="1507181" y="117298"/>
                  <a:pt x="1508508" y="114977"/>
                  <a:pt x="1509834" y="112722"/>
                </a:cubicBezTo>
                <a:lnTo>
                  <a:pt x="1510829" y="110998"/>
                </a:lnTo>
                <a:cubicBezTo>
                  <a:pt x="1511956" y="112191"/>
                  <a:pt x="1513482" y="113451"/>
                  <a:pt x="1514079" y="114447"/>
                </a:cubicBezTo>
                <a:cubicBezTo>
                  <a:pt x="1514610" y="115375"/>
                  <a:pt x="1514809" y="116369"/>
                  <a:pt x="1514145" y="116834"/>
                </a:cubicBezTo>
                <a:cubicBezTo>
                  <a:pt x="1509569" y="120151"/>
                  <a:pt x="1517595" y="126385"/>
                  <a:pt x="1525887" y="132620"/>
                </a:cubicBezTo>
                <a:lnTo>
                  <a:pt x="1527545" y="133879"/>
                </a:lnTo>
                <a:cubicBezTo>
                  <a:pt x="1526285" y="133548"/>
                  <a:pt x="1525025" y="133283"/>
                  <a:pt x="1523698" y="132818"/>
                </a:cubicBezTo>
                <a:cubicBezTo>
                  <a:pt x="1517065" y="130630"/>
                  <a:pt x="1517065" y="130630"/>
                  <a:pt x="1517728" y="132553"/>
                </a:cubicBezTo>
                <a:cubicBezTo>
                  <a:pt x="1517793" y="132752"/>
                  <a:pt x="1516799" y="132818"/>
                  <a:pt x="1516733" y="132818"/>
                </a:cubicBezTo>
                <a:cubicBezTo>
                  <a:pt x="1512885" y="130895"/>
                  <a:pt x="1509105" y="128906"/>
                  <a:pt x="1505125" y="126982"/>
                </a:cubicBezTo>
                <a:cubicBezTo>
                  <a:pt x="1502273" y="125589"/>
                  <a:pt x="1499090" y="124395"/>
                  <a:pt x="1495973" y="123135"/>
                </a:cubicBezTo>
                <a:cubicBezTo>
                  <a:pt x="1494978" y="122737"/>
                  <a:pt x="1493121" y="122406"/>
                  <a:pt x="1492856" y="122206"/>
                </a:cubicBezTo>
                <a:cubicBezTo>
                  <a:pt x="1491729" y="121344"/>
                  <a:pt x="1490336" y="120216"/>
                  <a:pt x="1490402" y="119686"/>
                </a:cubicBezTo>
                <a:cubicBezTo>
                  <a:pt x="1490535" y="118691"/>
                  <a:pt x="1491596" y="118028"/>
                  <a:pt x="1492259" y="117165"/>
                </a:cubicBezTo>
                <a:cubicBezTo>
                  <a:pt x="1487948" y="116834"/>
                  <a:pt x="1482045" y="115640"/>
                  <a:pt x="1479790" y="116304"/>
                </a:cubicBezTo>
                <a:cubicBezTo>
                  <a:pt x="1476608" y="117365"/>
                  <a:pt x="1484301" y="124130"/>
                  <a:pt x="1467056" y="116635"/>
                </a:cubicBezTo>
                <a:cubicBezTo>
                  <a:pt x="1466724" y="116502"/>
                  <a:pt x="1465529" y="116502"/>
                  <a:pt x="1465596" y="116569"/>
                </a:cubicBezTo>
                <a:cubicBezTo>
                  <a:pt x="1469243" y="119753"/>
                  <a:pt x="1466193" y="121477"/>
                  <a:pt x="1467851" y="123599"/>
                </a:cubicBezTo>
                <a:cubicBezTo>
                  <a:pt x="1470503" y="126783"/>
                  <a:pt x="1479790" y="132089"/>
                  <a:pt x="1486290" y="136532"/>
                </a:cubicBezTo>
                <a:cubicBezTo>
                  <a:pt x="1487815" y="137594"/>
                  <a:pt x="1491729" y="139385"/>
                  <a:pt x="1491529" y="139583"/>
                </a:cubicBezTo>
                <a:cubicBezTo>
                  <a:pt x="1490468" y="140711"/>
                  <a:pt x="1488479" y="141441"/>
                  <a:pt x="1486821" y="142303"/>
                </a:cubicBezTo>
                <a:cubicBezTo>
                  <a:pt x="1484832" y="140910"/>
                  <a:pt x="1483040" y="139518"/>
                  <a:pt x="1480719" y="138124"/>
                </a:cubicBezTo>
                <a:cubicBezTo>
                  <a:pt x="1472494" y="133018"/>
                  <a:pt x="1463872" y="126120"/>
                  <a:pt x="1454454" y="129767"/>
                </a:cubicBezTo>
                <a:cubicBezTo>
                  <a:pt x="1454056" y="129900"/>
                  <a:pt x="1450209" y="128773"/>
                  <a:pt x="1448418" y="128043"/>
                </a:cubicBezTo>
                <a:cubicBezTo>
                  <a:pt x="1444305" y="126385"/>
                  <a:pt x="1440458" y="124130"/>
                  <a:pt x="1436413" y="122869"/>
                </a:cubicBezTo>
                <a:cubicBezTo>
                  <a:pt x="1429978" y="120946"/>
                  <a:pt x="1423478" y="119553"/>
                  <a:pt x="1416980" y="118161"/>
                </a:cubicBezTo>
                <a:cubicBezTo>
                  <a:pt x="1421091" y="120216"/>
                  <a:pt x="1425203" y="122471"/>
                  <a:pt x="1429183" y="124661"/>
                </a:cubicBezTo>
                <a:cubicBezTo>
                  <a:pt x="1432699" y="126650"/>
                  <a:pt x="1436081" y="128573"/>
                  <a:pt x="1439530" y="130563"/>
                </a:cubicBezTo>
                <a:cubicBezTo>
                  <a:pt x="1435020" y="128971"/>
                  <a:pt x="1430577" y="127181"/>
                  <a:pt x="1426066" y="125788"/>
                </a:cubicBezTo>
                <a:cubicBezTo>
                  <a:pt x="1415719" y="122339"/>
                  <a:pt x="1405040" y="120283"/>
                  <a:pt x="1394495" y="117563"/>
                </a:cubicBezTo>
                <a:cubicBezTo>
                  <a:pt x="1395291" y="119155"/>
                  <a:pt x="1396286" y="120747"/>
                  <a:pt x="1396815" y="122273"/>
                </a:cubicBezTo>
                <a:cubicBezTo>
                  <a:pt x="1397214" y="123267"/>
                  <a:pt x="1397214" y="124196"/>
                  <a:pt x="1396949" y="125059"/>
                </a:cubicBezTo>
                <a:cubicBezTo>
                  <a:pt x="1396883" y="125390"/>
                  <a:pt x="1396682" y="125589"/>
                  <a:pt x="1396483" y="125855"/>
                </a:cubicBezTo>
                <a:cubicBezTo>
                  <a:pt x="1413795" y="130563"/>
                  <a:pt x="1431040" y="135671"/>
                  <a:pt x="1448219" y="141308"/>
                </a:cubicBezTo>
                <a:cubicBezTo>
                  <a:pt x="1448948" y="141375"/>
                  <a:pt x="1449679" y="141375"/>
                  <a:pt x="1450607" y="141441"/>
                </a:cubicBezTo>
                <a:cubicBezTo>
                  <a:pt x="1451270" y="141905"/>
                  <a:pt x="1451867" y="142303"/>
                  <a:pt x="1452530" y="142767"/>
                </a:cubicBezTo>
                <a:cubicBezTo>
                  <a:pt x="1473424" y="149732"/>
                  <a:pt x="1494182" y="157226"/>
                  <a:pt x="1514875" y="165583"/>
                </a:cubicBezTo>
                <a:cubicBezTo>
                  <a:pt x="1527479" y="170691"/>
                  <a:pt x="1539950" y="176063"/>
                  <a:pt x="1552284" y="181634"/>
                </a:cubicBezTo>
                <a:cubicBezTo>
                  <a:pt x="1552284" y="181170"/>
                  <a:pt x="1552350" y="180705"/>
                  <a:pt x="1552284" y="180242"/>
                </a:cubicBezTo>
                <a:cubicBezTo>
                  <a:pt x="1552217" y="179711"/>
                  <a:pt x="1553081" y="179446"/>
                  <a:pt x="1552549" y="178848"/>
                </a:cubicBezTo>
                <a:cubicBezTo>
                  <a:pt x="1549300" y="175201"/>
                  <a:pt x="1546048" y="171619"/>
                  <a:pt x="1541873" y="167838"/>
                </a:cubicBezTo>
                <a:cubicBezTo>
                  <a:pt x="1540945" y="167042"/>
                  <a:pt x="1546514" y="166777"/>
                  <a:pt x="1538622" y="164987"/>
                </a:cubicBezTo>
                <a:cubicBezTo>
                  <a:pt x="1537826" y="164787"/>
                  <a:pt x="1535504" y="163328"/>
                  <a:pt x="1534906" y="162732"/>
                </a:cubicBezTo>
                <a:cubicBezTo>
                  <a:pt x="1530464" y="157889"/>
                  <a:pt x="1525954" y="152915"/>
                  <a:pt x="1522239" y="148206"/>
                </a:cubicBezTo>
                <a:cubicBezTo>
                  <a:pt x="1521376" y="147079"/>
                  <a:pt x="1523499" y="146747"/>
                  <a:pt x="1524229" y="146018"/>
                </a:cubicBezTo>
                <a:cubicBezTo>
                  <a:pt x="1525688" y="147145"/>
                  <a:pt x="1527413" y="148338"/>
                  <a:pt x="1528607" y="149466"/>
                </a:cubicBezTo>
                <a:cubicBezTo>
                  <a:pt x="1530331" y="151058"/>
                  <a:pt x="1531128" y="152517"/>
                  <a:pt x="1533247" y="154042"/>
                </a:cubicBezTo>
                <a:cubicBezTo>
                  <a:pt x="1536498" y="156497"/>
                  <a:pt x="1540547" y="158951"/>
                  <a:pt x="1544259" y="161405"/>
                </a:cubicBezTo>
                <a:cubicBezTo>
                  <a:pt x="1543992" y="159879"/>
                  <a:pt x="1543992" y="158487"/>
                  <a:pt x="1543332" y="156828"/>
                </a:cubicBezTo>
                <a:cubicBezTo>
                  <a:pt x="1541011" y="150991"/>
                  <a:pt x="1538423" y="145022"/>
                  <a:pt x="1535835" y="139053"/>
                </a:cubicBezTo>
                <a:lnTo>
                  <a:pt x="1535703" y="139053"/>
                </a:lnTo>
                <a:cubicBezTo>
                  <a:pt x="1535703" y="138987"/>
                  <a:pt x="1535703" y="138987"/>
                  <a:pt x="1535703" y="138987"/>
                </a:cubicBezTo>
                <a:lnTo>
                  <a:pt x="1535769" y="138987"/>
                </a:lnTo>
                <a:cubicBezTo>
                  <a:pt x="1540083" y="137063"/>
                  <a:pt x="1546911" y="136201"/>
                  <a:pt x="1548172" y="132951"/>
                </a:cubicBezTo>
                <a:cubicBezTo>
                  <a:pt x="1549697" y="128906"/>
                  <a:pt x="1545982" y="122671"/>
                  <a:pt x="1545650" y="117763"/>
                </a:cubicBezTo>
                <a:cubicBezTo>
                  <a:pt x="1545518" y="116702"/>
                  <a:pt x="1550493" y="117563"/>
                  <a:pt x="1553279" y="117630"/>
                </a:cubicBezTo>
                <a:cubicBezTo>
                  <a:pt x="1556661" y="117696"/>
                  <a:pt x="1560176" y="117829"/>
                  <a:pt x="1563627" y="117895"/>
                </a:cubicBezTo>
                <a:cubicBezTo>
                  <a:pt x="1560440" y="116635"/>
                  <a:pt x="1557258" y="115508"/>
                  <a:pt x="1554141" y="114114"/>
                </a:cubicBezTo>
                <a:cubicBezTo>
                  <a:pt x="1552749" y="113518"/>
                  <a:pt x="1551554" y="112457"/>
                  <a:pt x="1550295" y="111594"/>
                </a:cubicBezTo>
                <a:cubicBezTo>
                  <a:pt x="1551224" y="111661"/>
                  <a:pt x="1552417" y="111926"/>
                  <a:pt x="1553081" y="111859"/>
                </a:cubicBezTo>
                <a:cubicBezTo>
                  <a:pt x="1554274" y="111727"/>
                  <a:pt x="1556463" y="111859"/>
                  <a:pt x="1556130" y="111196"/>
                </a:cubicBezTo>
                <a:cubicBezTo>
                  <a:pt x="1551953" y="103436"/>
                  <a:pt x="1562432" y="108345"/>
                  <a:pt x="1574305" y="113849"/>
                </a:cubicBezTo>
                <a:cubicBezTo>
                  <a:pt x="1579280" y="116171"/>
                  <a:pt x="1584718" y="117961"/>
                  <a:pt x="1589956" y="120018"/>
                </a:cubicBezTo>
                <a:cubicBezTo>
                  <a:pt x="1586907" y="118227"/>
                  <a:pt x="1583325" y="116304"/>
                  <a:pt x="1581071" y="114579"/>
                </a:cubicBezTo>
                <a:cubicBezTo>
                  <a:pt x="1579810" y="113651"/>
                  <a:pt x="1580540" y="112788"/>
                  <a:pt x="1580937" y="112125"/>
                </a:cubicBezTo>
                <a:cubicBezTo>
                  <a:pt x="1581866" y="110600"/>
                  <a:pt x="1582795" y="109074"/>
                  <a:pt x="1584519" y="107947"/>
                </a:cubicBezTo>
                <a:cubicBezTo>
                  <a:pt x="1584917" y="107681"/>
                  <a:pt x="1588365" y="108808"/>
                  <a:pt x="1590554" y="109538"/>
                </a:cubicBezTo>
                <a:cubicBezTo>
                  <a:pt x="1597652" y="111727"/>
                  <a:pt x="1604616" y="114712"/>
                  <a:pt x="1611514" y="117365"/>
                </a:cubicBezTo>
                <a:cubicBezTo>
                  <a:pt x="1614963" y="118691"/>
                  <a:pt x="1618214" y="119753"/>
                  <a:pt x="1621596" y="120880"/>
                </a:cubicBezTo>
                <a:cubicBezTo>
                  <a:pt x="1620734" y="121145"/>
                  <a:pt x="1619009" y="121012"/>
                  <a:pt x="1619142" y="121742"/>
                </a:cubicBezTo>
                <a:cubicBezTo>
                  <a:pt x="1619275" y="122471"/>
                  <a:pt x="1620867" y="124395"/>
                  <a:pt x="1622193" y="125059"/>
                </a:cubicBezTo>
                <a:cubicBezTo>
                  <a:pt x="1630021" y="128906"/>
                  <a:pt x="1638112" y="133084"/>
                  <a:pt x="1645674" y="136134"/>
                </a:cubicBezTo>
                <a:cubicBezTo>
                  <a:pt x="1657813" y="141242"/>
                  <a:pt x="1674328" y="146349"/>
                  <a:pt x="1680360" y="150991"/>
                </a:cubicBezTo>
                <a:cubicBezTo>
                  <a:pt x="1691173" y="159415"/>
                  <a:pt x="1701057" y="163991"/>
                  <a:pt x="1711273" y="169961"/>
                </a:cubicBezTo>
                <a:cubicBezTo>
                  <a:pt x="1722615" y="176328"/>
                  <a:pt x="1734023" y="181966"/>
                  <a:pt x="1745433" y="188001"/>
                </a:cubicBezTo>
                <a:cubicBezTo>
                  <a:pt x="1746031" y="188266"/>
                  <a:pt x="1746563" y="188532"/>
                  <a:pt x="1747155" y="188797"/>
                </a:cubicBezTo>
                <a:cubicBezTo>
                  <a:pt x="1750871" y="199011"/>
                  <a:pt x="1755114" y="193109"/>
                  <a:pt x="1760352" y="196690"/>
                </a:cubicBezTo>
                <a:cubicBezTo>
                  <a:pt x="1768313" y="202129"/>
                  <a:pt x="1776472" y="207303"/>
                  <a:pt x="1784696" y="212343"/>
                </a:cubicBezTo>
                <a:cubicBezTo>
                  <a:pt x="1788809" y="214864"/>
                  <a:pt x="1792987" y="217251"/>
                  <a:pt x="1797032" y="219904"/>
                </a:cubicBezTo>
                <a:lnTo>
                  <a:pt x="1809037" y="227929"/>
                </a:lnTo>
                <a:cubicBezTo>
                  <a:pt x="1813680" y="231113"/>
                  <a:pt x="1818321" y="233568"/>
                  <a:pt x="1823030" y="236684"/>
                </a:cubicBezTo>
                <a:cubicBezTo>
                  <a:pt x="1823562" y="237016"/>
                  <a:pt x="1825153" y="240598"/>
                  <a:pt x="1824954" y="240465"/>
                </a:cubicBezTo>
                <a:cubicBezTo>
                  <a:pt x="1821042" y="238476"/>
                  <a:pt x="1817062" y="236353"/>
                  <a:pt x="1812950" y="233899"/>
                </a:cubicBezTo>
                <a:cubicBezTo>
                  <a:pt x="1810032" y="232174"/>
                  <a:pt x="1806648" y="229323"/>
                  <a:pt x="1803997" y="227929"/>
                </a:cubicBezTo>
                <a:cubicBezTo>
                  <a:pt x="1802999" y="227399"/>
                  <a:pt x="1802470" y="229123"/>
                  <a:pt x="1803464" y="230582"/>
                </a:cubicBezTo>
                <a:cubicBezTo>
                  <a:pt x="1807312" y="236154"/>
                  <a:pt x="1811756" y="241925"/>
                  <a:pt x="1816133" y="247694"/>
                </a:cubicBezTo>
                <a:cubicBezTo>
                  <a:pt x="1816597" y="248292"/>
                  <a:pt x="1818587" y="249684"/>
                  <a:pt x="1819582" y="250215"/>
                </a:cubicBezTo>
                <a:cubicBezTo>
                  <a:pt x="1825551" y="253465"/>
                  <a:pt x="1832183" y="253000"/>
                  <a:pt x="1837290" y="263480"/>
                </a:cubicBezTo>
                <a:cubicBezTo>
                  <a:pt x="1837886" y="264741"/>
                  <a:pt x="1853142" y="274689"/>
                  <a:pt x="1861631" y="280659"/>
                </a:cubicBezTo>
                <a:cubicBezTo>
                  <a:pt x="1866672" y="284240"/>
                  <a:pt x="1871647" y="287755"/>
                  <a:pt x="1876689" y="291337"/>
                </a:cubicBezTo>
                <a:cubicBezTo>
                  <a:pt x="1877485" y="291867"/>
                  <a:pt x="1878746" y="293326"/>
                  <a:pt x="1878943" y="293393"/>
                </a:cubicBezTo>
                <a:cubicBezTo>
                  <a:pt x="1886175" y="295250"/>
                  <a:pt x="1894001" y="306128"/>
                  <a:pt x="1901959" y="312097"/>
                </a:cubicBezTo>
                <a:cubicBezTo>
                  <a:pt x="1907266" y="316142"/>
                  <a:pt x="1912838" y="321183"/>
                  <a:pt x="1918475" y="326556"/>
                </a:cubicBezTo>
                <a:cubicBezTo>
                  <a:pt x="1923980" y="332061"/>
                  <a:pt x="1929288" y="338097"/>
                  <a:pt x="1934660" y="343535"/>
                </a:cubicBezTo>
                <a:cubicBezTo>
                  <a:pt x="1935920" y="344795"/>
                  <a:pt x="1936847" y="346321"/>
                  <a:pt x="1937909" y="347713"/>
                </a:cubicBezTo>
                <a:cubicBezTo>
                  <a:pt x="1936316" y="346586"/>
                  <a:pt x="1934660" y="345458"/>
                  <a:pt x="1933069" y="344331"/>
                </a:cubicBezTo>
                <a:cubicBezTo>
                  <a:pt x="1931076" y="343005"/>
                  <a:pt x="1929221" y="341744"/>
                  <a:pt x="1927296" y="340485"/>
                </a:cubicBezTo>
                <a:cubicBezTo>
                  <a:pt x="1928955" y="342872"/>
                  <a:pt x="1930348" y="345591"/>
                  <a:pt x="1932340" y="347648"/>
                </a:cubicBezTo>
                <a:lnTo>
                  <a:pt x="1950244" y="366417"/>
                </a:lnTo>
                <a:cubicBezTo>
                  <a:pt x="1956346" y="372586"/>
                  <a:pt x="1961785" y="379285"/>
                  <a:pt x="1967690" y="385519"/>
                </a:cubicBezTo>
                <a:cubicBezTo>
                  <a:pt x="1972796" y="391090"/>
                  <a:pt x="1978102" y="396397"/>
                  <a:pt x="1983408" y="401769"/>
                </a:cubicBezTo>
                <a:lnTo>
                  <a:pt x="1991302" y="409861"/>
                </a:lnTo>
                <a:cubicBezTo>
                  <a:pt x="1993756" y="412713"/>
                  <a:pt x="1996275" y="415631"/>
                  <a:pt x="1998731" y="418483"/>
                </a:cubicBezTo>
                <a:cubicBezTo>
                  <a:pt x="2007883" y="429494"/>
                  <a:pt x="2016374" y="441365"/>
                  <a:pt x="2025326" y="452575"/>
                </a:cubicBezTo>
                <a:lnTo>
                  <a:pt x="2044959" y="478973"/>
                </a:lnTo>
                <a:cubicBezTo>
                  <a:pt x="2051526" y="487728"/>
                  <a:pt x="2058224" y="496416"/>
                  <a:pt x="2064194" y="505635"/>
                </a:cubicBezTo>
                <a:cubicBezTo>
                  <a:pt x="2064924" y="506630"/>
                  <a:pt x="2065388" y="507891"/>
                  <a:pt x="2065984" y="509018"/>
                </a:cubicBezTo>
                <a:cubicBezTo>
                  <a:pt x="2062271" y="505503"/>
                  <a:pt x="2058292" y="502783"/>
                  <a:pt x="2054908" y="498207"/>
                </a:cubicBezTo>
                <a:cubicBezTo>
                  <a:pt x="2047414" y="488722"/>
                  <a:pt x="2040316" y="477911"/>
                  <a:pt x="2032755" y="468493"/>
                </a:cubicBezTo>
                <a:cubicBezTo>
                  <a:pt x="2028178" y="462988"/>
                  <a:pt x="2023800" y="457483"/>
                  <a:pt x="2019025" y="452442"/>
                </a:cubicBezTo>
                <a:cubicBezTo>
                  <a:pt x="2014185" y="447467"/>
                  <a:pt x="2009408" y="442427"/>
                  <a:pt x="2004566" y="437453"/>
                </a:cubicBezTo>
                <a:cubicBezTo>
                  <a:pt x="2003172" y="435993"/>
                  <a:pt x="2001781" y="435463"/>
                  <a:pt x="2000389" y="434467"/>
                </a:cubicBezTo>
                <a:cubicBezTo>
                  <a:pt x="2001582" y="436126"/>
                  <a:pt x="2002775" y="437784"/>
                  <a:pt x="2003969" y="439376"/>
                </a:cubicBezTo>
                <a:cubicBezTo>
                  <a:pt x="2008017" y="445279"/>
                  <a:pt x="2012128" y="451116"/>
                  <a:pt x="2016242" y="457085"/>
                </a:cubicBezTo>
                <a:cubicBezTo>
                  <a:pt x="2025393" y="471146"/>
                  <a:pt x="2034547" y="485273"/>
                  <a:pt x="2043633" y="499268"/>
                </a:cubicBezTo>
                <a:cubicBezTo>
                  <a:pt x="2046750" y="503977"/>
                  <a:pt x="2048476" y="509150"/>
                  <a:pt x="2051458" y="513793"/>
                </a:cubicBezTo>
                <a:cubicBezTo>
                  <a:pt x="2053383" y="516778"/>
                  <a:pt x="2056300" y="519364"/>
                  <a:pt x="2058755" y="522150"/>
                </a:cubicBezTo>
                <a:cubicBezTo>
                  <a:pt x="2059750" y="523278"/>
                  <a:pt x="2060812" y="524272"/>
                  <a:pt x="2061741" y="525533"/>
                </a:cubicBezTo>
                <a:cubicBezTo>
                  <a:pt x="2062271" y="526329"/>
                  <a:pt x="2063133" y="528650"/>
                  <a:pt x="2062934" y="528584"/>
                </a:cubicBezTo>
                <a:cubicBezTo>
                  <a:pt x="2056300" y="526594"/>
                  <a:pt x="2065852" y="536411"/>
                  <a:pt x="2067311" y="538731"/>
                </a:cubicBezTo>
                <a:cubicBezTo>
                  <a:pt x="2074210" y="549344"/>
                  <a:pt x="2080046" y="560619"/>
                  <a:pt x="2086415" y="571563"/>
                </a:cubicBezTo>
                <a:cubicBezTo>
                  <a:pt x="2092582" y="582639"/>
                  <a:pt x="2099214" y="593451"/>
                  <a:pt x="2104786" y="604859"/>
                </a:cubicBezTo>
                <a:cubicBezTo>
                  <a:pt x="2105449" y="606185"/>
                  <a:pt x="2107306" y="607246"/>
                  <a:pt x="2108434" y="607910"/>
                </a:cubicBezTo>
                <a:cubicBezTo>
                  <a:pt x="2110689" y="609302"/>
                  <a:pt x="2112745" y="610297"/>
                  <a:pt x="2114934" y="611491"/>
                </a:cubicBezTo>
                <a:lnTo>
                  <a:pt x="2116393" y="618057"/>
                </a:lnTo>
                <a:cubicBezTo>
                  <a:pt x="2115067" y="616465"/>
                  <a:pt x="2112678" y="613281"/>
                  <a:pt x="2112612" y="613679"/>
                </a:cubicBezTo>
                <a:cubicBezTo>
                  <a:pt x="2112214" y="615271"/>
                  <a:pt x="2111882" y="618654"/>
                  <a:pt x="2112678" y="620047"/>
                </a:cubicBezTo>
                <a:cubicBezTo>
                  <a:pt x="2116326" y="626414"/>
                  <a:pt x="2119907" y="632715"/>
                  <a:pt x="2123489" y="639083"/>
                </a:cubicBezTo>
                <a:cubicBezTo>
                  <a:pt x="2127070" y="645450"/>
                  <a:pt x="2130188" y="652016"/>
                  <a:pt x="2133438" y="658582"/>
                </a:cubicBezTo>
                <a:cubicBezTo>
                  <a:pt x="2135692" y="663358"/>
                  <a:pt x="2136228" y="669260"/>
                  <a:pt x="2138479" y="674368"/>
                </a:cubicBezTo>
                <a:cubicBezTo>
                  <a:pt x="2145576" y="689689"/>
                  <a:pt x="2151743" y="705474"/>
                  <a:pt x="2158046" y="721194"/>
                </a:cubicBezTo>
                <a:lnTo>
                  <a:pt x="2165342" y="739765"/>
                </a:lnTo>
                <a:lnTo>
                  <a:pt x="2171776" y="758602"/>
                </a:lnTo>
                <a:cubicBezTo>
                  <a:pt x="2175953" y="771203"/>
                  <a:pt x="2180663" y="783673"/>
                  <a:pt x="2184375" y="796407"/>
                </a:cubicBezTo>
                <a:lnTo>
                  <a:pt x="2195852" y="834345"/>
                </a:lnTo>
                <a:cubicBezTo>
                  <a:pt x="2197112" y="838523"/>
                  <a:pt x="2197242" y="842968"/>
                  <a:pt x="2197707" y="847278"/>
                </a:cubicBezTo>
                <a:cubicBezTo>
                  <a:pt x="2197840" y="848207"/>
                  <a:pt x="2197509" y="848937"/>
                  <a:pt x="2197707" y="849600"/>
                </a:cubicBezTo>
                <a:lnTo>
                  <a:pt x="2205533" y="878386"/>
                </a:lnTo>
                <a:lnTo>
                  <a:pt x="2209315" y="892845"/>
                </a:lnTo>
                <a:lnTo>
                  <a:pt x="2212432" y="907436"/>
                </a:lnTo>
                <a:cubicBezTo>
                  <a:pt x="2213427" y="912344"/>
                  <a:pt x="2213229" y="917716"/>
                  <a:pt x="2213560" y="922824"/>
                </a:cubicBezTo>
                <a:cubicBezTo>
                  <a:pt x="2213626" y="924150"/>
                  <a:pt x="2213427" y="926073"/>
                  <a:pt x="2213560" y="926405"/>
                </a:cubicBezTo>
                <a:cubicBezTo>
                  <a:pt x="2221651" y="944977"/>
                  <a:pt x="2221056" y="966334"/>
                  <a:pt x="2223641" y="986497"/>
                </a:cubicBezTo>
                <a:cubicBezTo>
                  <a:pt x="2224171" y="991405"/>
                  <a:pt x="2224701" y="996246"/>
                  <a:pt x="2224833" y="1001221"/>
                </a:cubicBezTo>
                <a:cubicBezTo>
                  <a:pt x="2224900" y="1002216"/>
                  <a:pt x="2225100" y="1003741"/>
                  <a:pt x="2225300" y="1004272"/>
                </a:cubicBezTo>
                <a:cubicBezTo>
                  <a:pt x="2228747" y="1011899"/>
                  <a:pt x="2230339" y="1029011"/>
                  <a:pt x="2228681" y="1040684"/>
                </a:cubicBezTo>
                <a:cubicBezTo>
                  <a:pt x="2228616" y="1041216"/>
                  <a:pt x="2228414" y="1041216"/>
                  <a:pt x="2228217" y="1041480"/>
                </a:cubicBezTo>
                <a:cubicBezTo>
                  <a:pt x="2228548" y="1041745"/>
                  <a:pt x="2228813" y="1041812"/>
                  <a:pt x="2229079" y="1042276"/>
                </a:cubicBezTo>
                <a:cubicBezTo>
                  <a:pt x="2229809" y="1043602"/>
                  <a:pt x="2231071" y="1045194"/>
                  <a:pt x="2231135" y="1046521"/>
                </a:cubicBezTo>
                <a:cubicBezTo>
                  <a:pt x="2231668" y="1057863"/>
                  <a:pt x="2231401" y="1069138"/>
                  <a:pt x="2231535" y="1080479"/>
                </a:cubicBezTo>
                <a:cubicBezTo>
                  <a:pt x="2231535" y="1081740"/>
                  <a:pt x="2231599" y="1083531"/>
                  <a:pt x="2231866" y="1084261"/>
                </a:cubicBezTo>
                <a:cubicBezTo>
                  <a:pt x="2232729" y="1086781"/>
                  <a:pt x="2233656" y="1089036"/>
                  <a:pt x="2234586" y="1091358"/>
                </a:cubicBezTo>
                <a:cubicBezTo>
                  <a:pt x="2233656" y="1094938"/>
                  <a:pt x="2232729" y="1098454"/>
                  <a:pt x="2231800" y="1102168"/>
                </a:cubicBezTo>
                <a:cubicBezTo>
                  <a:pt x="2231201" y="1104954"/>
                  <a:pt x="2230406" y="1108005"/>
                  <a:pt x="2229742" y="1110989"/>
                </a:cubicBezTo>
                <a:cubicBezTo>
                  <a:pt x="2230871" y="1112581"/>
                  <a:pt x="2232064" y="1113974"/>
                  <a:pt x="2233324" y="1116097"/>
                </a:cubicBezTo>
                <a:cubicBezTo>
                  <a:pt x="2233923" y="1117092"/>
                  <a:pt x="2234387" y="1119148"/>
                  <a:pt x="2234852" y="1120740"/>
                </a:cubicBezTo>
                <a:cubicBezTo>
                  <a:pt x="2234055" y="1122796"/>
                  <a:pt x="2232994" y="1127240"/>
                  <a:pt x="2232396" y="1126576"/>
                </a:cubicBezTo>
                <a:cubicBezTo>
                  <a:pt x="2223177" y="1116230"/>
                  <a:pt x="2230339" y="1142826"/>
                  <a:pt x="2228349" y="1148994"/>
                </a:cubicBezTo>
                <a:cubicBezTo>
                  <a:pt x="2227686" y="1150917"/>
                  <a:pt x="2228217" y="1156888"/>
                  <a:pt x="2227819" y="1161000"/>
                </a:cubicBezTo>
                <a:cubicBezTo>
                  <a:pt x="2227686" y="1162856"/>
                  <a:pt x="2227554" y="1164714"/>
                  <a:pt x="2227487" y="1166570"/>
                </a:cubicBezTo>
                <a:cubicBezTo>
                  <a:pt x="2227354" y="1174131"/>
                  <a:pt x="2227154" y="1181693"/>
                  <a:pt x="2227021" y="1189320"/>
                </a:cubicBezTo>
                <a:cubicBezTo>
                  <a:pt x="2227021" y="1190514"/>
                  <a:pt x="2226227" y="1191907"/>
                  <a:pt x="2225763" y="1193167"/>
                </a:cubicBezTo>
                <a:cubicBezTo>
                  <a:pt x="2225300" y="1194427"/>
                  <a:pt x="2224833" y="1195488"/>
                  <a:pt x="2224371" y="1196749"/>
                </a:cubicBezTo>
                <a:cubicBezTo>
                  <a:pt x="2223973" y="1197877"/>
                  <a:pt x="2223574" y="1200065"/>
                  <a:pt x="2223244" y="1200198"/>
                </a:cubicBezTo>
                <a:cubicBezTo>
                  <a:pt x="2222514" y="1200463"/>
                  <a:pt x="2221851" y="1199601"/>
                  <a:pt x="2221122" y="1199202"/>
                </a:cubicBezTo>
                <a:cubicBezTo>
                  <a:pt x="2221917" y="1200529"/>
                  <a:pt x="2222712" y="1201723"/>
                  <a:pt x="2223443" y="1203182"/>
                </a:cubicBezTo>
                <a:cubicBezTo>
                  <a:pt x="2224303" y="1204774"/>
                  <a:pt x="2225100" y="1206632"/>
                  <a:pt x="2225896" y="1208355"/>
                </a:cubicBezTo>
                <a:cubicBezTo>
                  <a:pt x="2225033" y="1208953"/>
                  <a:pt x="2224106" y="1208886"/>
                  <a:pt x="2223312" y="1210346"/>
                </a:cubicBezTo>
                <a:cubicBezTo>
                  <a:pt x="2222249" y="1212402"/>
                  <a:pt x="2221056" y="1215453"/>
                  <a:pt x="2219993" y="1218371"/>
                </a:cubicBezTo>
                <a:cubicBezTo>
                  <a:pt x="2217140" y="1226065"/>
                  <a:pt x="2213758" y="1232764"/>
                  <a:pt x="2211635" y="1241850"/>
                </a:cubicBezTo>
                <a:cubicBezTo>
                  <a:pt x="2209447" y="1250804"/>
                  <a:pt x="2209182" y="1262344"/>
                  <a:pt x="2207190" y="1272625"/>
                </a:cubicBezTo>
                <a:cubicBezTo>
                  <a:pt x="2206860" y="1274681"/>
                  <a:pt x="2206926" y="1278595"/>
                  <a:pt x="2206792" y="1278793"/>
                </a:cubicBezTo>
                <a:cubicBezTo>
                  <a:pt x="2202018" y="1285625"/>
                  <a:pt x="2198835" y="1300946"/>
                  <a:pt x="2197974" y="1310364"/>
                </a:cubicBezTo>
                <a:cubicBezTo>
                  <a:pt x="2196115" y="1328339"/>
                  <a:pt x="2185173" y="1346712"/>
                  <a:pt x="2188687" y="1363359"/>
                </a:cubicBezTo>
                <a:cubicBezTo>
                  <a:pt x="2188952" y="1364818"/>
                  <a:pt x="2187362" y="1370920"/>
                  <a:pt x="2186499" y="1374700"/>
                </a:cubicBezTo>
                <a:cubicBezTo>
                  <a:pt x="2185104" y="1381798"/>
                  <a:pt x="2184375" y="1388961"/>
                  <a:pt x="2182519" y="1395792"/>
                </a:cubicBezTo>
                <a:cubicBezTo>
                  <a:pt x="2179734" y="1406139"/>
                  <a:pt x="2176418" y="1416287"/>
                  <a:pt x="2172969" y="1426303"/>
                </a:cubicBezTo>
                <a:cubicBezTo>
                  <a:pt x="2172172" y="1428358"/>
                  <a:pt x="2170515" y="1430879"/>
                  <a:pt x="2170384" y="1432006"/>
                </a:cubicBezTo>
                <a:cubicBezTo>
                  <a:pt x="2168724" y="1444078"/>
                  <a:pt x="2168658" y="1455817"/>
                  <a:pt x="2165208" y="1468087"/>
                </a:cubicBezTo>
                <a:cubicBezTo>
                  <a:pt x="2161625" y="1480955"/>
                  <a:pt x="2166468" y="1471270"/>
                  <a:pt x="2166402" y="1473791"/>
                </a:cubicBezTo>
                <a:cubicBezTo>
                  <a:pt x="2166269" y="1475847"/>
                  <a:pt x="2165871" y="1478898"/>
                  <a:pt x="2164943" y="1481551"/>
                </a:cubicBezTo>
                <a:cubicBezTo>
                  <a:pt x="2164745" y="1482347"/>
                  <a:pt x="2163284" y="1483143"/>
                  <a:pt x="2162357" y="1484535"/>
                </a:cubicBezTo>
                <a:cubicBezTo>
                  <a:pt x="2160234" y="1487719"/>
                  <a:pt x="2158179" y="1491235"/>
                  <a:pt x="2156122" y="1494617"/>
                </a:cubicBezTo>
                <a:cubicBezTo>
                  <a:pt x="2155990" y="1494816"/>
                  <a:pt x="2155858" y="1495347"/>
                  <a:pt x="2155724" y="1495612"/>
                </a:cubicBezTo>
                <a:cubicBezTo>
                  <a:pt x="2149556" y="1506490"/>
                  <a:pt x="2148958" y="1512526"/>
                  <a:pt x="2150085" y="1518761"/>
                </a:cubicBezTo>
                <a:cubicBezTo>
                  <a:pt x="2150351" y="1520418"/>
                  <a:pt x="2147234" y="1530367"/>
                  <a:pt x="2144780" y="1534810"/>
                </a:cubicBezTo>
                <a:cubicBezTo>
                  <a:pt x="2142393" y="1539122"/>
                  <a:pt x="2139340" y="1541510"/>
                  <a:pt x="2136623" y="1544826"/>
                </a:cubicBezTo>
                <a:cubicBezTo>
                  <a:pt x="2136027" y="1545622"/>
                  <a:pt x="2134900" y="1547281"/>
                  <a:pt x="2134700" y="1548010"/>
                </a:cubicBezTo>
                <a:cubicBezTo>
                  <a:pt x="2134168" y="1549933"/>
                  <a:pt x="2134035" y="1551657"/>
                  <a:pt x="2133703" y="1553448"/>
                </a:cubicBezTo>
                <a:lnTo>
                  <a:pt x="2132512" y="1560214"/>
                </a:lnTo>
                <a:cubicBezTo>
                  <a:pt x="2131847" y="1560412"/>
                  <a:pt x="2131251" y="1560214"/>
                  <a:pt x="2130519" y="1561009"/>
                </a:cubicBezTo>
                <a:cubicBezTo>
                  <a:pt x="2129990" y="1561540"/>
                  <a:pt x="2128927" y="1563596"/>
                  <a:pt x="2128596" y="1564724"/>
                </a:cubicBezTo>
                <a:cubicBezTo>
                  <a:pt x="2126076" y="1572815"/>
                  <a:pt x="2124484" y="1583560"/>
                  <a:pt x="2121034" y="1588534"/>
                </a:cubicBezTo>
                <a:cubicBezTo>
                  <a:pt x="2113474" y="1600274"/>
                  <a:pt x="2113673" y="1609494"/>
                  <a:pt x="2107439" y="1619575"/>
                </a:cubicBezTo>
                <a:cubicBezTo>
                  <a:pt x="2106179" y="1621631"/>
                  <a:pt x="2104520" y="1622493"/>
                  <a:pt x="2103393" y="1624484"/>
                </a:cubicBezTo>
                <a:cubicBezTo>
                  <a:pt x="2099877" y="1630983"/>
                  <a:pt x="2095963" y="1633702"/>
                  <a:pt x="2092118" y="1644845"/>
                </a:cubicBezTo>
                <a:cubicBezTo>
                  <a:pt x="2088203" y="1656054"/>
                  <a:pt x="2078189" y="1672503"/>
                  <a:pt x="2070361" y="1686365"/>
                </a:cubicBezTo>
                <a:cubicBezTo>
                  <a:pt x="2067311" y="1691538"/>
                  <a:pt x="2064393" y="1696844"/>
                  <a:pt x="2061144" y="1701952"/>
                </a:cubicBezTo>
                <a:cubicBezTo>
                  <a:pt x="2055041" y="1711569"/>
                  <a:pt x="2048938" y="1721850"/>
                  <a:pt x="2042374" y="1730338"/>
                </a:cubicBezTo>
                <a:cubicBezTo>
                  <a:pt x="2039254" y="1734053"/>
                  <a:pt x="2035673" y="1734385"/>
                  <a:pt x="2032290" y="1736309"/>
                </a:cubicBezTo>
                <a:cubicBezTo>
                  <a:pt x="2030566" y="1737303"/>
                  <a:pt x="2028777" y="1738563"/>
                  <a:pt x="2026985" y="1739691"/>
                </a:cubicBezTo>
                <a:cubicBezTo>
                  <a:pt x="2026786" y="1740885"/>
                  <a:pt x="2026985" y="1741813"/>
                  <a:pt x="2026255" y="1743272"/>
                </a:cubicBezTo>
                <a:cubicBezTo>
                  <a:pt x="2024861" y="1746191"/>
                  <a:pt x="2023204" y="1749574"/>
                  <a:pt x="2021213" y="1752293"/>
                </a:cubicBezTo>
                <a:cubicBezTo>
                  <a:pt x="2017038" y="1758129"/>
                  <a:pt x="2012527" y="1763701"/>
                  <a:pt x="2008149" y="1769272"/>
                </a:cubicBezTo>
                <a:cubicBezTo>
                  <a:pt x="2006555" y="1771328"/>
                  <a:pt x="2004632" y="1772919"/>
                  <a:pt x="2002842" y="1774711"/>
                </a:cubicBezTo>
                <a:cubicBezTo>
                  <a:pt x="2003571" y="1773052"/>
                  <a:pt x="2004035" y="1771460"/>
                  <a:pt x="2005031" y="1769670"/>
                </a:cubicBezTo>
                <a:cubicBezTo>
                  <a:pt x="2012990" y="1753885"/>
                  <a:pt x="2020948" y="1738099"/>
                  <a:pt x="2029040" y="1722181"/>
                </a:cubicBezTo>
                <a:cubicBezTo>
                  <a:pt x="2029969" y="1720589"/>
                  <a:pt x="2031761" y="1718136"/>
                  <a:pt x="2033153" y="1716344"/>
                </a:cubicBezTo>
                <a:cubicBezTo>
                  <a:pt x="2033751" y="1715548"/>
                  <a:pt x="2034480" y="1715548"/>
                  <a:pt x="2035143" y="1715150"/>
                </a:cubicBezTo>
                <a:cubicBezTo>
                  <a:pt x="2035343" y="1713559"/>
                  <a:pt x="2035741" y="1711701"/>
                  <a:pt x="2035673" y="1710441"/>
                </a:cubicBezTo>
                <a:cubicBezTo>
                  <a:pt x="2035673" y="1710175"/>
                  <a:pt x="2033684" y="1711967"/>
                  <a:pt x="2033020" y="1713028"/>
                </a:cubicBezTo>
                <a:cubicBezTo>
                  <a:pt x="2026189" y="1724303"/>
                  <a:pt x="2018229" y="1734783"/>
                  <a:pt x="2010868" y="1745726"/>
                </a:cubicBezTo>
                <a:lnTo>
                  <a:pt x="1999660" y="1761976"/>
                </a:lnTo>
                <a:cubicBezTo>
                  <a:pt x="1995877" y="1767348"/>
                  <a:pt x="1991699" y="1772522"/>
                  <a:pt x="1987787" y="1777762"/>
                </a:cubicBezTo>
                <a:cubicBezTo>
                  <a:pt x="1981153" y="1786848"/>
                  <a:pt x="1974454" y="1795868"/>
                  <a:pt x="1967756" y="1804888"/>
                </a:cubicBezTo>
                <a:cubicBezTo>
                  <a:pt x="1966960" y="1805884"/>
                  <a:pt x="1965302" y="1806812"/>
                  <a:pt x="1964305" y="1807210"/>
                </a:cubicBezTo>
                <a:cubicBezTo>
                  <a:pt x="1962647" y="1807939"/>
                  <a:pt x="1961121" y="1808272"/>
                  <a:pt x="1959596" y="1808802"/>
                </a:cubicBezTo>
                <a:cubicBezTo>
                  <a:pt x="1959928" y="1809664"/>
                  <a:pt x="1961254" y="1809996"/>
                  <a:pt x="1960458" y="1811521"/>
                </a:cubicBezTo>
                <a:cubicBezTo>
                  <a:pt x="1958070" y="1816098"/>
                  <a:pt x="1955021" y="1821139"/>
                  <a:pt x="1951835" y="1826113"/>
                </a:cubicBezTo>
                <a:cubicBezTo>
                  <a:pt x="1950841" y="1827639"/>
                  <a:pt x="1948651" y="1829761"/>
                  <a:pt x="1946994" y="1831419"/>
                </a:cubicBezTo>
                <a:cubicBezTo>
                  <a:pt x="1941425" y="1836924"/>
                  <a:pt x="1935986" y="1842363"/>
                  <a:pt x="1930348" y="1848000"/>
                </a:cubicBezTo>
                <a:cubicBezTo>
                  <a:pt x="1926899" y="1851383"/>
                  <a:pt x="1923052" y="1855827"/>
                  <a:pt x="1920665" y="1859342"/>
                </a:cubicBezTo>
                <a:cubicBezTo>
                  <a:pt x="1914098" y="1869026"/>
                  <a:pt x="1910583" y="1869822"/>
                  <a:pt x="1907134" y="1869755"/>
                </a:cubicBezTo>
                <a:cubicBezTo>
                  <a:pt x="1905011" y="1873669"/>
                  <a:pt x="1908990" y="1875526"/>
                  <a:pt x="1898246" y="1882556"/>
                </a:cubicBezTo>
                <a:cubicBezTo>
                  <a:pt x="1897184" y="1883285"/>
                  <a:pt x="1894929" y="1886336"/>
                  <a:pt x="1893272" y="1888194"/>
                </a:cubicBezTo>
                <a:cubicBezTo>
                  <a:pt x="1889357" y="1892771"/>
                  <a:pt x="1885444" y="1897346"/>
                  <a:pt x="1881598" y="1901923"/>
                </a:cubicBezTo>
                <a:cubicBezTo>
                  <a:pt x="1874566" y="1910346"/>
                  <a:pt x="1861431" y="1920362"/>
                  <a:pt x="1859310" y="1923081"/>
                </a:cubicBezTo>
                <a:cubicBezTo>
                  <a:pt x="1848366" y="1935882"/>
                  <a:pt x="1826944" y="1944770"/>
                  <a:pt x="1822235" y="1958566"/>
                </a:cubicBezTo>
                <a:cubicBezTo>
                  <a:pt x="1821836" y="1959958"/>
                  <a:pt x="1810562" y="1968647"/>
                  <a:pt x="1810098" y="1968647"/>
                </a:cubicBezTo>
                <a:cubicBezTo>
                  <a:pt x="1804724" y="1968182"/>
                  <a:pt x="1801474" y="1974749"/>
                  <a:pt x="1800612" y="1975943"/>
                </a:cubicBezTo>
                <a:cubicBezTo>
                  <a:pt x="1795108" y="1983172"/>
                  <a:pt x="1776341" y="1994912"/>
                  <a:pt x="1781911" y="1998361"/>
                </a:cubicBezTo>
                <a:cubicBezTo>
                  <a:pt x="1781979" y="1998361"/>
                  <a:pt x="1780584" y="1999555"/>
                  <a:pt x="1779855" y="2000151"/>
                </a:cubicBezTo>
                <a:cubicBezTo>
                  <a:pt x="1778792" y="2000020"/>
                  <a:pt x="1777402" y="2000020"/>
                  <a:pt x="1776738" y="1999555"/>
                </a:cubicBezTo>
                <a:cubicBezTo>
                  <a:pt x="1775344" y="1998494"/>
                  <a:pt x="1774282" y="1997167"/>
                  <a:pt x="1773091" y="1995973"/>
                </a:cubicBezTo>
                <a:cubicBezTo>
                  <a:pt x="1771099" y="1999422"/>
                  <a:pt x="1769375" y="2002738"/>
                  <a:pt x="1766852" y="2006453"/>
                </a:cubicBezTo>
                <a:cubicBezTo>
                  <a:pt x="1766054" y="2007647"/>
                  <a:pt x="1763006" y="2009968"/>
                  <a:pt x="1760883" y="2011427"/>
                </a:cubicBezTo>
                <a:lnTo>
                  <a:pt x="1740589" y="2024957"/>
                </a:lnTo>
                <a:cubicBezTo>
                  <a:pt x="1733626" y="2029202"/>
                  <a:pt x="1726729" y="2033447"/>
                  <a:pt x="1719763" y="2037693"/>
                </a:cubicBezTo>
                <a:cubicBezTo>
                  <a:pt x="1707624" y="2045120"/>
                  <a:pt x="1695750" y="2053344"/>
                  <a:pt x="1683481" y="2060509"/>
                </a:cubicBezTo>
                <a:cubicBezTo>
                  <a:pt x="1672072" y="2067405"/>
                  <a:pt x="1661129" y="2074834"/>
                  <a:pt x="1649920" y="2081931"/>
                </a:cubicBezTo>
                <a:cubicBezTo>
                  <a:pt x="1641561" y="2086905"/>
                  <a:pt x="1633204" y="2091813"/>
                  <a:pt x="1624846" y="2096721"/>
                </a:cubicBezTo>
                <a:cubicBezTo>
                  <a:pt x="1624515" y="2096921"/>
                  <a:pt x="1624249" y="2097119"/>
                  <a:pt x="1623984" y="2097319"/>
                </a:cubicBezTo>
                <a:cubicBezTo>
                  <a:pt x="1621529" y="2095262"/>
                  <a:pt x="1619340" y="2097119"/>
                  <a:pt x="1615361" y="2101100"/>
                </a:cubicBezTo>
                <a:cubicBezTo>
                  <a:pt x="1611713" y="2104681"/>
                  <a:pt x="1607136" y="2108992"/>
                  <a:pt x="1601564" y="2112507"/>
                </a:cubicBezTo>
                <a:cubicBezTo>
                  <a:pt x="1594533" y="2117150"/>
                  <a:pt x="1585779" y="2121793"/>
                  <a:pt x="1578748" y="2126436"/>
                </a:cubicBezTo>
                <a:cubicBezTo>
                  <a:pt x="1573841" y="2129686"/>
                  <a:pt x="1570790" y="2132935"/>
                  <a:pt x="1566679" y="2136251"/>
                </a:cubicBezTo>
                <a:cubicBezTo>
                  <a:pt x="1565616" y="2137181"/>
                  <a:pt x="1563891" y="2138110"/>
                  <a:pt x="1562432" y="2139037"/>
                </a:cubicBezTo>
                <a:cubicBezTo>
                  <a:pt x="1554474" y="2137579"/>
                  <a:pt x="1550428" y="2144145"/>
                  <a:pt x="1544457" y="2146267"/>
                </a:cubicBezTo>
                <a:cubicBezTo>
                  <a:pt x="1538224" y="2148456"/>
                  <a:pt x="1531989" y="2149716"/>
                  <a:pt x="1525887" y="2151971"/>
                </a:cubicBezTo>
                <a:cubicBezTo>
                  <a:pt x="1521509" y="2153629"/>
                  <a:pt x="1517197" y="2156349"/>
                  <a:pt x="1512819" y="2158537"/>
                </a:cubicBezTo>
                <a:cubicBezTo>
                  <a:pt x="1510762" y="2159465"/>
                  <a:pt x="1508443" y="2160659"/>
                  <a:pt x="1506452" y="2161257"/>
                </a:cubicBezTo>
                <a:cubicBezTo>
                  <a:pt x="1502075" y="2162451"/>
                  <a:pt x="1495774" y="2163247"/>
                  <a:pt x="1493784" y="2164374"/>
                </a:cubicBezTo>
                <a:cubicBezTo>
                  <a:pt x="1477536" y="2173593"/>
                  <a:pt x="1460821" y="2174058"/>
                  <a:pt x="1444571" y="2179497"/>
                </a:cubicBezTo>
                <a:cubicBezTo>
                  <a:pt x="1440592" y="2180889"/>
                  <a:pt x="1437275" y="2182813"/>
                  <a:pt x="1433295" y="2184338"/>
                </a:cubicBezTo>
                <a:cubicBezTo>
                  <a:pt x="1427325" y="2186394"/>
                  <a:pt x="1421025" y="2188583"/>
                  <a:pt x="1415057" y="2190705"/>
                </a:cubicBezTo>
                <a:cubicBezTo>
                  <a:pt x="1405969" y="2193956"/>
                  <a:pt x="1396883" y="2196807"/>
                  <a:pt x="1387795" y="2199858"/>
                </a:cubicBezTo>
                <a:cubicBezTo>
                  <a:pt x="1383086" y="2201383"/>
                  <a:pt x="1378443" y="2202909"/>
                  <a:pt x="1373733" y="2204435"/>
                </a:cubicBezTo>
                <a:cubicBezTo>
                  <a:pt x="1362987" y="2207950"/>
                  <a:pt x="1353038" y="2210934"/>
                  <a:pt x="1344149" y="2214185"/>
                </a:cubicBezTo>
                <a:cubicBezTo>
                  <a:pt x="1335330" y="2217434"/>
                  <a:pt x="1327569" y="2221017"/>
                  <a:pt x="1321069" y="2224929"/>
                </a:cubicBezTo>
                <a:cubicBezTo>
                  <a:pt x="1319563" y="2225791"/>
                  <a:pt x="1314523" y="2226654"/>
                  <a:pt x="1311140" y="2227517"/>
                </a:cubicBezTo>
                <a:lnTo>
                  <a:pt x="1312334" y="2225460"/>
                </a:lnTo>
                <a:cubicBezTo>
                  <a:pt x="1309747" y="2226256"/>
                  <a:pt x="1307095" y="2226787"/>
                  <a:pt x="1304508" y="2227383"/>
                </a:cubicBezTo>
                <a:cubicBezTo>
                  <a:pt x="1301258" y="2228113"/>
                  <a:pt x="1298007" y="2228909"/>
                  <a:pt x="1294691" y="2229505"/>
                </a:cubicBezTo>
                <a:cubicBezTo>
                  <a:pt x="1293497" y="2229771"/>
                  <a:pt x="1291972" y="2229505"/>
                  <a:pt x="1290579" y="2229440"/>
                </a:cubicBezTo>
                <a:cubicBezTo>
                  <a:pt x="1292436" y="2228577"/>
                  <a:pt x="1294095" y="2227317"/>
                  <a:pt x="1296283" y="2226919"/>
                </a:cubicBezTo>
                <a:cubicBezTo>
                  <a:pt x="1302717" y="2225791"/>
                  <a:pt x="1309415" y="2225129"/>
                  <a:pt x="1315915" y="2223802"/>
                </a:cubicBezTo>
                <a:cubicBezTo>
                  <a:pt x="1324187" y="2220486"/>
                  <a:pt x="1332411" y="2217301"/>
                  <a:pt x="1340767" y="2213985"/>
                </a:cubicBezTo>
                <a:cubicBezTo>
                  <a:pt x="1342425" y="2213322"/>
                  <a:pt x="1344547" y="2212725"/>
                  <a:pt x="1346471" y="2212128"/>
                </a:cubicBezTo>
                <a:cubicBezTo>
                  <a:pt x="1345410" y="2212128"/>
                  <a:pt x="1344349" y="2212195"/>
                  <a:pt x="1343155" y="2212195"/>
                </a:cubicBezTo>
                <a:cubicBezTo>
                  <a:pt x="1339507" y="2212393"/>
                  <a:pt x="1335660" y="2212262"/>
                  <a:pt x="1332212" y="2212991"/>
                </a:cubicBezTo>
                <a:cubicBezTo>
                  <a:pt x="1328365" y="2213787"/>
                  <a:pt x="1324983" y="2215842"/>
                  <a:pt x="1321202" y="2216572"/>
                </a:cubicBezTo>
                <a:cubicBezTo>
                  <a:pt x="1306497" y="2219822"/>
                  <a:pt x="1291442" y="2221480"/>
                  <a:pt x="1276517" y="2223736"/>
                </a:cubicBezTo>
                <a:lnTo>
                  <a:pt x="1254099" y="2226919"/>
                </a:lnTo>
                <a:lnTo>
                  <a:pt x="1231548" y="2229174"/>
                </a:lnTo>
                <a:cubicBezTo>
                  <a:pt x="1222130" y="2230235"/>
                  <a:pt x="1212711" y="2231297"/>
                  <a:pt x="1203293" y="2232358"/>
                </a:cubicBezTo>
                <a:cubicBezTo>
                  <a:pt x="1193874" y="2233220"/>
                  <a:pt x="1184389" y="2233751"/>
                  <a:pt x="1174904" y="2234348"/>
                </a:cubicBezTo>
                <a:cubicBezTo>
                  <a:pt x="1170063" y="2234613"/>
                  <a:pt x="1165022" y="2233485"/>
                  <a:pt x="1159913" y="2233618"/>
                </a:cubicBezTo>
                <a:lnTo>
                  <a:pt x="1147844" y="2233883"/>
                </a:lnTo>
                <a:lnTo>
                  <a:pt x="1135771" y="2233684"/>
                </a:lnTo>
                <a:cubicBezTo>
                  <a:pt x="1127747" y="2233618"/>
                  <a:pt x="1119721" y="2233552"/>
                  <a:pt x="1111696" y="2233618"/>
                </a:cubicBezTo>
                <a:cubicBezTo>
                  <a:pt x="1106920" y="2233684"/>
                  <a:pt x="1102941" y="2235807"/>
                  <a:pt x="1097703" y="2236272"/>
                </a:cubicBezTo>
                <a:cubicBezTo>
                  <a:pt x="1089545" y="2237001"/>
                  <a:pt x="1080523" y="2236868"/>
                  <a:pt x="1072167" y="2236337"/>
                </a:cubicBezTo>
                <a:cubicBezTo>
                  <a:pt x="1061952" y="2235542"/>
                  <a:pt x="1051803" y="2234480"/>
                  <a:pt x="1041722" y="2233419"/>
                </a:cubicBezTo>
                <a:cubicBezTo>
                  <a:pt x="1031575" y="2232225"/>
                  <a:pt x="1021559" y="2230567"/>
                  <a:pt x="1011478" y="2229572"/>
                </a:cubicBezTo>
                <a:cubicBezTo>
                  <a:pt x="998479" y="2228047"/>
                  <a:pt x="985214" y="2230037"/>
                  <a:pt x="972149" y="2227848"/>
                </a:cubicBezTo>
                <a:cubicBezTo>
                  <a:pt x="955695" y="2225394"/>
                  <a:pt x="936660" y="2222609"/>
                  <a:pt x="923531" y="2217899"/>
                </a:cubicBezTo>
                <a:cubicBezTo>
                  <a:pt x="905820" y="2211266"/>
                  <a:pt x="897331" y="2214450"/>
                  <a:pt x="884199" y="2212128"/>
                </a:cubicBezTo>
                <a:cubicBezTo>
                  <a:pt x="880617" y="2211532"/>
                  <a:pt x="877169" y="2211068"/>
                  <a:pt x="873653" y="2210603"/>
                </a:cubicBezTo>
                <a:cubicBezTo>
                  <a:pt x="870204" y="2210072"/>
                  <a:pt x="866756" y="2209475"/>
                  <a:pt x="863241" y="2208746"/>
                </a:cubicBezTo>
                <a:cubicBezTo>
                  <a:pt x="853559" y="2206756"/>
                  <a:pt x="843543" y="2205032"/>
                  <a:pt x="833993" y="2202379"/>
                </a:cubicBezTo>
                <a:cubicBezTo>
                  <a:pt x="819202" y="2198599"/>
                  <a:pt x="805140" y="2192960"/>
                  <a:pt x="791011" y="2187720"/>
                </a:cubicBezTo>
                <a:cubicBezTo>
                  <a:pt x="785374" y="2185665"/>
                  <a:pt x="780200" y="2183211"/>
                  <a:pt x="774561" y="2181154"/>
                </a:cubicBezTo>
                <a:cubicBezTo>
                  <a:pt x="766472" y="2178435"/>
                  <a:pt x="758578" y="2175053"/>
                  <a:pt x="750685" y="2171736"/>
                </a:cubicBezTo>
                <a:cubicBezTo>
                  <a:pt x="742793" y="2168486"/>
                  <a:pt x="734835" y="2165236"/>
                  <a:pt x="726878" y="2161986"/>
                </a:cubicBezTo>
                <a:cubicBezTo>
                  <a:pt x="719644" y="2159002"/>
                  <a:pt x="711482" y="2157277"/>
                  <a:pt x="704517" y="2153828"/>
                </a:cubicBezTo>
                <a:cubicBezTo>
                  <a:pt x="689532" y="2146798"/>
                  <a:pt x="675272" y="2138772"/>
                  <a:pt x="660216" y="2132206"/>
                </a:cubicBezTo>
                <a:cubicBezTo>
                  <a:pt x="650069" y="2127232"/>
                  <a:pt x="639855" y="2122390"/>
                  <a:pt x="629574" y="2117681"/>
                </a:cubicBezTo>
                <a:cubicBezTo>
                  <a:pt x="619294" y="2112839"/>
                  <a:pt x="608815" y="2108527"/>
                  <a:pt x="598933" y="2103023"/>
                </a:cubicBezTo>
                <a:cubicBezTo>
                  <a:pt x="606493" y="2103487"/>
                  <a:pt x="573002" y="2089559"/>
                  <a:pt x="592035" y="2094003"/>
                </a:cubicBezTo>
                <a:cubicBezTo>
                  <a:pt x="592433" y="2094135"/>
                  <a:pt x="592633" y="2093671"/>
                  <a:pt x="592433" y="2093538"/>
                </a:cubicBezTo>
                <a:cubicBezTo>
                  <a:pt x="572272" y="2079013"/>
                  <a:pt x="595749" y="2090089"/>
                  <a:pt x="597408" y="2088365"/>
                </a:cubicBezTo>
                <a:cubicBezTo>
                  <a:pt x="596479" y="2088033"/>
                  <a:pt x="595418" y="2087701"/>
                  <a:pt x="594623" y="2087237"/>
                </a:cubicBezTo>
                <a:cubicBezTo>
                  <a:pt x="590444" y="2084717"/>
                  <a:pt x="586266" y="2082197"/>
                  <a:pt x="582087" y="2079676"/>
                </a:cubicBezTo>
                <a:lnTo>
                  <a:pt x="583148" y="2078946"/>
                </a:lnTo>
                <a:lnTo>
                  <a:pt x="597673" y="2088033"/>
                </a:lnTo>
                <a:cubicBezTo>
                  <a:pt x="607091" y="2093074"/>
                  <a:pt x="616508" y="2098314"/>
                  <a:pt x="626259" y="2102293"/>
                </a:cubicBezTo>
                <a:cubicBezTo>
                  <a:pt x="631830" y="2104681"/>
                  <a:pt x="637334" y="2106272"/>
                  <a:pt x="642640" y="2107931"/>
                </a:cubicBezTo>
                <a:cubicBezTo>
                  <a:pt x="643237" y="2108129"/>
                  <a:pt x="642773" y="2106074"/>
                  <a:pt x="642375" y="2105874"/>
                </a:cubicBezTo>
                <a:cubicBezTo>
                  <a:pt x="630305" y="2099707"/>
                  <a:pt x="617967" y="2094135"/>
                  <a:pt x="606162" y="2087503"/>
                </a:cubicBezTo>
                <a:cubicBezTo>
                  <a:pt x="595286" y="2081733"/>
                  <a:pt x="583812" y="2076758"/>
                  <a:pt x="573466" y="2070589"/>
                </a:cubicBezTo>
                <a:cubicBezTo>
                  <a:pt x="561328" y="2063360"/>
                  <a:pt x="549920" y="2054936"/>
                  <a:pt x="538247" y="2047110"/>
                </a:cubicBezTo>
                <a:lnTo>
                  <a:pt x="520935" y="2035039"/>
                </a:lnTo>
                <a:lnTo>
                  <a:pt x="504155" y="2022238"/>
                </a:lnTo>
                <a:cubicBezTo>
                  <a:pt x="503558" y="2021840"/>
                  <a:pt x="502961" y="2021243"/>
                  <a:pt x="502431" y="2020912"/>
                </a:cubicBezTo>
                <a:cubicBezTo>
                  <a:pt x="478022" y="2007580"/>
                  <a:pt x="459714" y="1986820"/>
                  <a:pt x="437032" y="1971367"/>
                </a:cubicBezTo>
                <a:cubicBezTo>
                  <a:pt x="424364" y="1961948"/>
                  <a:pt x="411830" y="1952596"/>
                  <a:pt x="399161" y="1943178"/>
                </a:cubicBezTo>
                <a:cubicBezTo>
                  <a:pt x="398432" y="1942647"/>
                  <a:pt x="398497" y="1940127"/>
                  <a:pt x="397105" y="1938734"/>
                </a:cubicBezTo>
                <a:cubicBezTo>
                  <a:pt x="393191" y="1935086"/>
                  <a:pt x="389146" y="1930642"/>
                  <a:pt x="385099" y="1927459"/>
                </a:cubicBezTo>
                <a:cubicBezTo>
                  <a:pt x="377669" y="1921423"/>
                  <a:pt x="370175" y="1915984"/>
                  <a:pt x="362746" y="1910280"/>
                </a:cubicBezTo>
                <a:cubicBezTo>
                  <a:pt x="361950" y="1909684"/>
                  <a:pt x="360556" y="1908489"/>
                  <a:pt x="360556" y="1908423"/>
                </a:cubicBezTo>
                <a:cubicBezTo>
                  <a:pt x="358169" y="1899337"/>
                  <a:pt x="344972" y="1888526"/>
                  <a:pt x="336151" y="1878842"/>
                </a:cubicBezTo>
                <a:cubicBezTo>
                  <a:pt x="317644" y="1859143"/>
                  <a:pt x="300003" y="1838184"/>
                  <a:pt x="283024" y="1817226"/>
                </a:cubicBezTo>
                <a:cubicBezTo>
                  <a:pt x="274069" y="1805155"/>
                  <a:pt x="264710" y="1793878"/>
                  <a:pt x="255225" y="1782603"/>
                </a:cubicBezTo>
                <a:cubicBezTo>
                  <a:pt x="245873" y="1771262"/>
                  <a:pt x="237184" y="1759456"/>
                  <a:pt x="228496" y="1747450"/>
                </a:cubicBezTo>
                <a:cubicBezTo>
                  <a:pt x="223456" y="1740420"/>
                  <a:pt x="217021" y="1734517"/>
                  <a:pt x="211848" y="1727222"/>
                </a:cubicBezTo>
                <a:cubicBezTo>
                  <a:pt x="209858" y="1724569"/>
                  <a:pt x="206742" y="1718002"/>
                  <a:pt x="207073" y="1717273"/>
                </a:cubicBezTo>
                <a:cubicBezTo>
                  <a:pt x="209660" y="1711701"/>
                  <a:pt x="198716" y="1699961"/>
                  <a:pt x="194803" y="1691605"/>
                </a:cubicBezTo>
                <a:cubicBezTo>
                  <a:pt x="189895" y="1680196"/>
                  <a:pt x="182864" y="1667396"/>
                  <a:pt x="176430" y="1655258"/>
                </a:cubicBezTo>
                <a:cubicBezTo>
                  <a:pt x="174441" y="1651478"/>
                  <a:pt x="171191" y="1647962"/>
                  <a:pt x="168869" y="1643983"/>
                </a:cubicBezTo>
                <a:cubicBezTo>
                  <a:pt x="163630" y="1634233"/>
                  <a:pt x="158125" y="1624152"/>
                  <a:pt x="153549" y="1614268"/>
                </a:cubicBezTo>
                <a:cubicBezTo>
                  <a:pt x="148773" y="1604054"/>
                  <a:pt x="145523" y="1593840"/>
                  <a:pt x="141478" y="1583362"/>
                </a:cubicBezTo>
                <a:cubicBezTo>
                  <a:pt x="138758" y="1576729"/>
                  <a:pt x="134182" y="1570162"/>
                  <a:pt x="131131" y="1563330"/>
                </a:cubicBezTo>
                <a:cubicBezTo>
                  <a:pt x="129141" y="1558820"/>
                  <a:pt x="127350" y="1554244"/>
                  <a:pt x="125559" y="1549667"/>
                </a:cubicBezTo>
                <a:cubicBezTo>
                  <a:pt x="123968" y="1545024"/>
                  <a:pt x="122309" y="1540382"/>
                  <a:pt x="120717" y="1535740"/>
                </a:cubicBezTo>
                <a:cubicBezTo>
                  <a:pt x="119988" y="1533749"/>
                  <a:pt x="118197" y="1531826"/>
                  <a:pt x="116870" y="1529770"/>
                </a:cubicBezTo>
                <a:cubicBezTo>
                  <a:pt x="115677" y="1527780"/>
                  <a:pt x="114350" y="1525592"/>
                  <a:pt x="113089" y="1523535"/>
                </a:cubicBezTo>
                <a:cubicBezTo>
                  <a:pt x="113421" y="1522673"/>
                  <a:pt x="113886" y="1522077"/>
                  <a:pt x="114151" y="1520949"/>
                </a:cubicBezTo>
                <a:cubicBezTo>
                  <a:pt x="114350" y="1520086"/>
                  <a:pt x="114483" y="1518096"/>
                  <a:pt x="114217" y="1517566"/>
                </a:cubicBezTo>
                <a:cubicBezTo>
                  <a:pt x="109907" y="1508612"/>
                  <a:pt x="105264" y="1499790"/>
                  <a:pt x="101483" y="1490637"/>
                </a:cubicBezTo>
                <a:cubicBezTo>
                  <a:pt x="100820" y="1489112"/>
                  <a:pt x="100223" y="1487388"/>
                  <a:pt x="99693" y="1485729"/>
                </a:cubicBezTo>
                <a:cubicBezTo>
                  <a:pt x="95779" y="1474123"/>
                  <a:pt x="92065" y="1462384"/>
                  <a:pt x="87952" y="1450909"/>
                </a:cubicBezTo>
                <a:cubicBezTo>
                  <a:pt x="85963" y="1444476"/>
                  <a:pt x="87489" y="1439501"/>
                  <a:pt x="82514" y="1430613"/>
                </a:cubicBezTo>
                <a:cubicBezTo>
                  <a:pt x="80259" y="1426634"/>
                  <a:pt x="78800" y="1411179"/>
                  <a:pt x="76677" y="1400767"/>
                </a:cubicBezTo>
                <a:cubicBezTo>
                  <a:pt x="75881" y="1396654"/>
                  <a:pt x="74290" y="1391946"/>
                  <a:pt x="73096" y="1387502"/>
                </a:cubicBezTo>
                <a:cubicBezTo>
                  <a:pt x="70509" y="1377884"/>
                  <a:pt x="68320" y="1367670"/>
                  <a:pt x="65336" y="1358849"/>
                </a:cubicBezTo>
                <a:cubicBezTo>
                  <a:pt x="62683" y="1351222"/>
                  <a:pt x="62020" y="1344721"/>
                  <a:pt x="61755" y="1338486"/>
                </a:cubicBezTo>
                <a:cubicBezTo>
                  <a:pt x="61422" y="1332319"/>
                  <a:pt x="61422" y="1326416"/>
                  <a:pt x="60428" y="1319849"/>
                </a:cubicBezTo>
                <a:cubicBezTo>
                  <a:pt x="58571" y="1307712"/>
                  <a:pt x="55718" y="1295309"/>
                  <a:pt x="53994" y="1282972"/>
                </a:cubicBezTo>
                <a:cubicBezTo>
                  <a:pt x="51872" y="1269044"/>
                  <a:pt x="49020" y="1255248"/>
                  <a:pt x="47229" y="1241253"/>
                </a:cubicBezTo>
                <a:cubicBezTo>
                  <a:pt x="45770" y="1227192"/>
                  <a:pt x="44708" y="1213065"/>
                  <a:pt x="44974" y="1198739"/>
                </a:cubicBezTo>
                <a:cubicBezTo>
                  <a:pt x="45041" y="1188790"/>
                  <a:pt x="43581" y="1175923"/>
                  <a:pt x="42984" y="1164382"/>
                </a:cubicBezTo>
                <a:cubicBezTo>
                  <a:pt x="41326" y="1137586"/>
                  <a:pt x="42520" y="1110791"/>
                  <a:pt x="42586" y="1083995"/>
                </a:cubicBezTo>
                <a:cubicBezTo>
                  <a:pt x="42984" y="1075306"/>
                  <a:pt x="42188" y="1066684"/>
                  <a:pt x="42453" y="1057863"/>
                </a:cubicBezTo>
                <a:cubicBezTo>
                  <a:pt x="42586" y="1053286"/>
                  <a:pt x="44045" y="1048445"/>
                  <a:pt x="44310" y="1043736"/>
                </a:cubicBezTo>
                <a:cubicBezTo>
                  <a:pt x="44643" y="1032461"/>
                  <a:pt x="46168" y="1021251"/>
                  <a:pt x="47163" y="1010042"/>
                </a:cubicBezTo>
                <a:cubicBezTo>
                  <a:pt x="48357" y="998833"/>
                  <a:pt x="49219" y="987624"/>
                  <a:pt x="50612" y="976415"/>
                </a:cubicBezTo>
                <a:lnTo>
                  <a:pt x="55188" y="944114"/>
                </a:lnTo>
                <a:lnTo>
                  <a:pt x="57510" y="927930"/>
                </a:lnTo>
                <a:cubicBezTo>
                  <a:pt x="58438" y="922559"/>
                  <a:pt x="59565" y="917253"/>
                  <a:pt x="60627" y="911880"/>
                </a:cubicBezTo>
                <a:lnTo>
                  <a:pt x="67458" y="879645"/>
                </a:lnTo>
                <a:cubicBezTo>
                  <a:pt x="69647" y="868901"/>
                  <a:pt x="72963" y="858421"/>
                  <a:pt x="75550" y="847743"/>
                </a:cubicBezTo>
                <a:cubicBezTo>
                  <a:pt x="77540" y="839983"/>
                  <a:pt x="79330" y="832223"/>
                  <a:pt x="81121" y="824462"/>
                </a:cubicBezTo>
                <a:cubicBezTo>
                  <a:pt x="82845" y="816636"/>
                  <a:pt x="85366" y="809075"/>
                  <a:pt x="87555" y="801381"/>
                </a:cubicBezTo>
                <a:cubicBezTo>
                  <a:pt x="89412" y="795279"/>
                  <a:pt x="91999" y="788315"/>
                  <a:pt x="94452" y="783540"/>
                </a:cubicBezTo>
                <a:cubicBezTo>
                  <a:pt x="97570" y="777504"/>
                  <a:pt x="98830" y="774983"/>
                  <a:pt x="96376" y="773856"/>
                </a:cubicBezTo>
                <a:cubicBezTo>
                  <a:pt x="96244" y="773790"/>
                  <a:pt x="96707" y="771601"/>
                  <a:pt x="97040" y="770408"/>
                </a:cubicBezTo>
                <a:cubicBezTo>
                  <a:pt x="99758" y="761188"/>
                  <a:pt x="103009" y="752035"/>
                  <a:pt x="106325" y="743014"/>
                </a:cubicBezTo>
                <a:cubicBezTo>
                  <a:pt x="109442" y="734657"/>
                  <a:pt x="113289" y="726633"/>
                  <a:pt x="116539" y="718341"/>
                </a:cubicBezTo>
                <a:cubicBezTo>
                  <a:pt x="118727" y="712439"/>
                  <a:pt x="120917" y="706470"/>
                  <a:pt x="123238" y="700500"/>
                </a:cubicBezTo>
                <a:cubicBezTo>
                  <a:pt x="126952" y="691215"/>
                  <a:pt x="130600" y="681796"/>
                  <a:pt x="134712" y="672776"/>
                </a:cubicBezTo>
                <a:cubicBezTo>
                  <a:pt x="139819" y="660771"/>
                  <a:pt x="147182" y="649628"/>
                  <a:pt x="146451" y="640674"/>
                </a:cubicBezTo>
                <a:cubicBezTo>
                  <a:pt x="146451" y="640210"/>
                  <a:pt x="149835" y="635103"/>
                  <a:pt x="150896" y="632450"/>
                </a:cubicBezTo>
                <a:cubicBezTo>
                  <a:pt x="154808" y="622832"/>
                  <a:pt x="157859" y="613016"/>
                  <a:pt x="162104" y="603665"/>
                </a:cubicBezTo>
                <a:cubicBezTo>
                  <a:pt x="163100" y="601277"/>
                  <a:pt x="164227" y="598292"/>
                  <a:pt x="165420" y="596567"/>
                </a:cubicBezTo>
                <a:cubicBezTo>
                  <a:pt x="170329" y="589802"/>
                  <a:pt x="174971" y="583369"/>
                  <a:pt x="179813" y="576604"/>
                </a:cubicBezTo>
                <a:cubicBezTo>
                  <a:pt x="180675" y="575476"/>
                  <a:pt x="181206" y="572890"/>
                  <a:pt x="181936" y="570900"/>
                </a:cubicBezTo>
                <a:cubicBezTo>
                  <a:pt x="183063" y="567849"/>
                  <a:pt x="184191" y="563803"/>
                  <a:pt x="185518" y="561880"/>
                </a:cubicBezTo>
                <a:cubicBezTo>
                  <a:pt x="193079" y="552129"/>
                  <a:pt x="200905" y="543507"/>
                  <a:pt x="208333" y="533492"/>
                </a:cubicBezTo>
                <a:cubicBezTo>
                  <a:pt x="211848" y="528783"/>
                  <a:pt x="214966" y="521752"/>
                  <a:pt x="218215" y="515850"/>
                </a:cubicBezTo>
                <a:cubicBezTo>
                  <a:pt x="226241" y="502385"/>
                  <a:pt x="234200" y="489054"/>
                  <a:pt x="242225" y="475589"/>
                </a:cubicBezTo>
                <a:cubicBezTo>
                  <a:pt x="242557" y="474993"/>
                  <a:pt x="244347" y="473600"/>
                  <a:pt x="244347" y="473799"/>
                </a:cubicBezTo>
                <a:cubicBezTo>
                  <a:pt x="244414" y="474528"/>
                  <a:pt x="244215" y="475789"/>
                  <a:pt x="243552" y="476983"/>
                </a:cubicBezTo>
                <a:cubicBezTo>
                  <a:pt x="235195" y="491442"/>
                  <a:pt x="226440" y="505768"/>
                  <a:pt x="218481" y="520227"/>
                </a:cubicBezTo>
                <a:cubicBezTo>
                  <a:pt x="216425" y="524339"/>
                  <a:pt x="215297" y="528119"/>
                  <a:pt x="213772" y="532033"/>
                </a:cubicBezTo>
                <a:cubicBezTo>
                  <a:pt x="216160" y="529048"/>
                  <a:pt x="218746" y="526395"/>
                  <a:pt x="220935" y="523211"/>
                </a:cubicBezTo>
                <a:cubicBezTo>
                  <a:pt x="233272" y="506564"/>
                  <a:pt x="245674" y="489850"/>
                  <a:pt x="258541" y="473732"/>
                </a:cubicBezTo>
                <a:cubicBezTo>
                  <a:pt x="263051" y="468360"/>
                  <a:pt x="268822" y="465177"/>
                  <a:pt x="271872" y="457218"/>
                </a:cubicBezTo>
                <a:cubicBezTo>
                  <a:pt x="272277" y="456222"/>
                  <a:pt x="276457" y="452641"/>
                  <a:pt x="278646" y="449922"/>
                </a:cubicBezTo>
                <a:cubicBezTo>
                  <a:pt x="289589" y="435927"/>
                  <a:pt x="302391" y="423126"/>
                  <a:pt x="313400" y="409529"/>
                </a:cubicBezTo>
                <a:cubicBezTo>
                  <a:pt x="317046" y="404886"/>
                  <a:pt x="320696" y="400376"/>
                  <a:pt x="324344" y="395800"/>
                </a:cubicBezTo>
                <a:lnTo>
                  <a:pt x="335620" y="382535"/>
                </a:lnTo>
                <a:cubicBezTo>
                  <a:pt x="343181" y="373647"/>
                  <a:pt x="350678" y="364760"/>
                  <a:pt x="358169" y="355872"/>
                </a:cubicBezTo>
                <a:cubicBezTo>
                  <a:pt x="359695" y="354081"/>
                  <a:pt x="362879" y="350964"/>
                  <a:pt x="363078" y="350964"/>
                </a:cubicBezTo>
                <a:cubicBezTo>
                  <a:pt x="364869" y="350964"/>
                  <a:pt x="367257" y="350764"/>
                  <a:pt x="367389" y="352290"/>
                </a:cubicBezTo>
                <a:cubicBezTo>
                  <a:pt x="367522" y="353617"/>
                  <a:pt x="365001" y="357199"/>
                  <a:pt x="363675" y="359785"/>
                </a:cubicBezTo>
                <a:cubicBezTo>
                  <a:pt x="363012" y="359586"/>
                  <a:pt x="362613" y="359122"/>
                  <a:pt x="361751" y="359321"/>
                </a:cubicBezTo>
                <a:cubicBezTo>
                  <a:pt x="361154" y="359454"/>
                  <a:pt x="359429" y="360581"/>
                  <a:pt x="359031" y="361111"/>
                </a:cubicBezTo>
                <a:cubicBezTo>
                  <a:pt x="357571" y="363035"/>
                  <a:pt x="356443" y="364892"/>
                  <a:pt x="355384" y="366683"/>
                </a:cubicBezTo>
                <a:cubicBezTo>
                  <a:pt x="355317" y="366882"/>
                  <a:pt x="356575" y="366285"/>
                  <a:pt x="356909" y="366352"/>
                </a:cubicBezTo>
                <a:cubicBezTo>
                  <a:pt x="358234" y="366617"/>
                  <a:pt x="359495" y="366948"/>
                  <a:pt x="360490" y="367545"/>
                </a:cubicBezTo>
                <a:cubicBezTo>
                  <a:pt x="360556" y="367611"/>
                  <a:pt x="359097" y="369403"/>
                  <a:pt x="358369" y="370397"/>
                </a:cubicBezTo>
                <a:cubicBezTo>
                  <a:pt x="357838" y="370198"/>
                  <a:pt x="357440" y="369866"/>
                  <a:pt x="356841" y="369734"/>
                </a:cubicBezTo>
                <a:cubicBezTo>
                  <a:pt x="356709" y="369734"/>
                  <a:pt x="355781" y="370464"/>
                  <a:pt x="355583" y="370795"/>
                </a:cubicBezTo>
                <a:cubicBezTo>
                  <a:pt x="349218" y="379749"/>
                  <a:pt x="342851" y="388637"/>
                  <a:pt x="336415" y="397723"/>
                </a:cubicBezTo>
                <a:cubicBezTo>
                  <a:pt x="336217" y="398055"/>
                  <a:pt x="333895" y="398652"/>
                  <a:pt x="332303" y="399713"/>
                </a:cubicBezTo>
                <a:cubicBezTo>
                  <a:pt x="329453" y="401637"/>
                  <a:pt x="326599" y="404290"/>
                  <a:pt x="323748" y="406611"/>
                </a:cubicBezTo>
                <a:cubicBezTo>
                  <a:pt x="320629" y="418815"/>
                  <a:pt x="305375" y="430687"/>
                  <a:pt x="296687" y="442891"/>
                </a:cubicBezTo>
                <a:cubicBezTo>
                  <a:pt x="289259" y="454299"/>
                  <a:pt x="281564" y="465840"/>
                  <a:pt x="273340" y="477049"/>
                </a:cubicBezTo>
                <a:cubicBezTo>
                  <a:pt x="267363" y="484809"/>
                  <a:pt x="260863" y="492636"/>
                  <a:pt x="255026" y="500793"/>
                </a:cubicBezTo>
                <a:cubicBezTo>
                  <a:pt x="247333" y="511870"/>
                  <a:pt x="236588" y="520890"/>
                  <a:pt x="232276" y="534819"/>
                </a:cubicBezTo>
                <a:cubicBezTo>
                  <a:pt x="231149" y="538400"/>
                  <a:pt x="224782" y="546558"/>
                  <a:pt x="220803" y="552660"/>
                </a:cubicBezTo>
                <a:cubicBezTo>
                  <a:pt x="218481" y="556241"/>
                  <a:pt x="216292" y="560088"/>
                  <a:pt x="213905" y="563405"/>
                </a:cubicBezTo>
                <a:cubicBezTo>
                  <a:pt x="209527" y="569374"/>
                  <a:pt x="204685" y="574879"/>
                  <a:pt x="201170" y="581312"/>
                </a:cubicBezTo>
                <a:cubicBezTo>
                  <a:pt x="196859" y="588940"/>
                  <a:pt x="193344" y="597032"/>
                  <a:pt x="189563" y="604859"/>
                </a:cubicBezTo>
                <a:cubicBezTo>
                  <a:pt x="188436" y="607114"/>
                  <a:pt x="187838" y="609302"/>
                  <a:pt x="186977" y="611557"/>
                </a:cubicBezTo>
                <a:cubicBezTo>
                  <a:pt x="186844" y="610230"/>
                  <a:pt x="186711" y="609037"/>
                  <a:pt x="186645" y="607644"/>
                </a:cubicBezTo>
                <a:cubicBezTo>
                  <a:pt x="186579" y="606583"/>
                  <a:pt x="186645" y="605257"/>
                  <a:pt x="186711" y="604063"/>
                </a:cubicBezTo>
                <a:cubicBezTo>
                  <a:pt x="186181" y="605853"/>
                  <a:pt x="185783" y="607577"/>
                  <a:pt x="185053" y="609501"/>
                </a:cubicBezTo>
                <a:cubicBezTo>
                  <a:pt x="182798" y="615338"/>
                  <a:pt x="180675" y="621108"/>
                  <a:pt x="178222" y="627144"/>
                </a:cubicBezTo>
                <a:cubicBezTo>
                  <a:pt x="172650" y="640011"/>
                  <a:pt x="166614" y="652878"/>
                  <a:pt x="160712" y="665746"/>
                </a:cubicBezTo>
                <a:cubicBezTo>
                  <a:pt x="159783" y="667801"/>
                  <a:pt x="158324" y="669990"/>
                  <a:pt x="157196" y="671913"/>
                </a:cubicBezTo>
                <a:cubicBezTo>
                  <a:pt x="156400" y="673307"/>
                  <a:pt x="155538" y="674168"/>
                  <a:pt x="154676" y="675230"/>
                </a:cubicBezTo>
                <a:cubicBezTo>
                  <a:pt x="155406" y="675164"/>
                  <a:pt x="155936" y="675362"/>
                  <a:pt x="156732" y="675031"/>
                </a:cubicBezTo>
                <a:cubicBezTo>
                  <a:pt x="157727" y="674566"/>
                  <a:pt x="158855" y="673705"/>
                  <a:pt x="159916" y="673041"/>
                </a:cubicBezTo>
                <a:cubicBezTo>
                  <a:pt x="158722" y="675164"/>
                  <a:pt x="157263" y="677286"/>
                  <a:pt x="156400" y="679474"/>
                </a:cubicBezTo>
                <a:cubicBezTo>
                  <a:pt x="153747" y="686041"/>
                  <a:pt x="151559" y="692806"/>
                  <a:pt x="148706" y="699174"/>
                </a:cubicBezTo>
                <a:cubicBezTo>
                  <a:pt x="144263" y="709454"/>
                  <a:pt x="139090" y="719337"/>
                  <a:pt x="135243" y="729816"/>
                </a:cubicBezTo>
                <a:lnTo>
                  <a:pt x="122972" y="760922"/>
                </a:lnTo>
                <a:cubicBezTo>
                  <a:pt x="121646" y="764306"/>
                  <a:pt x="121315" y="768152"/>
                  <a:pt x="120519" y="771800"/>
                </a:cubicBezTo>
                <a:cubicBezTo>
                  <a:pt x="119324" y="777438"/>
                  <a:pt x="118595" y="783142"/>
                  <a:pt x="117401" y="788979"/>
                </a:cubicBezTo>
                <a:cubicBezTo>
                  <a:pt x="117003" y="790836"/>
                  <a:pt x="115809" y="793289"/>
                  <a:pt x="115278" y="795346"/>
                </a:cubicBezTo>
                <a:cubicBezTo>
                  <a:pt x="115146" y="795942"/>
                  <a:pt x="116074" y="797070"/>
                  <a:pt x="116406" y="796473"/>
                </a:cubicBezTo>
                <a:cubicBezTo>
                  <a:pt x="117468" y="794550"/>
                  <a:pt x="118727" y="792162"/>
                  <a:pt x="119523" y="789708"/>
                </a:cubicBezTo>
                <a:cubicBezTo>
                  <a:pt x="120917" y="785596"/>
                  <a:pt x="122176" y="780820"/>
                  <a:pt x="123503" y="776377"/>
                </a:cubicBezTo>
                <a:cubicBezTo>
                  <a:pt x="124962" y="771999"/>
                  <a:pt x="126554" y="768086"/>
                  <a:pt x="128080" y="765565"/>
                </a:cubicBezTo>
                <a:cubicBezTo>
                  <a:pt x="133584" y="756877"/>
                  <a:pt x="132656" y="752698"/>
                  <a:pt x="134248" y="746331"/>
                </a:cubicBezTo>
                <a:cubicBezTo>
                  <a:pt x="135110" y="742816"/>
                  <a:pt x="137166" y="738439"/>
                  <a:pt x="138824" y="734592"/>
                </a:cubicBezTo>
                <a:cubicBezTo>
                  <a:pt x="139753" y="732469"/>
                  <a:pt x="141145" y="730612"/>
                  <a:pt x="141876" y="728555"/>
                </a:cubicBezTo>
                <a:cubicBezTo>
                  <a:pt x="145523" y="718276"/>
                  <a:pt x="149967" y="708260"/>
                  <a:pt x="153947" y="698113"/>
                </a:cubicBezTo>
                <a:cubicBezTo>
                  <a:pt x="158191" y="688031"/>
                  <a:pt x="161906" y="677750"/>
                  <a:pt x="166548" y="667868"/>
                </a:cubicBezTo>
                <a:lnTo>
                  <a:pt x="180277" y="638087"/>
                </a:lnTo>
                <a:lnTo>
                  <a:pt x="187175" y="623230"/>
                </a:lnTo>
                <a:lnTo>
                  <a:pt x="194736" y="608706"/>
                </a:lnTo>
                <a:cubicBezTo>
                  <a:pt x="199512" y="599553"/>
                  <a:pt x="203889" y="590200"/>
                  <a:pt x="208267" y="580915"/>
                </a:cubicBezTo>
                <a:cubicBezTo>
                  <a:pt x="212644" y="571629"/>
                  <a:pt x="217884" y="562808"/>
                  <a:pt x="223190" y="553986"/>
                </a:cubicBezTo>
                <a:cubicBezTo>
                  <a:pt x="227700" y="546691"/>
                  <a:pt x="232674" y="539660"/>
                  <a:pt x="237782" y="532762"/>
                </a:cubicBezTo>
                <a:cubicBezTo>
                  <a:pt x="243021" y="525931"/>
                  <a:pt x="248792" y="519431"/>
                  <a:pt x="254098" y="512732"/>
                </a:cubicBezTo>
                <a:cubicBezTo>
                  <a:pt x="255159" y="511472"/>
                  <a:pt x="256751" y="510411"/>
                  <a:pt x="257281" y="509482"/>
                </a:cubicBezTo>
                <a:cubicBezTo>
                  <a:pt x="268888" y="487860"/>
                  <a:pt x="286539" y="472008"/>
                  <a:pt x="300865" y="453039"/>
                </a:cubicBezTo>
                <a:cubicBezTo>
                  <a:pt x="307298" y="444416"/>
                  <a:pt x="314461" y="436457"/>
                  <a:pt x="321226" y="428100"/>
                </a:cubicBezTo>
                <a:cubicBezTo>
                  <a:pt x="328192" y="419943"/>
                  <a:pt x="334758" y="411453"/>
                  <a:pt x="342187" y="403692"/>
                </a:cubicBezTo>
                <a:cubicBezTo>
                  <a:pt x="349018" y="396463"/>
                  <a:pt x="355979" y="389366"/>
                  <a:pt x="362945" y="382270"/>
                </a:cubicBezTo>
                <a:lnTo>
                  <a:pt x="373359" y="371591"/>
                </a:lnTo>
                <a:lnTo>
                  <a:pt x="384170" y="361311"/>
                </a:lnTo>
                <a:cubicBezTo>
                  <a:pt x="394319" y="351760"/>
                  <a:pt x="404137" y="341811"/>
                  <a:pt x="414416" y="332393"/>
                </a:cubicBezTo>
                <a:lnTo>
                  <a:pt x="445985" y="304934"/>
                </a:lnTo>
                <a:cubicBezTo>
                  <a:pt x="454541" y="297571"/>
                  <a:pt x="464423" y="292133"/>
                  <a:pt x="473511" y="285302"/>
                </a:cubicBezTo>
                <a:cubicBezTo>
                  <a:pt x="483527" y="277939"/>
                  <a:pt x="493212" y="269847"/>
                  <a:pt x="503690" y="262883"/>
                </a:cubicBezTo>
                <a:cubicBezTo>
                  <a:pt x="510390" y="258108"/>
                  <a:pt x="517486" y="253067"/>
                  <a:pt x="524317" y="248159"/>
                </a:cubicBezTo>
                <a:cubicBezTo>
                  <a:pt x="527767" y="245771"/>
                  <a:pt x="531149" y="243384"/>
                  <a:pt x="534532" y="241261"/>
                </a:cubicBezTo>
                <a:cubicBezTo>
                  <a:pt x="537981" y="239205"/>
                  <a:pt x="541364" y="237414"/>
                  <a:pt x="544614" y="235823"/>
                </a:cubicBezTo>
                <a:cubicBezTo>
                  <a:pt x="562986" y="227133"/>
                  <a:pt x="576981" y="215991"/>
                  <a:pt x="593959" y="206175"/>
                </a:cubicBezTo>
                <a:cubicBezTo>
                  <a:pt x="604570" y="199874"/>
                  <a:pt x="615182" y="193440"/>
                  <a:pt x="626259" y="187736"/>
                </a:cubicBezTo>
                <a:cubicBezTo>
                  <a:pt x="637466" y="182297"/>
                  <a:pt x="648609" y="176793"/>
                  <a:pt x="659752" y="171354"/>
                </a:cubicBezTo>
                <a:cubicBezTo>
                  <a:pt x="665785" y="168303"/>
                  <a:pt x="672088" y="165915"/>
                  <a:pt x="678390" y="163660"/>
                </a:cubicBezTo>
                <a:cubicBezTo>
                  <a:pt x="684693" y="161338"/>
                  <a:pt x="690991" y="159017"/>
                  <a:pt x="697158" y="156364"/>
                </a:cubicBezTo>
                <a:cubicBezTo>
                  <a:pt x="704122" y="153446"/>
                  <a:pt x="710950" y="149997"/>
                  <a:pt x="717919" y="146946"/>
                </a:cubicBezTo>
                <a:lnTo>
                  <a:pt x="739012" y="138058"/>
                </a:lnTo>
                <a:cubicBezTo>
                  <a:pt x="741268" y="137196"/>
                  <a:pt x="743987" y="137263"/>
                  <a:pt x="746441" y="136865"/>
                </a:cubicBezTo>
                <a:cubicBezTo>
                  <a:pt x="744517" y="138324"/>
                  <a:pt x="742859" y="139783"/>
                  <a:pt x="740604" y="141175"/>
                </a:cubicBezTo>
                <a:cubicBezTo>
                  <a:pt x="737886" y="142900"/>
                  <a:pt x="734835" y="144624"/>
                  <a:pt x="731585" y="146216"/>
                </a:cubicBezTo>
                <a:cubicBezTo>
                  <a:pt x="729065" y="147410"/>
                  <a:pt x="726014" y="148405"/>
                  <a:pt x="723227" y="149466"/>
                </a:cubicBezTo>
                <a:cubicBezTo>
                  <a:pt x="724357" y="148273"/>
                  <a:pt x="725418" y="147145"/>
                  <a:pt x="726546" y="145951"/>
                </a:cubicBezTo>
                <a:cubicBezTo>
                  <a:pt x="727209" y="145287"/>
                  <a:pt x="727939" y="144558"/>
                  <a:pt x="728602" y="143895"/>
                </a:cubicBezTo>
                <a:cubicBezTo>
                  <a:pt x="727076" y="144558"/>
                  <a:pt x="725418" y="145222"/>
                  <a:pt x="724024" y="145951"/>
                </a:cubicBezTo>
                <a:cubicBezTo>
                  <a:pt x="717387" y="149267"/>
                  <a:pt x="710883" y="152981"/>
                  <a:pt x="704784" y="156828"/>
                </a:cubicBezTo>
                <a:cubicBezTo>
                  <a:pt x="702927" y="158022"/>
                  <a:pt x="700871" y="160144"/>
                  <a:pt x="701467" y="160477"/>
                </a:cubicBezTo>
                <a:cubicBezTo>
                  <a:pt x="702660" y="161272"/>
                  <a:pt x="705713" y="162068"/>
                  <a:pt x="707701" y="161206"/>
                </a:cubicBezTo>
                <a:cubicBezTo>
                  <a:pt x="717653" y="156695"/>
                  <a:pt x="727871" y="152517"/>
                  <a:pt x="738018" y="148405"/>
                </a:cubicBezTo>
                <a:cubicBezTo>
                  <a:pt x="739875" y="147675"/>
                  <a:pt x="741797" y="147277"/>
                  <a:pt x="743722" y="146681"/>
                </a:cubicBezTo>
                <a:cubicBezTo>
                  <a:pt x="733972" y="157093"/>
                  <a:pt x="754600" y="146349"/>
                  <a:pt x="757252" y="145420"/>
                </a:cubicBezTo>
                <a:cubicBezTo>
                  <a:pt x="768991" y="140910"/>
                  <a:pt x="781394" y="136798"/>
                  <a:pt x="793399" y="132222"/>
                </a:cubicBezTo>
                <a:cubicBezTo>
                  <a:pt x="801160" y="129436"/>
                  <a:pt x="808788" y="126318"/>
                  <a:pt x="816614" y="123665"/>
                </a:cubicBezTo>
                <a:cubicBezTo>
                  <a:pt x="824509" y="121212"/>
                  <a:pt x="832336" y="118691"/>
                  <a:pt x="840227" y="116237"/>
                </a:cubicBezTo>
                <a:cubicBezTo>
                  <a:pt x="849512" y="113518"/>
                  <a:pt x="858797" y="110400"/>
                  <a:pt x="868282" y="108345"/>
                </a:cubicBezTo>
                <a:cubicBezTo>
                  <a:pt x="877766" y="106023"/>
                  <a:pt x="887184" y="103702"/>
                  <a:pt x="896600" y="101447"/>
                </a:cubicBezTo>
                <a:cubicBezTo>
                  <a:pt x="902172" y="100053"/>
                  <a:pt x="907545" y="98263"/>
                  <a:pt x="913050" y="96804"/>
                </a:cubicBezTo>
                <a:cubicBezTo>
                  <a:pt x="918558" y="95411"/>
                  <a:pt x="924062" y="93951"/>
                  <a:pt x="929632" y="92757"/>
                </a:cubicBezTo>
                <a:cubicBezTo>
                  <a:pt x="941832" y="90237"/>
                  <a:pt x="954036" y="87253"/>
                  <a:pt x="966443" y="85263"/>
                </a:cubicBezTo>
                <a:cubicBezTo>
                  <a:pt x="978848" y="83207"/>
                  <a:pt x="991183" y="81217"/>
                  <a:pt x="1003519" y="79161"/>
                </a:cubicBezTo>
                <a:cubicBezTo>
                  <a:pt x="1018310" y="76707"/>
                  <a:pt x="1032835" y="74651"/>
                  <a:pt x="1047561" y="72263"/>
                </a:cubicBezTo>
                <a:cubicBezTo>
                  <a:pt x="1048489" y="72064"/>
                  <a:pt x="1050211" y="71799"/>
                  <a:pt x="1050279" y="71799"/>
                </a:cubicBezTo>
                <a:cubicBezTo>
                  <a:pt x="1060626" y="78696"/>
                  <a:pt x="1065136" y="69544"/>
                  <a:pt x="1073426" y="69676"/>
                </a:cubicBezTo>
                <a:cubicBezTo>
                  <a:pt x="1076545" y="69743"/>
                  <a:pt x="1080589" y="68084"/>
                  <a:pt x="1084371" y="67288"/>
                </a:cubicBezTo>
                <a:cubicBezTo>
                  <a:pt x="1085365" y="67090"/>
                  <a:pt x="1086957" y="67156"/>
                  <a:pt x="1088284" y="67090"/>
                </a:cubicBezTo>
                <a:cubicBezTo>
                  <a:pt x="1088284" y="68217"/>
                  <a:pt x="1088682" y="69278"/>
                  <a:pt x="1088151" y="70406"/>
                </a:cubicBezTo>
                <a:cubicBezTo>
                  <a:pt x="1087953" y="70737"/>
                  <a:pt x="1085299" y="71135"/>
                  <a:pt x="1083640" y="71401"/>
                </a:cubicBezTo>
                <a:cubicBezTo>
                  <a:pt x="1079728" y="72131"/>
                  <a:pt x="1074820" y="72529"/>
                  <a:pt x="1072167" y="73523"/>
                </a:cubicBezTo>
                <a:cubicBezTo>
                  <a:pt x="1070840" y="73988"/>
                  <a:pt x="1072498" y="76043"/>
                  <a:pt x="1074488" y="76243"/>
                </a:cubicBezTo>
                <a:cubicBezTo>
                  <a:pt x="1079793" y="76774"/>
                  <a:pt x="1085962" y="76906"/>
                  <a:pt x="1091866" y="76839"/>
                </a:cubicBezTo>
                <a:cubicBezTo>
                  <a:pt x="1097570" y="76774"/>
                  <a:pt x="1103537" y="75845"/>
                  <a:pt x="1109109" y="75911"/>
                </a:cubicBezTo>
                <a:cubicBezTo>
                  <a:pt x="1125159" y="76508"/>
                  <a:pt x="1140945" y="77901"/>
                  <a:pt x="1156930" y="78763"/>
                </a:cubicBezTo>
                <a:cubicBezTo>
                  <a:pt x="1160577" y="78896"/>
                  <a:pt x="1164757" y="78365"/>
                  <a:pt x="1168670" y="78365"/>
                </a:cubicBezTo>
                <a:cubicBezTo>
                  <a:pt x="1165221" y="77569"/>
                  <a:pt x="1161970" y="76707"/>
                  <a:pt x="1158321" y="76441"/>
                </a:cubicBezTo>
                <a:cubicBezTo>
                  <a:pt x="1144262" y="75182"/>
                  <a:pt x="1130133" y="73921"/>
                  <a:pt x="1116075" y="72661"/>
                </a:cubicBezTo>
                <a:cubicBezTo>
                  <a:pt x="1115210" y="72594"/>
                  <a:pt x="1114747" y="72064"/>
                  <a:pt x="1114150" y="71733"/>
                </a:cubicBezTo>
                <a:cubicBezTo>
                  <a:pt x="1115875" y="71533"/>
                  <a:pt x="1117466" y="71135"/>
                  <a:pt x="1119322" y="71003"/>
                </a:cubicBezTo>
                <a:cubicBezTo>
                  <a:pt x="1132189" y="69941"/>
                  <a:pt x="1145191" y="68880"/>
                  <a:pt x="1157860" y="67819"/>
                </a:cubicBezTo>
                <a:cubicBezTo>
                  <a:pt x="1159847" y="67621"/>
                  <a:pt x="1160644" y="66427"/>
                  <a:pt x="1162037" y="65697"/>
                </a:cubicBezTo>
                <a:cubicBezTo>
                  <a:pt x="1159383" y="65631"/>
                  <a:pt x="1156664" y="65763"/>
                  <a:pt x="1154077" y="65564"/>
                </a:cubicBezTo>
                <a:cubicBezTo>
                  <a:pt x="1137430" y="64570"/>
                  <a:pt x="1120848" y="62778"/>
                  <a:pt x="1104068" y="62580"/>
                </a:cubicBezTo>
                <a:cubicBezTo>
                  <a:pt x="1099891" y="62580"/>
                  <a:pt x="1094985" y="63972"/>
                  <a:pt x="1090805" y="63906"/>
                </a:cubicBezTo>
                <a:cubicBezTo>
                  <a:pt x="1082978" y="63839"/>
                  <a:pt x="1075351" y="63243"/>
                  <a:pt x="1067656" y="62845"/>
                </a:cubicBezTo>
                <a:cubicBezTo>
                  <a:pt x="1067391" y="62845"/>
                  <a:pt x="1066862" y="62712"/>
                  <a:pt x="1066862" y="62712"/>
                </a:cubicBezTo>
                <a:cubicBezTo>
                  <a:pt x="1056646" y="66294"/>
                  <a:pt x="1051871" y="61584"/>
                  <a:pt x="1043182" y="63176"/>
                </a:cubicBezTo>
                <a:cubicBezTo>
                  <a:pt x="1040926" y="63707"/>
                  <a:pt x="1038738" y="64237"/>
                  <a:pt x="1036549" y="64702"/>
                </a:cubicBezTo>
                <a:cubicBezTo>
                  <a:pt x="1034095" y="65299"/>
                  <a:pt x="1031509" y="66360"/>
                  <a:pt x="1029453" y="66427"/>
                </a:cubicBezTo>
                <a:cubicBezTo>
                  <a:pt x="1009356" y="66625"/>
                  <a:pt x="989592" y="68217"/>
                  <a:pt x="969428" y="69876"/>
                </a:cubicBezTo>
                <a:cubicBezTo>
                  <a:pt x="957288" y="70672"/>
                  <a:pt x="944952" y="73656"/>
                  <a:pt x="932814" y="75513"/>
                </a:cubicBezTo>
                <a:cubicBezTo>
                  <a:pt x="928438" y="76243"/>
                  <a:pt x="924195" y="76110"/>
                  <a:pt x="919818" y="76376"/>
                </a:cubicBezTo>
                <a:cubicBezTo>
                  <a:pt x="917826" y="76508"/>
                  <a:pt x="914509" y="76508"/>
                  <a:pt x="913913" y="76839"/>
                </a:cubicBezTo>
                <a:cubicBezTo>
                  <a:pt x="897728" y="85064"/>
                  <a:pt x="879424" y="84666"/>
                  <a:pt x="862313" y="89043"/>
                </a:cubicBezTo>
                <a:cubicBezTo>
                  <a:pt x="853028" y="91365"/>
                  <a:pt x="843941" y="94549"/>
                  <a:pt x="834723" y="97135"/>
                </a:cubicBezTo>
                <a:cubicBezTo>
                  <a:pt x="831473" y="98064"/>
                  <a:pt x="828024" y="98794"/>
                  <a:pt x="824774" y="99390"/>
                </a:cubicBezTo>
                <a:cubicBezTo>
                  <a:pt x="823182" y="99722"/>
                  <a:pt x="821325" y="99324"/>
                  <a:pt x="820661" y="99590"/>
                </a:cubicBezTo>
                <a:cubicBezTo>
                  <a:pt x="814824" y="102110"/>
                  <a:pt x="809451" y="104696"/>
                  <a:pt x="803481" y="107151"/>
                </a:cubicBezTo>
                <a:cubicBezTo>
                  <a:pt x="797976" y="109273"/>
                  <a:pt x="791608" y="110600"/>
                  <a:pt x="785705" y="112191"/>
                </a:cubicBezTo>
                <a:cubicBezTo>
                  <a:pt x="779868" y="113716"/>
                  <a:pt x="773833" y="114645"/>
                  <a:pt x="768328" y="116635"/>
                </a:cubicBezTo>
                <a:cubicBezTo>
                  <a:pt x="757318" y="120349"/>
                  <a:pt x="747104" y="125920"/>
                  <a:pt x="736359" y="130298"/>
                </a:cubicBezTo>
                <a:cubicBezTo>
                  <a:pt x="732646" y="131890"/>
                  <a:pt x="728071" y="132288"/>
                  <a:pt x="723891" y="133216"/>
                </a:cubicBezTo>
                <a:cubicBezTo>
                  <a:pt x="723029" y="133416"/>
                  <a:pt x="722232" y="133283"/>
                  <a:pt x="721635" y="133548"/>
                </a:cubicBezTo>
                <a:cubicBezTo>
                  <a:pt x="717520" y="135339"/>
                  <a:pt x="713406" y="136930"/>
                  <a:pt x="709358" y="138788"/>
                </a:cubicBezTo>
                <a:lnTo>
                  <a:pt x="697356" y="144492"/>
                </a:lnTo>
                <a:lnTo>
                  <a:pt x="673348" y="156032"/>
                </a:lnTo>
                <a:cubicBezTo>
                  <a:pt x="669500" y="157889"/>
                  <a:pt x="665852" y="159879"/>
                  <a:pt x="662271" y="162134"/>
                </a:cubicBezTo>
                <a:cubicBezTo>
                  <a:pt x="660547" y="163195"/>
                  <a:pt x="658757" y="164191"/>
                  <a:pt x="656968" y="165252"/>
                </a:cubicBezTo>
                <a:cubicBezTo>
                  <a:pt x="652523" y="161869"/>
                  <a:pt x="649671" y="168834"/>
                  <a:pt x="646155" y="170558"/>
                </a:cubicBezTo>
                <a:cubicBezTo>
                  <a:pt x="638131" y="174603"/>
                  <a:pt x="630039" y="178716"/>
                  <a:pt x="621948" y="182762"/>
                </a:cubicBezTo>
                <a:cubicBezTo>
                  <a:pt x="613988" y="187007"/>
                  <a:pt x="606228" y="191650"/>
                  <a:pt x="598269" y="195894"/>
                </a:cubicBezTo>
                <a:cubicBezTo>
                  <a:pt x="585668" y="202726"/>
                  <a:pt x="571808" y="210486"/>
                  <a:pt x="560731" y="215725"/>
                </a:cubicBezTo>
                <a:cubicBezTo>
                  <a:pt x="550517" y="220236"/>
                  <a:pt x="542359" y="225741"/>
                  <a:pt x="534731" y="231445"/>
                </a:cubicBezTo>
                <a:cubicBezTo>
                  <a:pt x="527037" y="237082"/>
                  <a:pt x="520472" y="243649"/>
                  <a:pt x="512645" y="249419"/>
                </a:cubicBezTo>
                <a:cubicBezTo>
                  <a:pt x="503758" y="256251"/>
                  <a:pt x="492946" y="261424"/>
                  <a:pt x="483726" y="268455"/>
                </a:cubicBezTo>
                <a:lnTo>
                  <a:pt x="460708" y="286495"/>
                </a:lnTo>
                <a:cubicBezTo>
                  <a:pt x="453015" y="292465"/>
                  <a:pt x="445389" y="298632"/>
                  <a:pt x="438226" y="305199"/>
                </a:cubicBezTo>
                <a:cubicBezTo>
                  <a:pt x="429272" y="313026"/>
                  <a:pt x="420783" y="321714"/>
                  <a:pt x="411830" y="328811"/>
                </a:cubicBezTo>
                <a:cubicBezTo>
                  <a:pt x="406458" y="332989"/>
                  <a:pt x="400886" y="335178"/>
                  <a:pt x="395248" y="338495"/>
                </a:cubicBezTo>
                <a:cubicBezTo>
                  <a:pt x="393722" y="339423"/>
                  <a:pt x="391401" y="341811"/>
                  <a:pt x="390007" y="342540"/>
                </a:cubicBezTo>
                <a:cubicBezTo>
                  <a:pt x="387686" y="343668"/>
                  <a:pt x="385895" y="343999"/>
                  <a:pt x="383905" y="344729"/>
                </a:cubicBezTo>
                <a:cubicBezTo>
                  <a:pt x="385299" y="342872"/>
                  <a:pt x="386691" y="341081"/>
                  <a:pt x="388217" y="339291"/>
                </a:cubicBezTo>
                <a:cubicBezTo>
                  <a:pt x="389211" y="338097"/>
                  <a:pt x="391003" y="336638"/>
                  <a:pt x="391665" y="335642"/>
                </a:cubicBezTo>
                <a:cubicBezTo>
                  <a:pt x="394187" y="331795"/>
                  <a:pt x="397105" y="328081"/>
                  <a:pt x="400223" y="324499"/>
                </a:cubicBezTo>
                <a:cubicBezTo>
                  <a:pt x="403407" y="320985"/>
                  <a:pt x="407055" y="317801"/>
                  <a:pt x="410702" y="314551"/>
                </a:cubicBezTo>
                <a:cubicBezTo>
                  <a:pt x="418065" y="308118"/>
                  <a:pt x="426023" y="301949"/>
                  <a:pt x="433716" y="295516"/>
                </a:cubicBezTo>
                <a:cubicBezTo>
                  <a:pt x="440016" y="290077"/>
                  <a:pt x="446516" y="284904"/>
                  <a:pt x="453015" y="279598"/>
                </a:cubicBezTo>
                <a:cubicBezTo>
                  <a:pt x="459514" y="274291"/>
                  <a:pt x="466015" y="268985"/>
                  <a:pt x="472582" y="263878"/>
                </a:cubicBezTo>
                <a:cubicBezTo>
                  <a:pt x="475899" y="261292"/>
                  <a:pt x="479216" y="258704"/>
                  <a:pt x="482665" y="256251"/>
                </a:cubicBezTo>
                <a:lnTo>
                  <a:pt x="493146" y="249220"/>
                </a:lnTo>
                <a:lnTo>
                  <a:pt x="514037" y="235092"/>
                </a:lnTo>
                <a:lnTo>
                  <a:pt x="525313" y="227266"/>
                </a:lnTo>
                <a:lnTo>
                  <a:pt x="536920" y="219838"/>
                </a:lnTo>
                <a:cubicBezTo>
                  <a:pt x="544680" y="214929"/>
                  <a:pt x="552374" y="209956"/>
                  <a:pt x="560200" y="205180"/>
                </a:cubicBezTo>
                <a:cubicBezTo>
                  <a:pt x="567231" y="200736"/>
                  <a:pt x="574527" y="196956"/>
                  <a:pt x="581889" y="193175"/>
                </a:cubicBezTo>
                <a:cubicBezTo>
                  <a:pt x="589184" y="189328"/>
                  <a:pt x="596545" y="185548"/>
                  <a:pt x="603775" y="181568"/>
                </a:cubicBezTo>
                <a:lnTo>
                  <a:pt x="615248" y="175201"/>
                </a:lnTo>
                <a:lnTo>
                  <a:pt x="626988" y="169232"/>
                </a:lnTo>
                <a:lnTo>
                  <a:pt x="650401" y="157160"/>
                </a:lnTo>
                <a:cubicBezTo>
                  <a:pt x="659420" y="152252"/>
                  <a:pt x="668837" y="148073"/>
                  <a:pt x="678124" y="143696"/>
                </a:cubicBezTo>
                <a:cubicBezTo>
                  <a:pt x="687411" y="139318"/>
                  <a:pt x="696693" y="134875"/>
                  <a:pt x="705912" y="130497"/>
                </a:cubicBezTo>
                <a:cubicBezTo>
                  <a:pt x="722631" y="123201"/>
                  <a:pt x="738947" y="115308"/>
                  <a:pt x="755926" y="108410"/>
                </a:cubicBezTo>
                <a:cubicBezTo>
                  <a:pt x="766074" y="104763"/>
                  <a:pt x="776817" y="102243"/>
                  <a:pt x="787296" y="99059"/>
                </a:cubicBezTo>
                <a:cubicBezTo>
                  <a:pt x="789817" y="98263"/>
                  <a:pt x="792404" y="96870"/>
                  <a:pt x="794925" y="95743"/>
                </a:cubicBezTo>
                <a:cubicBezTo>
                  <a:pt x="796715" y="94947"/>
                  <a:pt x="798572" y="93819"/>
                  <a:pt x="800297" y="93355"/>
                </a:cubicBezTo>
                <a:cubicBezTo>
                  <a:pt x="810645" y="90635"/>
                  <a:pt x="820927" y="87849"/>
                  <a:pt x="831142" y="84666"/>
                </a:cubicBezTo>
                <a:cubicBezTo>
                  <a:pt x="841421" y="81682"/>
                  <a:pt x="851502" y="78100"/>
                  <a:pt x="861981" y="76043"/>
                </a:cubicBezTo>
                <a:cubicBezTo>
                  <a:pt x="874516" y="73258"/>
                  <a:pt x="887118" y="70472"/>
                  <a:pt x="899651" y="67686"/>
                </a:cubicBezTo>
                <a:cubicBezTo>
                  <a:pt x="900713" y="67488"/>
                  <a:pt x="902172" y="66890"/>
                  <a:pt x="902637" y="66559"/>
                </a:cubicBezTo>
                <a:cubicBezTo>
                  <a:pt x="904229" y="65233"/>
                  <a:pt x="905556" y="64039"/>
                  <a:pt x="907015" y="62845"/>
                </a:cubicBezTo>
                <a:cubicBezTo>
                  <a:pt x="910264" y="63110"/>
                  <a:pt x="913382" y="63508"/>
                  <a:pt x="916898" y="63641"/>
                </a:cubicBezTo>
                <a:cubicBezTo>
                  <a:pt x="917959" y="63707"/>
                  <a:pt x="920082" y="63176"/>
                  <a:pt x="921675" y="62845"/>
                </a:cubicBezTo>
                <a:cubicBezTo>
                  <a:pt x="924129" y="62380"/>
                  <a:pt x="927643" y="61253"/>
                  <a:pt x="928903" y="61319"/>
                </a:cubicBezTo>
                <a:cubicBezTo>
                  <a:pt x="933942" y="61651"/>
                  <a:pt x="933610" y="61784"/>
                  <a:pt x="935269" y="59993"/>
                </a:cubicBezTo>
                <a:cubicBezTo>
                  <a:pt x="935534" y="59662"/>
                  <a:pt x="936462" y="59329"/>
                  <a:pt x="937191" y="58998"/>
                </a:cubicBezTo>
                <a:cubicBezTo>
                  <a:pt x="937323" y="58998"/>
                  <a:pt x="938517" y="58998"/>
                  <a:pt x="938649" y="59131"/>
                </a:cubicBezTo>
                <a:cubicBezTo>
                  <a:pt x="941169" y="62646"/>
                  <a:pt x="947867" y="62248"/>
                  <a:pt x="955563" y="60855"/>
                </a:cubicBezTo>
                <a:cubicBezTo>
                  <a:pt x="963325" y="59860"/>
                  <a:pt x="972149" y="57937"/>
                  <a:pt x="978848" y="57804"/>
                </a:cubicBezTo>
                <a:cubicBezTo>
                  <a:pt x="987005" y="57672"/>
                  <a:pt x="996556" y="56345"/>
                  <a:pt x="1005509" y="55417"/>
                </a:cubicBezTo>
                <a:cubicBezTo>
                  <a:pt x="1009754" y="55019"/>
                  <a:pt x="1014198" y="54355"/>
                  <a:pt x="1018443" y="54090"/>
                </a:cubicBezTo>
                <a:cubicBezTo>
                  <a:pt x="1031045" y="53560"/>
                  <a:pt x="1043647" y="52962"/>
                  <a:pt x="1056180" y="52431"/>
                </a:cubicBezTo>
                <a:cubicBezTo>
                  <a:pt x="1057375" y="52366"/>
                  <a:pt x="1058370" y="52697"/>
                  <a:pt x="1059431" y="52829"/>
                </a:cubicBezTo>
                <a:cubicBezTo>
                  <a:pt x="1069048" y="47258"/>
                  <a:pt x="1082647" y="51172"/>
                  <a:pt x="1093592" y="50774"/>
                </a:cubicBezTo>
                <a:cubicBezTo>
                  <a:pt x="1100355" y="50574"/>
                  <a:pt x="1107185" y="50243"/>
                  <a:pt x="1113951" y="50376"/>
                </a:cubicBezTo>
                <a:lnTo>
                  <a:pt x="1134312" y="51105"/>
                </a:lnTo>
                <a:cubicBezTo>
                  <a:pt x="1147844" y="51835"/>
                  <a:pt x="1161373" y="51901"/>
                  <a:pt x="1174904" y="53360"/>
                </a:cubicBezTo>
                <a:cubicBezTo>
                  <a:pt x="1177757" y="53625"/>
                  <a:pt x="1180807" y="52896"/>
                  <a:pt x="1183859" y="53029"/>
                </a:cubicBezTo>
                <a:cubicBezTo>
                  <a:pt x="1188237" y="53227"/>
                  <a:pt x="1192614" y="53825"/>
                  <a:pt x="1197058" y="54156"/>
                </a:cubicBezTo>
                <a:cubicBezTo>
                  <a:pt x="1203227" y="54554"/>
                  <a:pt x="1209394" y="55019"/>
                  <a:pt x="1215497" y="55217"/>
                </a:cubicBezTo>
                <a:cubicBezTo>
                  <a:pt x="1218615" y="55350"/>
                  <a:pt x="1222926" y="54621"/>
                  <a:pt x="1224452" y="55085"/>
                </a:cubicBezTo>
                <a:cubicBezTo>
                  <a:pt x="1242227" y="60325"/>
                  <a:pt x="1251778" y="56345"/>
                  <a:pt x="1264314" y="55815"/>
                </a:cubicBezTo>
                <a:cubicBezTo>
                  <a:pt x="1274595" y="55417"/>
                  <a:pt x="1283880" y="55947"/>
                  <a:pt x="1289916" y="60921"/>
                </a:cubicBezTo>
                <a:cubicBezTo>
                  <a:pt x="1290381" y="61319"/>
                  <a:pt x="1293962" y="62115"/>
                  <a:pt x="1295487" y="62182"/>
                </a:cubicBezTo>
                <a:cubicBezTo>
                  <a:pt x="1299799" y="62315"/>
                  <a:pt x="1304044" y="62315"/>
                  <a:pt x="1307956" y="62182"/>
                </a:cubicBezTo>
                <a:cubicBezTo>
                  <a:pt x="1312268" y="61982"/>
                  <a:pt x="1316114" y="61584"/>
                  <a:pt x="1320226" y="61253"/>
                </a:cubicBezTo>
                <a:cubicBezTo>
                  <a:pt x="1315251" y="59462"/>
                  <a:pt x="1310078" y="57672"/>
                  <a:pt x="1305370" y="55815"/>
                </a:cubicBezTo>
                <a:cubicBezTo>
                  <a:pt x="1302850" y="54886"/>
                  <a:pt x="1301059" y="53692"/>
                  <a:pt x="1299135" y="52631"/>
                </a:cubicBezTo>
                <a:cubicBezTo>
                  <a:pt x="1298870" y="52498"/>
                  <a:pt x="1299864" y="52299"/>
                  <a:pt x="1300262" y="52100"/>
                </a:cubicBezTo>
                <a:cubicBezTo>
                  <a:pt x="1298339" y="52034"/>
                  <a:pt x="1296482" y="51968"/>
                  <a:pt x="1294493" y="51901"/>
                </a:cubicBezTo>
                <a:cubicBezTo>
                  <a:pt x="1292503" y="51702"/>
                  <a:pt x="1290381" y="51570"/>
                  <a:pt x="1288324" y="51370"/>
                </a:cubicBezTo>
                <a:cubicBezTo>
                  <a:pt x="1288324" y="50774"/>
                  <a:pt x="1287661" y="49713"/>
                  <a:pt x="1288524" y="49713"/>
                </a:cubicBezTo>
                <a:cubicBezTo>
                  <a:pt x="1295885" y="49580"/>
                  <a:pt x="1303513" y="49646"/>
                  <a:pt x="1311207" y="49713"/>
                </a:cubicBezTo>
                <a:cubicBezTo>
                  <a:pt x="1311405" y="49713"/>
                  <a:pt x="1312864" y="50309"/>
                  <a:pt x="1313064" y="50641"/>
                </a:cubicBezTo>
                <a:cubicBezTo>
                  <a:pt x="1313793" y="51636"/>
                  <a:pt x="1314125" y="52498"/>
                  <a:pt x="1314655" y="53427"/>
                </a:cubicBezTo>
                <a:lnTo>
                  <a:pt x="1323988" y="54090"/>
                </a:lnTo>
                <a:lnTo>
                  <a:pt x="1333273" y="55217"/>
                </a:lnTo>
                <a:cubicBezTo>
                  <a:pt x="1339441" y="55947"/>
                  <a:pt x="1345609" y="56676"/>
                  <a:pt x="1351777" y="57406"/>
                </a:cubicBezTo>
                <a:cubicBezTo>
                  <a:pt x="1352110" y="57406"/>
                  <a:pt x="1352110" y="55615"/>
                  <a:pt x="1350650" y="55019"/>
                </a:cubicBezTo>
                <a:cubicBezTo>
                  <a:pt x="1340569" y="51172"/>
                  <a:pt x="1329890" y="47921"/>
                  <a:pt x="1319496" y="46794"/>
                </a:cubicBezTo>
                <a:cubicBezTo>
                  <a:pt x="1309084" y="45600"/>
                  <a:pt x="1299069" y="45666"/>
                  <a:pt x="1290646" y="46927"/>
                </a:cubicBezTo>
                <a:cubicBezTo>
                  <a:pt x="1288324" y="47258"/>
                  <a:pt x="1284012" y="46794"/>
                  <a:pt x="1280629" y="46727"/>
                </a:cubicBezTo>
                <a:cubicBezTo>
                  <a:pt x="1282089" y="46264"/>
                  <a:pt x="1285272" y="45799"/>
                  <a:pt x="1284676" y="45335"/>
                </a:cubicBezTo>
                <a:cubicBezTo>
                  <a:pt x="1282288" y="43611"/>
                  <a:pt x="1278972" y="40891"/>
                  <a:pt x="1275456" y="40294"/>
                </a:cubicBezTo>
                <a:cubicBezTo>
                  <a:pt x="1264314" y="38570"/>
                  <a:pt x="1253038" y="37575"/>
                  <a:pt x="1241762" y="36315"/>
                </a:cubicBezTo>
                <a:cubicBezTo>
                  <a:pt x="1230487" y="35254"/>
                  <a:pt x="1219278" y="33728"/>
                  <a:pt x="1207936" y="33462"/>
                </a:cubicBezTo>
                <a:cubicBezTo>
                  <a:pt x="1199910" y="33131"/>
                  <a:pt x="1192017" y="34060"/>
                  <a:pt x="1183991" y="33662"/>
                </a:cubicBezTo>
                <a:cubicBezTo>
                  <a:pt x="1173910" y="33197"/>
                  <a:pt x="1163828" y="31805"/>
                  <a:pt x="1153747" y="31605"/>
                </a:cubicBezTo>
                <a:cubicBezTo>
                  <a:pt x="1147778" y="31407"/>
                  <a:pt x="1141741" y="31340"/>
                  <a:pt x="1135839" y="31009"/>
                </a:cubicBezTo>
                <a:cubicBezTo>
                  <a:pt x="1132257" y="30809"/>
                  <a:pt x="1128874" y="30213"/>
                  <a:pt x="1125423" y="29815"/>
                </a:cubicBezTo>
                <a:cubicBezTo>
                  <a:pt x="1129736" y="29019"/>
                  <a:pt x="1133913" y="27626"/>
                  <a:pt x="1138491" y="27560"/>
                </a:cubicBezTo>
                <a:cubicBezTo>
                  <a:pt x="1152420" y="27360"/>
                  <a:pt x="1166546" y="27360"/>
                  <a:pt x="1180542" y="28621"/>
                </a:cubicBezTo>
                <a:cubicBezTo>
                  <a:pt x="1194139" y="29615"/>
                  <a:pt x="1207803" y="31274"/>
                  <a:pt x="1221201" y="32070"/>
                </a:cubicBezTo>
                <a:cubicBezTo>
                  <a:pt x="1236323" y="33397"/>
                  <a:pt x="1251381" y="33662"/>
                  <a:pt x="1266436" y="34325"/>
                </a:cubicBezTo>
                <a:cubicBezTo>
                  <a:pt x="1276584" y="34723"/>
                  <a:pt x="1286599" y="35917"/>
                  <a:pt x="1296747" y="36646"/>
                </a:cubicBezTo>
                <a:cubicBezTo>
                  <a:pt x="1297477" y="36713"/>
                  <a:pt x="1298140" y="36713"/>
                  <a:pt x="1298870" y="36779"/>
                </a:cubicBezTo>
                <a:cubicBezTo>
                  <a:pt x="1306895" y="37111"/>
                  <a:pt x="1316247" y="34192"/>
                  <a:pt x="1321733" y="40825"/>
                </a:cubicBezTo>
                <a:cubicBezTo>
                  <a:pt x="1328232" y="41023"/>
                  <a:pt x="1334666" y="42085"/>
                  <a:pt x="1340767" y="42350"/>
                </a:cubicBezTo>
                <a:cubicBezTo>
                  <a:pt x="1341629" y="42417"/>
                  <a:pt x="1340370" y="40626"/>
                  <a:pt x="1339839" y="39631"/>
                </a:cubicBezTo>
                <a:cubicBezTo>
                  <a:pt x="1339574" y="39233"/>
                  <a:pt x="1338778" y="38703"/>
                  <a:pt x="1338181" y="38238"/>
                </a:cubicBezTo>
                <a:cubicBezTo>
                  <a:pt x="1337650" y="38503"/>
                  <a:pt x="1336986" y="39101"/>
                  <a:pt x="1336656" y="39034"/>
                </a:cubicBezTo>
                <a:cubicBezTo>
                  <a:pt x="1334003" y="38437"/>
                  <a:pt x="1330421" y="37641"/>
                  <a:pt x="1327370" y="36978"/>
                </a:cubicBezTo>
                <a:cubicBezTo>
                  <a:pt x="1324320" y="36448"/>
                  <a:pt x="1321866" y="35917"/>
                  <a:pt x="1321600" y="35585"/>
                </a:cubicBezTo>
                <a:cubicBezTo>
                  <a:pt x="1317639" y="30346"/>
                  <a:pt x="1303248" y="31207"/>
                  <a:pt x="1295156" y="28554"/>
                </a:cubicBezTo>
                <a:cubicBezTo>
                  <a:pt x="1291110" y="27295"/>
                  <a:pt x="1285472" y="26432"/>
                  <a:pt x="1280563" y="25437"/>
                </a:cubicBezTo>
                <a:cubicBezTo>
                  <a:pt x="1281094" y="25172"/>
                  <a:pt x="1281492" y="24642"/>
                  <a:pt x="1282288" y="24707"/>
                </a:cubicBezTo>
                <a:close/>
                <a:moveTo>
                  <a:pt x="5996400" y="23174"/>
                </a:moveTo>
                <a:cubicBezTo>
                  <a:pt x="6004298" y="24820"/>
                  <a:pt x="6010873" y="26142"/>
                  <a:pt x="6017428" y="27557"/>
                </a:cubicBezTo>
                <a:cubicBezTo>
                  <a:pt x="6015571" y="27505"/>
                  <a:pt x="6013509" y="27745"/>
                  <a:pt x="6011893" y="27457"/>
                </a:cubicBezTo>
                <a:cubicBezTo>
                  <a:pt x="6005721" y="26265"/>
                  <a:pt x="5999696" y="25058"/>
                  <a:pt x="5993673" y="23851"/>
                </a:cubicBezTo>
                <a:cubicBezTo>
                  <a:pt x="5994686" y="23583"/>
                  <a:pt x="5995737" y="23370"/>
                  <a:pt x="5996400" y="23174"/>
                </a:cubicBezTo>
                <a:close/>
                <a:moveTo>
                  <a:pt x="1317027" y="20993"/>
                </a:moveTo>
                <a:cubicBezTo>
                  <a:pt x="1319547" y="21591"/>
                  <a:pt x="1321657" y="22518"/>
                  <a:pt x="1325171" y="23712"/>
                </a:cubicBezTo>
                <a:cubicBezTo>
                  <a:pt x="1322320" y="23712"/>
                  <a:pt x="1320475" y="23977"/>
                  <a:pt x="1319679" y="23779"/>
                </a:cubicBezTo>
                <a:cubicBezTo>
                  <a:pt x="1317226" y="23050"/>
                  <a:pt x="1315169" y="22187"/>
                  <a:pt x="1312914" y="21391"/>
                </a:cubicBezTo>
                <a:cubicBezTo>
                  <a:pt x="1314308" y="21192"/>
                  <a:pt x="1316164" y="20794"/>
                  <a:pt x="1317027" y="20993"/>
                </a:cubicBezTo>
                <a:close/>
                <a:moveTo>
                  <a:pt x="5667795" y="20696"/>
                </a:moveTo>
                <a:cubicBezTo>
                  <a:pt x="5669579" y="20638"/>
                  <a:pt x="5670680" y="21105"/>
                  <a:pt x="5672075" y="21301"/>
                </a:cubicBezTo>
                <a:cubicBezTo>
                  <a:pt x="5670673" y="21824"/>
                  <a:pt x="5669180" y="22326"/>
                  <a:pt x="5667260" y="23028"/>
                </a:cubicBezTo>
                <a:cubicBezTo>
                  <a:pt x="5658741" y="23217"/>
                  <a:pt x="5650408" y="23205"/>
                  <a:pt x="5642347" y="23728"/>
                </a:cubicBezTo>
                <a:cubicBezTo>
                  <a:pt x="5640801" y="23789"/>
                  <a:pt x="5639865" y="23451"/>
                  <a:pt x="5638652" y="23294"/>
                </a:cubicBezTo>
                <a:cubicBezTo>
                  <a:pt x="5640605" y="22886"/>
                  <a:pt x="5642800" y="22242"/>
                  <a:pt x="5644604" y="22091"/>
                </a:cubicBezTo>
                <a:cubicBezTo>
                  <a:pt x="5652375" y="21124"/>
                  <a:pt x="5660194" y="21077"/>
                  <a:pt x="5667795" y="20696"/>
                </a:cubicBezTo>
                <a:close/>
                <a:moveTo>
                  <a:pt x="3366144" y="17885"/>
                </a:moveTo>
                <a:cubicBezTo>
                  <a:pt x="3364077" y="18397"/>
                  <a:pt x="3361906" y="19226"/>
                  <a:pt x="3360065" y="19379"/>
                </a:cubicBezTo>
                <a:cubicBezTo>
                  <a:pt x="3356441" y="19664"/>
                  <a:pt x="3352958" y="19755"/>
                  <a:pt x="3346797" y="20014"/>
                </a:cubicBezTo>
                <a:cubicBezTo>
                  <a:pt x="3350619" y="18888"/>
                  <a:pt x="3352099" y="18300"/>
                  <a:pt x="3353189" y="18199"/>
                </a:cubicBezTo>
                <a:cubicBezTo>
                  <a:pt x="3357546" y="17801"/>
                  <a:pt x="3361844" y="17842"/>
                  <a:pt x="3366144" y="17885"/>
                </a:cubicBezTo>
                <a:close/>
                <a:moveTo>
                  <a:pt x="3517511" y="16388"/>
                </a:moveTo>
                <a:lnTo>
                  <a:pt x="3537450" y="17145"/>
                </a:lnTo>
                <a:cubicBezTo>
                  <a:pt x="3554368" y="17905"/>
                  <a:pt x="3571305" y="18518"/>
                  <a:pt x="3588110" y="20161"/>
                </a:cubicBezTo>
                <a:cubicBezTo>
                  <a:pt x="3593675" y="20604"/>
                  <a:pt x="3599422" y="19156"/>
                  <a:pt x="3604674" y="19709"/>
                </a:cubicBezTo>
                <a:cubicBezTo>
                  <a:pt x="3611946" y="20609"/>
                  <a:pt x="3619172" y="21385"/>
                  <a:pt x="3626365" y="22664"/>
                </a:cubicBezTo>
                <a:cubicBezTo>
                  <a:pt x="3633558" y="23944"/>
                  <a:pt x="3640688" y="25245"/>
                  <a:pt x="3647903" y="26587"/>
                </a:cubicBezTo>
                <a:cubicBezTo>
                  <a:pt x="3649480" y="26879"/>
                  <a:pt x="3652564" y="25449"/>
                  <a:pt x="3653935" y="24548"/>
                </a:cubicBezTo>
                <a:cubicBezTo>
                  <a:pt x="3654289" y="24355"/>
                  <a:pt x="3650495" y="23151"/>
                  <a:pt x="3648555" y="22424"/>
                </a:cubicBezTo>
                <a:lnTo>
                  <a:pt x="3655234" y="21634"/>
                </a:lnTo>
                <a:cubicBezTo>
                  <a:pt x="3657084" y="23307"/>
                  <a:pt x="3658702" y="24919"/>
                  <a:pt x="3660760" y="26588"/>
                </a:cubicBezTo>
                <a:cubicBezTo>
                  <a:pt x="3661759" y="27434"/>
                  <a:pt x="3663373" y="28836"/>
                  <a:pt x="3664844" y="29025"/>
                </a:cubicBezTo>
                <a:cubicBezTo>
                  <a:pt x="3677452" y="30519"/>
                  <a:pt x="3689847" y="33211"/>
                  <a:pt x="3702338" y="35378"/>
                </a:cubicBezTo>
                <a:cubicBezTo>
                  <a:pt x="3714770" y="37776"/>
                  <a:pt x="3727340" y="39564"/>
                  <a:pt x="3739634" y="42573"/>
                </a:cubicBezTo>
                <a:cubicBezTo>
                  <a:pt x="3742307" y="43185"/>
                  <a:pt x="3754725" y="48962"/>
                  <a:pt x="3750658" y="43357"/>
                </a:cubicBezTo>
                <a:cubicBezTo>
                  <a:pt x="3750530" y="43191"/>
                  <a:pt x="3753005" y="43238"/>
                  <a:pt x="3753932" y="43476"/>
                </a:cubicBezTo>
                <a:cubicBezTo>
                  <a:pt x="3755428" y="43937"/>
                  <a:pt x="3756717" y="44610"/>
                  <a:pt x="3758111" y="45178"/>
                </a:cubicBezTo>
                <a:cubicBezTo>
                  <a:pt x="3761550" y="46575"/>
                  <a:pt x="3764954" y="48475"/>
                  <a:pt x="3768407" y="49306"/>
                </a:cubicBezTo>
                <a:cubicBezTo>
                  <a:pt x="3773775" y="50591"/>
                  <a:pt x="3779227" y="50511"/>
                  <a:pt x="3784701" y="51900"/>
                </a:cubicBezTo>
                <a:cubicBezTo>
                  <a:pt x="3800911" y="55858"/>
                  <a:pt x="3817267" y="59836"/>
                  <a:pt x="3833561" y="63835"/>
                </a:cubicBezTo>
                <a:cubicBezTo>
                  <a:pt x="3840553" y="65747"/>
                  <a:pt x="3847420" y="67702"/>
                  <a:pt x="3854328" y="69572"/>
                </a:cubicBezTo>
                <a:cubicBezTo>
                  <a:pt x="3856225" y="70175"/>
                  <a:pt x="3858184" y="70755"/>
                  <a:pt x="3860143" y="71334"/>
                </a:cubicBezTo>
                <a:cubicBezTo>
                  <a:pt x="3858744" y="70347"/>
                  <a:pt x="3857784" y="69208"/>
                  <a:pt x="3855946" y="68375"/>
                </a:cubicBezTo>
                <a:cubicBezTo>
                  <a:pt x="3849653" y="65446"/>
                  <a:pt x="3843319" y="62602"/>
                  <a:pt x="3837025" y="59674"/>
                </a:cubicBezTo>
                <a:cubicBezTo>
                  <a:pt x="3830690" y="56829"/>
                  <a:pt x="3824050" y="54514"/>
                  <a:pt x="3817342" y="52011"/>
                </a:cubicBezTo>
                <a:cubicBezTo>
                  <a:pt x="3805956" y="47982"/>
                  <a:pt x="3793409" y="44850"/>
                  <a:pt x="3781982" y="40907"/>
                </a:cubicBezTo>
                <a:cubicBezTo>
                  <a:pt x="3776545" y="39223"/>
                  <a:pt x="3772665" y="36364"/>
                  <a:pt x="3768121" y="34018"/>
                </a:cubicBezTo>
                <a:cubicBezTo>
                  <a:pt x="3769382" y="34210"/>
                  <a:pt x="3770725" y="34232"/>
                  <a:pt x="3771905" y="34593"/>
                </a:cubicBezTo>
                <a:cubicBezTo>
                  <a:pt x="3782578" y="37185"/>
                  <a:pt x="3792990" y="40640"/>
                  <a:pt x="3803422" y="43950"/>
                </a:cubicBezTo>
                <a:lnTo>
                  <a:pt x="3834820" y="53769"/>
                </a:lnTo>
                <a:cubicBezTo>
                  <a:pt x="3848356" y="58522"/>
                  <a:pt x="3862365" y="62617"/>
                  <a:pt x="3875779" y="67623"/>
                </a:cubicBezTo>
                <a:cubicBezTo>
                  <a:pt x="3879282" y="68999"/>
                  <a:pt x="3882868" y="70415"/>
                  <a:pt x="3886370" y="71790"/>
                </a:cubicBezTo>
                <a:lnTo>
                  <a:pt x="3896613" y="76570"/>
                </a:lnTo>
                <a:cubicBezTo>
                  <a:pt x="3903436" y="79806"/>
                  <a:pt x="3910196" y="83063"/>
                  <a:pt x="3917141" y="86045"/>
                </a:cubicBezTo>
                <a:cubicBezTo>
                  <a:pt x="3924975" y="89560"/>
                  <a:pt x="3933093" y="92483"/>
                  <a:pt x="3940930" y="96207"/>
                </a:cubicBezTo>
                <a:lnTo>
                  <a:pt x="3964558" y="106916"/>
                </a:lnTo>
                <a:cubicBezTo>
                  <a:pt x="3967156" y="108116"/>
                  <a:pt x="3970182" y="108533"/>
                  <a:pt x="3972984" y="109311"/>
                </a:cubicBezTo>
                <a:cubicBezTo>
                  <a:pt x="3971159" y="107910"/>
                  <a:pt x="3969357" y="106574"/>
                  <a:pt x="3967448" y="105133"/>
                </a:cubicBezTo>
                <a:cubicBezTo>
                  <a:pt x="3965858" y="104002"/>
                  <a:pt x="3964246" y="102810"/>
                  <a:pt x="3962657" y="101679"/>
                </a:cubicBezTo>
                <a:cubicBezTo>
                  <a:pt x="3964322" y="102221"/>
                  <a:pt x="3966068" y="102593"/>
                  <a:pt x="3967673" y="103367"/>
                </a:cubicBezTo>
                <a:cubicBezTo>
                  <a:pt x="3974580" y="106643"/>
                  <a:pt x="3982030" y="109661"/>
                  <a:pt x="3989043" y="113040"/>
                </a:cubicBezTo>
                <a:cubicBezTo>
                  <a:pt x="3995975" y="116589"/>
                  <a:pt x="4002572" y="120184"/>
                  <a:pt x="4008142" y="123857"/>
                </a:cubicBezTo>
                <a:cubicBezTo>
                  <a:pt x="4016404" y="129401"/>
                  <a:pt x="4029255" y="133198"/>
                  <a:pt x="4033394" y="139411"/>
                </a:cubicBezTo>
                <a:cubicBezTo>
                  <a:pt x="4033523" y="139575"/>
                  <a:pt x="4035316" y="140283"/>
                  <a:pt x="4036080" y="140860"/>
                </a:cubicBezTo>
                <a:cubicBezTo>
                  <a:pt x="4041124" y="144436"/>
                  <a:pt x="4046084" y="147972"/>
                  <a:pt x="4051129" y="151548"/>
                </a:cubicBezTo>
                <a:cubicBezTo>
                  <a:pt x="4059565" y="157592"/>
                  <a:pt x="4073992" y="168708"/>
                  <a:pt x="4075379" y="168855"/>
                </a:cubicBezTo>
                <a:cubicBezTo>
                  <a:pt x="4086957" y="170218"/>
                  <a:pt x="4088707" y="176632"/>
                  <a:pt x="4093745" y="181194"/>
                </a:cubicBezTo>
                <a:cubicBezTo>
                  <a:pt x="4094574" y="181958"/>
                  <a:pt x="4096545" y="183377"/>
                  <a:pt x="4097263" y="183618"/>
                </a:cubicBezTo>
                <a:cubicBezTo>
                  <a:pt x="4104154" y="185846"/>
                  <a:pt x="4111068" y="188136"/>
                  <a:pt x="4117597" y="189929"/>
                </a:cubicBezTo>
                <a:cubicBezTo>
                  <a:pt x="4119302" y="190385"/>
                  <a:pt x="4120755" y="189316"/>
                  <a:pt x="4119926" y="188552"/>
                </a:cubicBezTo>
                <a:cubicBezTo>
                  <a:pt x="4117735" y="186507"/>
                  <a:pt x="4113927" y="184256"/>
                  <a:pt x="4111336" y="182070"/>
                </a:cubicBezTo>
                <a:cubicBezTo>
                  <a:pt x="4107662" y="178998"/>
                  <a:pt x="4104345" y="175942"/>
                  <a:pt x="4101175" y="172906"/>
                </a:cubicBezTo>
                <a:cubicBezTo>
                  <a:pt x="4100984" y="172761"/>
                  <a:pt x="4104891" y="173082"/>
                  <a:pt x="4105379" y="173473"/>
                </a:cubicBezTo>
                <a:cubicBezTo>
                  <a:pt x="4109876" y="176890"/>
                  <a:pt x="4113725" y="180461"/>
                  <a:pt x="4118262" y="183793"/>
                </a:cubicBezTo>
                <a:lnTo>
                  <a:pt x="4129800" y="192478"/>
                </a:lnTo>
                <a:cubicBezTo>
                  <a:pt x="4133639" y="195421"/>
                  <a:pt x="4137273" y="198578"/>
                  <a:pt x="4141009" y="201627"/>
                </a:cubicBezTo>
                <a:cubicBezTo>
                  <a:pt x="4148482" y="207727"/>
                  <a:pt x="4156058" y="213720"/>
                  <a:pt x="4163819" y="219439"/>
                </a:cubicBezTo>
                <a:cubicBezTo>
                  <a:pt x="4168929" y="223203"/>
                  <a:pt x="4164758" y="229158"/>
                  <a:pt x="4175626" y="229293"/>
                </a:cubicBezTo>
                <a:cubicBezTo>
                  <a:pt x="4176073" y="229768"/>
                  <a:pt x="4176499" y="230182"/>
                  <a:pt x="4176946" y="230658"/>
                </a:cubicBezTo>
                <a:cubicBezTo>
                  <a:pt x="4186408" y="239435"/>
                  <a:pt x="4195496" y="248343"/>
                  <a:pt x="4205249" y="256947"/>
                </a:cubicBezTo>
                <a:cubicBezTo>
                  <a:pt x="4214255" y="264618"/>
                  <a:pt x="4221837" y="272437"/>
                  <a:pt x="4233357" y="279862"/>
                </a:cubicBezTo>
                <a:cubicBezTo>
                  <a:pt x="4239732" y="284027"/>
                  <a:pt x="4250003" y="297931"/>
                  <a:pt x="4258830" y="307703"/>
                </a:cubicBezTo>
                <a:cubicBezTo>
                  <a:pt x="4264206" y="313834"/>
                  <a:pt x="4270820" y="320092"/>
                  <a:pt x="4277035" y="326211"/>
                </a:cubicBezTo>
                <a:cubicBezTo>
                  <a:pt x="4278098" y="327244"/>
                  <a:pt x="4280440" y="328111"/>
                  <a:pt x="4281172" y="327997"/>
                </a:cubicBezTo>
                <a:cubicBezTo>
                  <a:pt x="4281905" y="327881"/>
                  <a:pt x="4281211" y="326297"/>
                  <a:pt x="4281176" y="325395"/>
                </a:cubicBezTo>
                <a:cubicBezTo>
                  <a:pt x="4283357" y="328217"/>
                  <a:pt x="4285431" y="330934"/>
                  <a:pt x="4287821" y="333752"/>
                </a:cubicBezTo>
                <a:cubicBezTo>
                  <a:pt x="4292602" y="339387"/>
                  <a:pt x="4297719" y="344976"/>
                  <a:pt x="4302127" y="350953"/>
                </a:cubicBezTo>
                <a:cubicBezTo>
                  <a:pt x="4303539" y="352779"/>
                  <a:pt x="4305741" y="355662"/>
                  <a:pt x="4305622" y="356126"/>
                </a:cubicBezTo>
                <a:cubicBezTo>
                  <a:pt x="4305127" y="358124"/>
                  <a:pt x="4303993" y="359506"/>
                  <a:pt x="4302860" y="360886"/>
                </a:cubicBezTo>
                <a:cubicBezTo>
                  <a:pt x="4302365" y="361480"/>
                  <a:pt x="4301791" y="362453"/>
                  <a:pt x="4300499" y="361569"/>
                </a:cubicBezTo>
                <a:cubicBezTo>
                  <a:pt x="4298127" y="360011"/>
                  <a:pt x="4295129" y="357264"/>
                  <a:pt x="4292432" y="354976"/>
                </a:cubicBezTo>
                <a:cubicBezTo>
                  <a:pt x="4296102" y="359243"/>
                  <a:pt x="4299587" y="363786"/>
                  <a:pt x="4303421" y="367716"/>
                </a:cubicBezTo>
                <a:cubicBezTo>
                  <a:pt x="4312535" y="377105"/>
                  <a:pt x="4320627" y="385378"/>
                  <a:pt x="4311923" y="383995"/>
                </a:cubicBezTo>
                <a:cubicBezTo>
                  <a:pt x="4311188" y="383900"/>
                  <a:pt x="4312036" y="385923"/>
                  <a:pt x="4312304" y="387094"/>
                </a:cubicBezTo>
                <a:cubicBezTo>
                  <a:pt x="4312460" y="387742"/>
                  <a:pt x="4313104" y="388780"/>
                  <a:pt x="4313474" y="389636"/>
                </a:cubicBezTo>
                <a:cubicBezTo>
                  <a:pt x="4312244" y="388730"/>
                  <a:pt x="4310848" y="387954"/>
                  <a:pt x="4309825" y="386836"/>
                </a:cubicBezTo>
                <a:cubicBezTo>
                  <a:pt x="4307481" y="384354"/>
                  <a:pt x="4305367" y="381721"/>
                  <a:pt x="4303126" y="379131"/>
                </a:cubicBezTo>
                <a:cubicBezTo>
                  <a:pt x="4304327" y="382364"/>
                  <a:pt x="4305613" y="385639"/>
                  <a:pt x="4306791" y="388810"/>
                </a:cubicBezTo>
                <a:cubicBezTo>
                  <a:pt x="4307774" y="391419"/>
                  <a:pt x="4310229" y="395829"/>
                  <a:pt x="4309183" y="396054"/>
                </a:cubicBezTo>
                <a:cubicBezTo>
                  <a:pt x="4304441" y="397361"/>
                  <a:pt x="4297330" y="395913"/>
                  <a:pt x="4294015" y="398688"/>
                </a:cubicBezTo>
                <a:cubicBezTo>
                  <a:pt x="4291362" y="400950"/>
                  <a:pt x="4292804" y="407684"/>
                  <a:pt x="4292410" y="412388"/>
                </a:cubicBezTo>
                <a:lnTo>
                  <a:pt x="4292432" y="412451"/>
                </a:lnTo>
                <a:cubicBezTo>
                  <a:pt x="4292432" y="412451"/>
                  <a:pt x="4292432" y="412451"/>
                  <a:pt x="4292370" y="412472"/>
                </a:cubicBezTo>
                <a:lnTo>
                  <a:pt x="4292326" y="412347"/>
                </a:lnTo>
                <a:cubicBezTo>
                  <a:pt x="4285837" y="411875"/>
                  <a:pt x="4279349" y="411404"/>
                  <a:pt x="4273073" y="411139"/>
                </a:cubicBezTo>
                <a:cubicBezTo>
                  <a:pt x="4271289" y="411061"/>
                  <a:pt x="4269975" y="411520"/>
                  <a:pt x="4268446" y="411773"/>
                </a:cubicBezTo>
                <a:cubicBezTo>
                  <a:pt x="4271989" y="414469"/>
                  <a:pt x="4275641" y="417479"/>
                  <a:pt x="4279030" y="419736"/>
                </a:cubicBezTo>
                <a:cubicBezTo>
                  <a:pt x="4281170" y="421236"/>
                  <a:pt x="4282810" y="421506"/>
                  <a:pt x="4284882" y="422608"/>
                </a:cubicBezTo>
                <a:cubicBezTo>
                  <a:pt x="4286341" y="423363"/>
                  <a:pt x="4288037" y="424597"/>
                  <a:pt x="4289582" y="425602"/>
                </a:cubicBezTo>
                <a:cubicBezTo>
                  <a:pt x="4289135" y="426532"/>
                  <a:pt x="4289522" y="428645"/>
                  <a:pt x="4288174" y="428203"/>
                </a:cubicBezTo>
                <a:cubicBezTo>
                  <a:pt x="4282502" y="426251"/>
                  <a:pt x="4276318" y="423635"/>
                  <a:pt x="4270281" y="421039"/>
                </a:cubicBezTo>
                <a:cubicBezTo>
                  <a:pt x="4269521" y="420672"/>
                  <a:pt x="4267377" y="418963"/>
                  <a:pt x="4266926" y="418277"/>
                </a:cubicBezTo>
                <a:cubicBezTo>
                  <a:pt x="4262631" y="411417"/>
                  <a:pt x="4264219" y="416764"/>
                  <a:pt x="4263162" y="416150"/>
                </a:cubicBezTo>
                <a:cubicBezTo>
                  <a:pt x="4258214" y="413454"/>
                  <a:pt x="4253760" y="411568"/>
                  <a:pt x="4249244" y="409704"/>
                </a:cubicBezTo>
                <a:cubicBezTo>
                  <a:pt x="4248505" y="409400"/>
                  <a:pt x="4248540" y="410302"/>
                  <a:pt x="4248017" y="410414"/>
                </a:cubicBezTo>
                <a:cubicBezTo>
                  <a:pt x="4247557" y="410504"/>
                  <a:pt x="4247140" y="410721"/>
                  <a:pt x="4246702" y="410874"/>
                </a:cubicBezTo>
                <a:cubicBezTo>
                  <a:pt x="4256033" y="420680"/>
                  <a:pt x="4265219" y="430678"/>
                  <a:pt x="4274200" y="440888"/>
                </a:cubicBezTo>
                <a:cubicBezTo>
                  <a:pt x="4288919" y="457664"/>
                  <a:pt x="4302845" y="474786"/>
                  <a:pt x="4316315" y="492210"/>
                </a:cubicBezTo>
                <a:cubicBezTo>
                  <a:pt x="4316971" y="492683"/>
                  <a:pt x="4317544" y="493115"/>
                  <a:pt x="4318202" y="493587"/>
                </a:cubicBezTo>
                <a:cubicBezTo>
                  <a:pt x="4318570" y="494442"/>
                  <a:pt x="4318811" y="495131"/>
                  <a:pt x="4319115" y="495798"/>
                </a:cubicBezTo>
                <a:cubicBezTo>
                  <a:pt x="4330106" y="510153"/>
                  <a:pt x="4340619" y="524746"/>
                  <a:pt x="4350777" y="539532"/>
                </a:cubicBezTo>
                <a:cubicBezTo>
                  <a:pt x="4350962" y="539257"/>
                  <a:pt x="4351084" y="539003"/>
                  <a:pt x="4351375" y="538832"/>
                </a:cubicBezTo>
                <a:cubicBezTo>
                  <a:pt x="4352102" y="538297"/>
                  <a:pt x="4352979" y="537990"/>
                  <a:pt x="4354049" y="538038"/>
                </a:cubicBezTo>
                <a:cubicBezTo>
                  <a:pt x="4355664" y="538035"/>
                  <a:pt x="4357495" y="538448"/>
                  <a:pt x="4359260" y="538674"/>
                </a:cubicBezTo>
                <a:cubicBezTo>
                  <a:pt x="4353212" y="529617"/>
                  <a:pt x="4347747" y="520215"/>
                  <a:pt x="4341077" y="511587"/>
                </a:cubicBezTo>
                <a:cubicBezTo>
                  <a:pt x="4338273" y="507789"/>
                  <a:pt x="4335117" y="504186"/>
                  <a:pt x="4332125" y="500454"/>
                </a:cubicBezTo>
                <a:cubicBezTo>
                  <a:pt x="4335142" y="503053"/>
                  <a:pt x="4338073" y="505610"/>
                  <a:pt x="4341112" y="508273"/>
                </a:cubicBezTo>
                <a:cubicBezTo>
                  <a:pt x="4344492" y="511307"/>
                  <a:pt x="4347978" y="514444"/>
                  <a:pt x="4351276" y="517647"/>
                </a:cubicBezTo>
                <a:cubicBezTo>
                  <a:pt x="4347816" y="511971"/>
                  <a:pt x="4344355" y="506295"/>
                  <a:pt x="4340417" y="500856"/>
                </a:cubicBezTo>
                <a:cubicBezTo>
                  <a:pt x="4337891" y="497454"/>
                  <a:pt x="4334493" y="494567"/>
                  <a:pt x="4331571" y="491232"/>
                </a:cubicBezTo>
                <a:cubicBezTo>
                  <a:pt x="4330291" y="489782"/>
                  <a:pt x="4327957" y="486523"/>
                  <a:pt x="4327951" y="486103"/>
                </a:cubicBezTo>
                <a:cubicBezTo>
                  <a:pt x="4328286" y="476009"/>
                  <a:pt x="4318929" y="470147"/>
                  <a:pt x="4311394" y="464068"/>
                </a:cubicBezTo>
                <a:cubicBezTo>
                  <a:pt x="4309312" y="462337"/>
                  <a:pt x="4307407" y="461106"/>
                  <a:pt x="4305435" y="459688"/>
                </a:cubicBezTo>
                <a:cubicBezTo>
                  <a:pt x="4305702" y="457838"/>
                  <a:pt x="4305734" y="455719"/>
                  <a:pt x="4306448" y="454345"/>
                </a:cubicBezTo>
                <a:cubicBezTo>
                  <a:pt x="4306570" y="454091"/>
                  <a:pt x="4309552" y="457195"/>
                  <a:pt x="4311057" y="458284"/>
                </a:cubicBezTo>
                <a:cubicBezTo>
                  <a:pt x="4317397" y="462953"/>
                  <a:pt x="4325470" y="469967"/>
                  <a:pt x="4329351" y="471421"/>
                </a:cubicBezTo>
                <a:cubicBezTo>
                  <a:pt x="4331902" y="472286"/>
                  <a:pt x="4332523" y="468837"/>
                  <a:pt x="4336732" y="471229"/>
                </a:cubicBezTo>
                <a:cubicBezTo>
                  <a:pt x="4336817" y="471270"/>
                  <a:pt x="4336423" y="470143"/>
                  <a:pt x="4336188" y="469873"/>
                </a:cubicBezTo>
                <a:cubicBezTo>
                  <a:pt x="4323422" y="456069"/>
                  <a:pt x="4332347" y="461099"/>
                  <a:pt x="4332298" y="457743"/>
                </a:cubicBezTo>
                <a:cubicBezTo>
                  <a:pt x="4332180" y="455395"/>
                  <a:pt x="4329105" y="450218"/>
                  <a:pt x="4327369" y="446257"/>
                </a:cubicBezTo>
                <a:cubicBezTo>
                  <a:pt x="4326774" y="447168"/>
                  <a:pt x="4326498" y="448388"/>
                  <a:pt x="4325603" y="448842"/>
                </a:cubicBezTo>
                <a:cubicBezTo>
                  <a:pt x="4325124" y="449080"/>
                  <a:pt x="4323599" y="448137"/>
                  <a:pt x="4322414" y="447358"/>
                </a:cubicBezTo>
                <a:cubicBezTo>
                  <a:pt x="4322138" y="447173"/>
                  <a:pt x="4321213" y="445529"/>
                  <a:pt x="4320508" y="444721"/>
                </a:cubicBezTo>
                <a:cubicBezTo>
                  <a:pt x="4318290" y="442195"/>
                  <a:pt x="4316112" y="439584"/>
                  <a:pt x="4313856" y="437351"/>
                </a:cubicBezTo>
                <a:cubicBezTo>
                  <a:pt x="4310727" y="434229"/>
                  <a:pt x="4307601" y="431318"/>
                  <a:pt x="4304516" y="428321"/>
                </a:cubicBezTo>
                <a:cubicBezTo>
                  <a:pt x="4304494" y="428258"/>
                  <a:pt x="4304228" y="427297"/>
                  <a:pt x="4304438" y="427294"/>
                </a:cubicBezTo>
                <a:cubicBezTo>
                  <a:pt x="4306472" y="427285"/>
                  <a:pt x="4306472" y="427285"/>
                  <a:pt x="4302217" y="421747"/>
                </a:cubicBezTo>
                <a:cubicBezTo>
                  <a:pt x="4301341" y="420648"/>
                  <a:pt x="4300675" y="419546"/>
                  <a:pt x="4299946" y="418465"/>
                </a:cubicBezTo>
                <a:lnTo>
                  <a:pt x="4301682" y="419615"/>
                </a:lnTo>
                <a:cubicBezTo>
                  <a:pt x="4310304" y="425383"/>
                  <a:pt x="4318838" y="430902"/>
                  <a:pt x="4320458" y="425487"/>
                </a:cubicBezTo>
                <a:cubicBezTo>
                  <a:pt x="4320678" y="424707"/>
                  <a:pt x="4321682" y="424567"/>
                  <a:pt x="4322734" y="424762"/>
                </a:cubicBezTo>
                <a:cubicBezTo>
                  <a:pt x="4323870" y="424996"/>
                  <a:pt x="4325563" y="426021"/>
                  <a:pt x="4327062" y="426691"/>
                </a:cubicBezTo>
                <a:lnTo>
                  <a:pt x="4325763" y="428200"/>
                </a:lnTo>
                <a:cubicBezTo>
                  <a:pt x="4324072" y="430196"/>
                  <a:pt x="4322319" y="432214"/>
                  <a:pt x="4320734" y="434314"/>
                </a:cubicBezTo>
                <a:cubicBezTo>
                  <a:pt x="4320527" y="434527"/>
                  <a:pt x="4321344" y="435857"/>
                  <a:pt x="4321713" y="436712"/>
                </a:cubicBezTo>
                <a:cubicBezTo>
                  <a:pt x="4324746" y="437549"/>
                  <a:pt x="4328120" y="438758"/>
                  <a:pt x="4330830" y="439075"/>
                </a:cubicBezTo>
                <a:cubicBezTo>
                  <a:pt x="4332448" y="439282"/>
                  <a:pt x="4332586" y="437266"/>
                  <a:pt x="4334268" y="437452"/>
                </a:cubicBezTo>
                <a:cubicBezTo>
                  <a:pt x="4336367" y="437630"/>
                  <a:pt x="4339021" y="438389"/>
                  <a:pt x="4342045" y="440001"/>
                </a:cubicBezTo>
                <a:cubicBezTo>
                  <a:pt x="4344561" y="441370"/>
                  <a:pt x="4348351" y="443770"/>
                  <a:pt x="4351017" y="446772"/>
                </a:cubicBezTo>
                <a:cubicBezTo>
                  <a:pt x="4356783" y="453820"/>
                  <a:pt x="4362251" y="463431"/>
                  <a:pt x="4367424" y="468579"/>
                </a:cubicBezTo>
                <a:cubicBezTo>
                  <a:pt x="4375087" y="476227"/>
                  <a:pt x="4385592" y="485975"/>
                  <a:pt x="4389329" y="486215"/>
                </a:cubicBezTo>
                <a:cubicBezTo>
                  <a:pt x="4400081" y="487022"/>
                  <a:pt x="4411607" y="513557"/>
                  <a:pt x="4422838" y="522768"/>
                </a:cubicBezTo>
                <a:cubicBezTo>
                  <a:pt x="4430348" y="528574"/>
                  <a:pt x="4439155" y="542710"/>
                  <a:pt x="4447406" y="553245"/>
                </a:cubicBezTo>
                <a:cubicBezTo>
                  <a:pt x="4452067" y="559344"/>
                  <a:pt x="4456833" y="565337"/>
                  <a:pt x="4461376" y="571899"/>
                </a:cubicBezTo>
                <a:cubicBezTo>
                  <a:pt x="4466484" y="579879"/>
                  <a:pt x="4471371" y="588429"/>
                  <a:pt x="4476048" y="596982"/>
                </a:cubicBezTo>
                <a:cubicBezTo>
                  <a:pt x="4479022" y="602476"/>
                  <a:pt x="4481415" y="608315"/>
                  <a:pt x="4483952" y="613962"/>
                </a:cubicBezTo>
                <a:cubicBezTo>
                  <a:pt x="4484277" y="614691"/>
                  <a:pt x="4483907" y="615242"/>
                  <a:pt x="4483832" y="615831"/>
                </a:cubicBezTo>
                <a:cubicBezTo>
                  <a:pt x="4481273" y="611526"/>
                  <a:pt x="4478598" y="606489"/>
                  <a:pt x="4476074" y="603085"/>
                </a:cubicBezTo>
                <a:cubicBezTo>
                  <a:pt x="4470899" y="596323"/>
                  <a:pt x="4466962" y="582453"/>
                  <a:pt x="4460703" y="580425"/>
                </a:cubicBezTo>
                <a:cubicBezTo>
                  <a:pt x="4460302" y="580284"/>
                  <a:pt x="4458991" y="578142"/>
                  <a:pt x="4457483" y="575438"/>
                </a:cubicBezTo>
                <a:cubicBezTo>
                  <a:pt x="4455850" y="572776"/>
                  <a:pt x="4453917" y="569658"/>
                  <a:pt x="4452478" y="567351"/>
                </a:cubicBezTo>
                <a:cubicBezTo>
                  <a:pt x="4452306" y="567060"/>
                  <a:pt x="4452651" y="566237"/>
                  <a:pt x="4452726" y="565648"/>
                </a:cubicBezTo>
                <a:cubicBezTo>
                  <a:pt x="4452090" y="565238"/>
                  <a:pt x="4451327" y="564662"/>
                  <a:pt x="4450863" y="564543"/>
                </a:cubicBezTo>
                <a:cubicBezTo>
                  <a:pt x="4449750" y="564370"/>
                  <a:pt x="4447643" y="563772"/>
                  <a:pt x="4447990" y="564563"/>
                </a:cubicBezTo>
                <a:cubicBezTo>
                  <a:pt x="4450255" y="570236"/>
                  <a:pt x="4453380" y="575959"/>
                  <a:pt x="4455713" y="582029"/>
                </a:cubicBezTo>
                <a:cubicBezTo>
                  <a:pt x="4463790" y="585036"/>
                  <a:pt x="4464122" y="594828"/>
                  <a:pt x="4467084" y="602294"/>
                </a:cubicBezTo>
                <a:cubicBezTo>
                  <a:pt x="4467388" y="602961"/>
                  <a:pt x="4467606" y="603587"/>
                  <a:pt x="4467910" y="604253"/>
                </a:cubicBezTo>
                <a:cubicBezTo>
                  <a:pt x="4471948" y="613592"/>
                  <a:pt x="4476380" y="622652"/>
                  <a:pt x="4480105" y="632100"/>
                </a:cubicBezTo>
                <a:cubicBezTo>
                  <a:pt x="4485700" y="646093"/>
                  <a:pt x="4490920" y="660218"/>
                  <a:pt x="4497163" y="674055"/>
                </a:cubicBezTo>
                <a:cubicBezTo>
                  <a:pt x="4502336" y="686440"/>
                  <a:pt x="4508412" y="698790"/>
                  <a:pt x="4513838" y="711296"/>
                </a:cubicBezTo>
                <a:cubicBezTo>
                  <a:pt x="4519647" y="724091"/>
                  <a:pt x="4524309" y="737426"/>
                  <a:pt x="4528718" y="750640"/>
                </a:cubicBezTo>
                <a:cubicBezTo>
                  <a:pt x="4530167" y="754982"/>
                  <a:pt x="4530230" y="759386"/>
                  <a:pt x="4530902" y="763718"/>
                </a:cubicBezTo>
                <a:cubicBezTo>
                  <a:pt x="4529388" y="760594"/>
                  <a:pt x="4527708" y="757597"/>
                  <a:pt x="4526338" y="754282"/>
                </a:cubicBezTo>
                <a:cubicBezTo>
                  <a:pt x="4524077" y="748820"/>
                  <a:pt x="4522022" y="743144"/>
                  <a:pt x="4519865" y="737575"/>
                </a:cubicBezTo>
                <a:cubicBezTo>
                  <a:pt x="4516349" y="728124"/>
                  <a:pt x="4511707" y="719067"/>
                  <a:pt x="4507941" y="709704"/>
                </a:cubicBezTo>
                <a:cubicBezTo>
                  <a:pt x="4504917" y="702260"/>
                  <a:pt x="4503188" y="694502"/>
                  <a:pt x="4500227" y="687037"/>
                </a:cubicBezTo>
                <a:cubicBezTo>
                  <a:pt x="4496233" y="676417"/>
                  <a:pt x="4491093" y="666341"/>
                  <a:pt x="4486370" y="656047"/>
                </a:cubicBezTo>
                <a:cubicBezTo>
                  <a:pt x="4481460" y="645820"/>
                  <a:pt x="4476799" y="635505"/>
                  <a:pt x="4471493" y="625555"/>
                </a:cubicBezTo>
                <a:cubicBezTo>
                  <a:pt x="4469770" y="622433"/>
                  <a:pt x="4466108" y="620201"/>
                  <a:pt x="4463692" y="618516"/>
                </a:cubicBezTo>
                <a:cubicBezTo>
                  <a:pt x="4463057" y="618106"/>
                  <a:pt x="4463669" y="621265"/>
                  <a:pt x="4463713" y="622795"/>
                </a:cubicBezTo>
                <a:cubicBezTo>
                  <a:pt x="4462533" y="619624"/>
                  <a:pt x="4460673" y="615708"/>
                  <a:pt x="4460219" y="613407"/>
                </a:cubicBezTo>
                <a:cubicBezTo>
                  <a:pt x="4458629" y="605040"/>
                  <a:pt x="4455386" y="595563"/>
                  <a:pt x="4450822" y="586128"/>
                </a:cubicBezTo>
                <a:cubicBezTo>
                  <a:pt x="4446321" y="576670"/>
                  <a:pt x="4439729" y="567663"/>
                  <a:pt x="4432770" y="559416"/>
                </a:cubicBezTo>
                <a:cubicBezTo>
                  <a:pt x="4431725" y="558236"/>
                  <a:pt x="4430035" y="558827"/>
                  <a:pt x="4430144" y="559140"/>
                </a:cubicBezTo>
                <a:cubicBezTo>
                  <a:pt x="4432869" y="564722"/>
                  <a:pt x="4435593" y="570303"/>
                  <a:pt x="4438318" y="575886"/>
                </a:cubicBezTo>
                <a:lnTo>
                  <a:pt x="4442447" y="584279"/>
                </a:lnTo>
                <a:lnTo>
                  <a:pt x="4446159" y="592887"/>
                </a:lnTo>
                <a:cubicBezTo>
                  <a:pt x="4447211" y="593082"/>
                  <a:pt x="4448135" y="593111"/>
                  <a:pt x="4449314" y="593471"/>
                </a:cubicBezTo>
                <a:cubicBezTo>
                  <a:pt x="4449693" y="593549"/>
                  <a:pt x="4450738" y="594730"/>
                  <a:pt x="4450804" y="594917"/>
                </a:cubicBezTo>
                <a:cubicBezTo>
                  <a:pt x="4453406" y="602158"/>
                  <a:pt x="4455986" y="609337"/>
                  <a:pt x="4458290" y="616329"/>
                </a:cubicBezTo>
                <a:cubicBezTo>
                  <a:pt x="4458575" y="617144"/>
                  <a:pt x="4457354" y="616868"/>
                  <a:pt x="4456791" y="617065"/>
                </a:cubicBezTo>
                <a:cubicBezTo>
                  <a:pt x="4455924" y="615189"/>
                  <a:pt x="4455098" y="613230"/>
                  <a:pt x="4454254" y="611417"/>
                </a:cubicBezTo>
                <a:cubicBezTo>
                  <a:pt x="4453535" y="609561"/>
                  <a:pt x="4452859" y="607829"/>
                  <a:pt x="4452162" y="606036"/>
                </a:cubicBezTo>
                <a:cubicBezTo>
                  <a:pt x="4452106" y="606477"/>
                  <a:pt x="4452246" y="607482"/>
                  <a:pt x="4452033" y="607275"/>
                </a:cubicBezTo>
                <a:cubicBezTo>
                  <a:pt x="4450396" y="605810"/>
                  <a:pt x="4448678" y="604513"/>
                  <a:pt x="4446970" y="602441"/>
                </a:cubicBezTo>
                <a:cubicBezTo>
                  <a:pt x="4443663" y="598609"/>
                  <a:pt x="4440265" y="594316"/>
                  <a:pt x="4436932" y="590211"/>
                </a:cubicBezTo>
                <a:cubicBezTo>
                  <a:pt x="4437977" y="594202"/>
                  <a:pt x="4438871" y="597965"/>
                  <a:pt x="4440106" y="602101"/>
                </a:cubicBezTo>
                <a:cubicBezTo>
                  <a:pt x="4441272" y="605838"/>
                  <a:pt x="4442673" y="609845"/>
                  <a:pt x="4444221" y="613871"/>
                </a:cubicBezTo>
                <a:cubicBezTo>
                  <a:pt x="4444788" y="615289"/>
                  <a:pt x="4446721" y="618407"/>
                  <a:pt x="4447250" y="618715"/>
                </a:cubicBezTo>
                <a:cubicBezTo>
                  <a:pt x="4453937" y="622770"/>
                  <a:pt x="4457503" y="631360"/>
                  <a:pt x="4460520" y="641196"/>
                </a:cubicBezTo>
                <a:cubicBezTo>
                  <a:pt x="4464157" y="653204"/>
                  <a:pt x="4463552" y="663533"/>
                  <a:pt x="4474366" y="678583"/>
                </a:cubicBezTo>
                <a:cubicBezTo>
                  <a:pt x="4475307" y="679870"/>
                  <a:pt x="4476042" y="684180"/>
                  <a:pt x="4477196" y="687079"/>
                </a:cubicBezTo>
                <a:cubicBezTo>
                  <a:pt x="4479397" y="692774"/>
                  <a:pt x="4481872" y="698443"/>
                  <a:pt x="4484283" y="704134"/>
                </a:cubicBezTo>
                <a:cubicBezTo>
                  <a:pt x="4486062" y="708219"/>
                  <a:pt x="4488071" y="712154"/>
                  <a:pt x="4489703" y="716221"/>
                </a:cubicBezTo>
                <a:cubicBezTo>
                  <a:pt x="4490835" y="719057"/>
                  <a:pt x="4491154" y="722178"/>
                  <a:pt x="4492346" y="724783"/>
                </a:cubicBezTo>
                <a:cubicBezTo>
                  <a:pt x="4498189" y="737074"/>
                  <a:pt x="4502717" y="749824"/>
                  <a:pt x="4507872" y="762356"/>
                </a:cubicBezTo>
                <a:lnTo>
                  <a:pt x="4515280" y="781335"/>
                </a:lnTo>
                <a:cubicBezTo>
                  <a:pt x="4517638" y="787678"/>
                  <a:pt x="4519581" y="794236"/>
                  <a:pt x="4521625" y="800688"/>
                </a:cubicBezTo>
                <a:cubicBezTo>
                  <a:pt x="4524861" y="811150"/>
                  <a:pt x="4533043" y="822693"/>
                  <a:pt x="4530958" y="833610"/>
                </a:cubicBezTo>
                <a:cubicBezTo>
                  <a:pt x="4531434" y="834568"/>
                  <a:pt x="4532075" y="835398"/>
                  <a:pt x="4532407" y="836547"/>
                </a:cubicBezTo>
                <a:cubicBezTo>
                  <a:pt x="4536043" y="848555"/>
                  <a:pt x="4539638" y="860647"/>
                  <a:pt x="4543297" y="872718"/>
                </a:cubicBezTo>
                <a:cubicBezTo>
                  <a:pt x="4544447" y="876813"/>
                  <a:pt x="4545288" y="881227"/>
                  <a:pt x="4546313" y="885365"/>
                </a:cubicBezTo>
                <a:cubicBezTo>
                  <a:pt x="4548392" y="894124"/>
                  <a:pt x="4550292" y="903577"/>
                  <a:pt x="4552859" y="911322"/>
                </a:cubicBezTo>
                <a:cubicBezTo>
                  <a:pt x="4554945" y="917689"/>
                  <a:pt x="4556041" y="926651"/>
                  <a:pt x="4557663" y="934305"/>
                </a:cubicBezTo>
                <a:cubicBezTo>
                  <a:pt x="4558888" y="942027"/>
                  <a:pt x="4560723" y="948482"/>
                  <a:pt x="4564873" y="949701"/>
                </a:cubicBezTo>
                <a:cubicBezTo>
                  <a:pt x="4565042" y="949783"/>
                  <a:pt x="4565436" y="950910"/>
                  <a:pt x="4565480" y="951035"/>
                </a:cubicBezTo>
                <a:cubicBezTo>
                  <a:pt x="4565408" y="951832"/>
                  <a:pt x="4565401" y="952818"/>
                  <a:pt x="4565176" y="953178"/>
                </a:cubicBezTo>
                <a:cubicBezTo>
                  <a:pt x="4564032" y="955335"/>
                  <a:pt x="4564048" y="954978"/>
                  <a:pt x="4566025" y="959626"/>
                </a:cubicBezTo>
                <a:cubicBezTo>
                  <a:pt x="4566503" y="960795"/>
                  <a:pt x="4566599" y="964485"/>
                  <a:pt x="4566971" y="966955"/>
                </a:cubicBezTo>
                <a:cubicBezTo>
                  <a:pt x="4567184" y="968567"/>
                  <a:pt x="4567383" y="970745"/>
                  <a:pt x="4567796" y="971726"/>
                </a:cubicBezTo>
                <a:cubicBezTo>
                  <a:pt x="4569081" y="975000"/>
                  <a:pt x="4570486" y="977811"/>
                  <a:pt x="4571808" y="980791"/>
                </a:cubicBezTo>
                <a:cubicBezTo>
                  <a:pt x="4571163" y="982563"/>
                  <a:pt x="4570474" y="984209"/>
                  <a:pt x="4569747" y="986149"/>
                </a:cubicBezTo>
                <a:cubicBezTo>
                  <a:pt x="4569588" y="986697"/>
                  <a:pt x="4569506" y="988272"/>
                  <a:pt x="4569668" y="989339"/>
                </a:cubicBezTo>
                <a:cubicBezTo>
                  <a:pt x="4571176" y="1002091"/>
                  <a:pt x="4572706" y="1014906"/>
                  <a:pt x="4574214" y="1027659"/>
                </a:cubicBezTo>
                <a:cubicBezTo>
                  <a:pt x="4575731" y="1038230"/>
                  <a:pt x="4575677" y="1048929"/>
                  <a:pt x="4576253" y="1059618"/>
                </a:cubicBezTo>
                <a:cubicBezTo>
                  <a:pt x="4576619" y="1070310"/>
                  <a:pt x="4577383" y="1080935"/>
                  <a:pt x="4578230" y="1091599"/>
                </a:cubicBezTo>
                <a:cubicBezTo>
                  <a:pt x="4578362" y="1093380"/>
                  <a:pt x="4577910" y="1095506"/>
                  <a:pt x="4577749" y="1097458"/>
                </a:cubicBezTo>
                <a:cubicBezTo>
                  <a:pt x="4577517" y="1100209"/>
                  <a:pt x="4577056" y="1103111"/>
                  <a:pt x="4577137" y="1105753"/>
                </a:cubicBezTo>
                <a:cubicBezTo>
                  <a:pt x="4577590" y="1116696"/>
                  <a:pt x="4578757" y="1127671"/>
                  <a:pt x="4578663" y="1138453"/>
                </a:cubicBezTo>
                <a:cubicBezTo>
                  <a:pt x="4577756" y="1156758"/>
                  <a:pt x="4575690" y="1174765"/>
                  <a:pt x="4574320" y="1192950"/>
                </a:cubicBezTo>
                <a:cubicBezTo>
                  <a:pt x="4573230" y="1203098"/>
                  <a:pt x="4572101" y="1213330"/>
                  <a:pt x="4571033" y="1223540"/>
                </a:cubicBezTo>
                <a:cubicBezTo>
                  <a:pt x="4569966" y="1233750"/>
                  <a:pt x="4569129" y="1244020"/>
                  <a:pt x="4567473" y="1254154"/>
                </a:cubicBezTo>
                <a:lnTo>
                  <a:pt x="4563806" y="1280239"/>
                </a:lnTo>
                <a:lnTo>
                  <a:pt x="4562046" y="1293292"/>
                </a:lnTo>
                <a:lnTo>
                  <a:pt x="4559822" y="1306224"/>
                </a:lnTo>
                <a:cubicBezTo>
                  <a:pt x="4558452" y="1314362"/>
                  <a:pt x="4557313" y="1322559"/>
                  <a:pt x="4556090" y="1330716"/>
                </a:cubicBezTo>
                <a:cubicBezTo>
                  <a:pt x="4554951" y="1338914"/>
                  <a:pt x="4553791" y="1347048"/>
                  <a:pt x="4551916" y="1355152"/>
                </a:cubicBezTo>
                <a:cubicBezTo>
                  <a:pt x="4549991" y="1364116"/>
                  <a:pt x="4547835" y="1373020"/>
                  <a:pt x="4545763" y="1381965"/>
                </a:cubicBezTo>
                <a:lnTo>
                  <a:pt x="4542582" y="1395373"/>
                </a:lnTo>
                <a:lnTo>
                  <a:pt x="4538915" y="1408600"/>
                </a:lnTo>
                <a:lnTo>
                  <a:pt x="4532474" y="1432984"/>
                </a:lnTo>
                <a:lnTo>
                  <a:pt x="4529297" y="1445197"/>
                </a:lnTo>
                <a:cubicBezTo>
                  <a:pt x="4528119" y="1449262"/>
                  <a:pt x="4526771" y="1453247"/>
                  <a:pt x="4525424" y="1457231"/>
                </a:cubicBezTo>
                <a:cubicBezTo>
                  <a:pt x="4522770" y="1465115"/>
                  <a:pt x="4519907" y="1473002"/>
                  <a:pt x="4517043" y="1480889"/>
                </a:cubicBezTo>
                <a:cubicBezTo>
                  <a:pt x="4514180" y="1488776"/>
                  <a:pt x="4511442" y="1496619"/>
                  <a:pt x="4508387" y="1504362"/>
                </a:cubicBezTo>
                <a:cubicBezTo>
                  <a:pt x="4504854" y="1513748"/>
                  <a:pt x="4501658" y="1523297"/>
                  <a:pt x="4498015" y="1532370"/>
                </a:cubicBezTo>
                <a:cubicBezTo>
                  <a:pt x="4496151" y="1536886"/>
                  <a:pt x="4494350" y="1541380"/>
                  <a:pt x="4492083" y="1545546"/>
                </a:cubicBezTo>
                <a:cubicBezTo>
                  <a:pt x="4489730" y="1549670"/>
                  <a:pt x="4487187" y="1553651"/>
                  <a:pt x="4484388" y="1557300"/>
                </a:cubicBezTo>
                <a:cubicBezTo>
                  <a:pt x="4483667" y="1558254"/>
                  <a:pt x="4482881" y="1560427"/>
                  <a:pt x="4482082" y="1561759"/>
                </a:cubicBezTo>
                <a:cubicBezTo>
                  <a:pt x="4480896" y="1563791"/>
                  <a:pt x="4479665" y="1565696"/>
                  <a:pt x="4478371" y="1567624"/>
                </a:cubicBezTo>
                <a:cubicBezTo>
                  <a:pt x="4478404" y="1565505"/>
                  <a:pt x="4478125" y="1563705"/>
                  <a:pt x="4478424" y="1561142"/>
                </a:cubicBezTo>
                <a:cubicBezTo>
                  <a:pt x="4478652" y="1559586"/>
                  <a:pt x="4480140" y="1556607"/>
                  <a:pt x="4480513" y="1554860"/>
                </a:cubicBezTo>
                <a:cubicBezTo>
                  <a:pt x="4481783" y="1548444"/>
                  <a:pt x="4482011" y="1542462"/>
                  <a:pt x="4484181" y="1536012"/>
                </a:cubicBezTo>
                <a:cubicBezTo>
                  <a:pt x="4487926" y="1525218"/>
                  <a:pt x="4493325" y="1514336"/>
                  <a:pt x="4497758" y="1503300"/>
                </a:cubicBezTo>
                <a:cubicBezTo>
                  <a:pt x="4501592" y="1494371"/>
                  <a:pt x="4504897" y="1485136"/>
                  <a:pt x="4507993" y="1475903"/>
                </a:cubicBezTo>
                <a:lnTo>
                  <a:pt x="4517426" y="1448223"/>
                </a:lnTo>
                <a:cubicBezTo>
                  <a:pt x="4521020" y="1437200"/>
                  <a:pt x="4522335" y="1425287"/>
                  <a:pt x="4525851" y="1414643"/>
                </a:cubicBezTo>
                <a:cubicBezTo>
                  <a:pt x="4528715" y="1405351"/>
                  <a:pt x="4532746" y="1396985"/>
                  <a:pt x="4535528" y="1387862"/>
                </a:cubicBezTo>
                <a:cubicBezTo>
                  <a:pt x="4538395" y="1378779"/>
                  <a:pt x="4540900" y="1369262"/>
                  <a:pt x="4541786" y="1358131"/>
                </a:cubicBezTo>
                <a:cubicBezTo>
                  <a:pt x="4543076" y="1345946"/>
                  <a:pt x="4545827" y="1330300"/>
                  <a:pt x="4548116" y="1316149"/>
                </a:cubicBezTo>
                <a:cubicBezTo>
                  <a:pt x="4549496" y="1307235"/>
                  <a:pt x="4551317" y="1298377"/>
                  <a:pt x="4552697" y="1289463"/>
                </a:cubicBezTo>
                <a:cubicBezTo>
                  <a:pt x="4553846" y="1280489"/>
                  <a:pt x="4555057" y="1271494"/>
                  <a:pt x="4556227" y="1262583"/>
                </a:cubicBezTo>
                <a:cubicBezTo>
                  <a:pt x="4556695" y="1258695"/>
                  <a:pt x="4562328" y="1253705"/>
                  <a:pt x="4557668" y="1250626"/>
                </a:cubicBezTo>
                <a:cubicBezTo>
                  <a:pt x="4558079" y="1248586"/>
                  <a:pt x="4558427" y="1246567"/>
                  <a:pt x="4558860" y="1244589"/>
                </a:cubicBezTo>
                <a:cubicBezTo>
                  <a:pt x="4559806" y="1240463"/>
                  <a:pt x="4560481" y="1236364"/>
                  <a:pt x="4560964" y="1232119"/>
                </a:cubicBezTo>
                <a:lnTo>
                  <a:pt x="4563934" y="1205646"/>
                </a:lnTo>
                <a:lnTo>
                  <a:pt x="4565356" y="1192431"/>
                </a:lnTo>
                <a:cubicBezTo>
                  <a:pt x="4565773" y="1187999"/>
                  <a:pt x="4565919" y="1183592"/>
                  <a:pt x="4566252" y="1179119"/>
                </a:cubicBezTo>
                <a:cubicBezTo>
                  <a:pt x="4566305" y="1178468"/>
                  <a:pt x="4565917" y="1177760"/>
                  <a:pt x="4565821" y="1176881"/>
                </a:cubicBezTo>
                <a:cubicBezTo>
                  <a:pt x="4565318" y="1172630"/>
                  <a:pt x="4564184" y="1168179"/>
                  <a:pt x="4564460" y="1164147"/>
                </a:cubicBezTo>
                <a:cubicBezTo>
                  <a:pt x="4565046" y="1152560"/>
                  <a:pt x="4566934" y="1141079"/>
                  <a:pt x="4566806" y="1129460"/>
                </a:cubicBezTo>
                <a:cubicBezTo>
                  <a:pt x="4566868" y="1123606"/>
                  <a:pt x="4565752" y="1117603"/>
                  <a:pt x="4565265" y="1111590"/>
                </a:cubicBezTo>
                <a:cubicBezTo>
                  <a:pt x="4564820" y="1105492"/>
                  <a:pt x="4563970" y="1099044"/>
                  <a:pt x="4564157" y="1093147"/>
                </a:cubicBezTo>
                <a:cubicBezTo>
                  <a:pt x="4564504" y="1086702"/>
                  <a:pt x="4565172" y="1080777"/>
                  <a:pt x="4565625" y="1074435"/>
                </a:cubicBezTo>
                <a:cubicBezTo>
                  <a:pt x="4565656" y="1073722"/>
                  <a:pt x="4564668" y="1072100"/>
                  <a:pt x="4564456" y="1070488"/>
                </a:cubicBezTo>
                <a:cubicBezTo>
                  <a:pt x="4563946" y="1067224"/>
                  <a:pt x="4563497" y="1063727"/>
                  <a:pt x="4563301" y="1060352"/>
                </a:cubicBezTo>
                <a:cubicBezTo>
                  <a:pt x="4562699" y="1050797"/>
                  <a:pt x="4562705" y="1041168"/>
                  <a:pt x="4561833" y="1031636"/>
                </a:cubicBezTo>
                <a:cubicBezTo>
                  <a:pt x="4560317" y="1014038"/>
                  <a:pt x="4553900" y="996890"/>
                  <a:pt x="4556322" y="978898"/>
                </a:cubicBezTo>
                <a:cubicBezTo>
                  <a:pt x="4556437" y="978226"/>
                  <a:pt x="4555343" y="975096"/>
                  <a:pt x="4554811" y="973174"/>
                </a:cubicBezTo>
                <a:cubicBezTo>
                  <a:pt x="4553617" y="968954"/>
                  <a:pt x="4552091" y="964991"/>
                  <a:pt x="4551335" y="960618"/>
                </a:cubicBezTo>
                <a:cubicBezTo>
                  <a:pt x="4549082" y="948547"/>
                  <a:pt x="4547827" y="935916"/>
                  <a:pt x="4544573" y="924197"/>
                </a:cubicBezTo>
                <a:cubicBezTo>
                  <a:pt x="4539484" y="904616"/>
                  <a:pt x="4534463" y="885433"/>
                  <a:pt x="4528017" y="866397"/>
                </a:cubicBezTo>
                <a:cubicBezTo>
                  <a:pt x="4527402" y="864434"/>
                  <a:pt x="4527550" y="861642"/>
                  <a:pt x="4527303" y="859129"/>
                </a:cubicBezTo>
                <a:cubicBezTo>
                  <a:pt x="4527019" y="856909"/>
                  <a:pt x="4526798" y="854668"/>
                  <a:pt x="4526555" y="852364"/>
                </a:cubicBezTo>
                <a:cubicBezTo>
                  <a:pt x="4525189" y="843637"/>
                  <a:pt x="4519167" y="840683"/>
                  <a:pt x="4519177" y="829859"/>
                </a:cubicBezTo>
                <a:cubicBezTo>
                  <a:pt x="4519177" y="829859"/>
                  <a:pt x="4518877" y="829402"/>
                  <a:pt x="4518789" y="829152"/>
                </a:cubicBezTo>
                <a:cubicBezTo>
                  <a:pt x="4515874" y="822021"/>
                  <a:pt x="4512794" y="815018"/>
                  <a:pt x="4510148" y="807652"/>
                </a:cubicBezTo>
                <a:cubicBezTo>
                  <a:pt x="4508707" y="803729"/>
                  <a:pt x="4508401" y="798636"/>
                  <a:pt x="4507022" y="794693"/>
                </a:cubicBezTo>
                <a:cubicBezTo>
                  <a:pt x="4501296" y="778917"/>
                  <a:pt x="4494133" y="763856"/>
                  <a:pt x="4487699" y="748470"/>
                </a:cubicBezTo>
                <a:cubicBezTo>
                  <a:pt x="4486657" y="746094"/>
                  <a:pt x="4485885" y="743484"/>
                  <a:pt x="4484947" y="741001"/>
                </a:cubicBezTo>
                <a:cubicBezTo>
                  <a:pt x="4484718" y="742556"/>
                  <a:pt x="4483853" y="743702"/>
                  <a:pt x="4484323" y="745645"/>
                </a:cubicBezTo>
                <a:cubicBezTo>
                  <a:pt x="4487502" y="757954"/>
                  <a:pt x="4490791" y="770576"/>
                  <a:pt x="4494036" y="783072"/>
                </a:cubicBezTo>
                <a:cubicBezTo>
                  <a:pt x="4494524" y="784869"/>
                  <a:pt x="4494674" y="786503"/>
                  <a:pt x="4495055" y="788197"/>
                </a:cubicBezTo>
                <a:cubicBezTo>
                  <a:pt x="4494545" y="787742"/>
                  <a:pt x="4493891" y="787479"/>
                  <a:pt x="4493543" y="786687"/>
                </a:cubicBezTo>
                <a:cubicBezTo>
                  <a:pt x="4487713" y="773830"/>
                  <a:pt x="4481861" y="760911"/>
                  <a:pt x="4476031" y="748053"/>
                </a:cubicBezTo>
                <a:cubicBezTo>
                  <a:pt x="4474576" y="744697"/>
                  <a:pt x="4472689" y="741914"/>
                  <a:pt x="4470800" y="738921"/>
                </a:cubicBezTo>
                <a:cubicBezTo>
                  <a:pt x="4472091" y="742615"/>
                  <a:pt x="4472969" y="746735"/>
                  <a:pt x="4474298" y="750134"/>
                </a:cubicBezTo>
                <a:cubicBezTo>
                  <a:pt x="4480389" y="764938"/>
                  <a:pt x="4486913" y="779380"/>
                  <a:pt x="4492774" y="794334"/>
                </a:cubicBezTo>
                <a:cubicBezTo>
                  <a:pt x="4494675" y="799572"/>
                  <a:pt x="4495769" y="805513"/>
                  <a:pt x="4497589" y="810919"/>
                </a:cubicBezTo>
                <a:cubicBezTo>
                  <a:pt x="4499474" y="816513"/>
                  <a:pt x="4501636" y="822292"/>
                  <a:pt x="4503888" y="827126"/>
                </a:cubicBezTo>
                <a:cubicBezTo>
                  <a:pt x="4504733" y="828938"/>
                  <a:pt x="4507220" y="829824"/>
                  <a:pt x="4507221" y="828419"/>
                </a:cubicBezTo>
                <a:cubicBezTo>
                  <a:pt x="4507284" y="825586"/>
                  <a:pt x="4506040" y="820822"/>
                  <a:pt x="4505438" y="816887"/>
                </a:cubicBezTo>
                <a:cubicBezTo>
                  <a:pt x="4505141" y="815234"/>
                  <a:pt x="4504641" y="812598"/>
                  <a:pt x="4504888" y="812302"/>
                </a:cubicBezTo>
                <a:cubicBezTo>
                  <a:pt x="4505778" y="811429"/>
                  <a:pt x="4506911" y="811454"/>
                  <a:pt x="4507975" y="811082"/>
                </a:cubicBezTo>
                <a:cubicBezTo>
                  <a:pt x="4508350" y="812356"/>
                  <a:pt x="4508938" y="813837"/>
                  <a:pt x="4509079" y="814841"/>
                </a:cubicBezTo>
                <a:cubicBezTo>
                  <a:pt x="4509575" y="818673"/>
                  <a:pt x="4509345" y="823039"/>
                  <a:pt x="4510437" y="825960"/>
                </a:cubicBezTo>
                <a:cubicBezTo>
                  <a:pt x="4513298" y="833742"/>
                  <a:pt x="4506147" y="841020"/>
                  <a:pt x="4516073" y="848511"/>
                </a:cubicBezTo>
                <a:cubicBezTo>
                  <a:pt x="4516095" y="848574"/>
                  <a:pt x="4516414" y="850289"/>
                  <a:pt x="4516532" y="851231"/>
                </a:cubicBezTo>
                <a:cubicBezTo>
                  <a:pt x="4519138" y="865919"/>
                  <a:pt x="4521991" y="880308"/>
                  <a:pt x="4524556" y="895080"/>
                </a:cubicBezTo>
                <a:cubicBezTo>
                  <a:pt x="4526687" y="907404"/>
                  <a:pt x="4528881" y="919706"/>
                  <a:pt x="4531033" y="932092"/>
                </a:cubicBezTo>
                <a:cubicBezTo>
                  <a:pt x="4533248" y="944457"/>
                  <a:pt x="4534459" y="956962"/>
                  <a:pt x="4536108" y="969314"/>
                </a:cubicBezTo>
                <a:cubicBezTo>
                  <a:pt x="4536820" y="974968"/>
                  <a:pt x="4537259" y="980645"/>
                  <a:pt x="4537761" y="986302"/>
                </a:cubicBezTo>
                <a:cubicBezTo>
                  <a:pt x="4538200" y="991980"/>
                  <a:pt x="4538283" y="997643"/>
                  <a:pt x="4538807" y="1003362"/>
                </a:cubicBezTo>
                <a:cubicBezTo>
                  <a:pt x="4539787" y="1012996"/>
                  <a:pt x="4540704" y="1022653"/>
                  <a:pt x="4541643" y="1032372"/>
                </a:cubicBezTo>
                <a:cubicBezTo>
                  <a:pt x="4542833" y="1042004"/>
                  <a:pt x="4542954" y="1051798"/>
                  <a:pt x="4543453" y="1061461"/>
                </a:cubicBezTo>
                <a:cubicBezTo>
                  <a:pt x="4543740" y="1069721"/>
                  <a:pt x="4543944" y="1077940"/>
                  <a:pt x="4544234" y="1086201"/>
                </a:cubicBezTo>
                <a:cubicBezTo>
                  <a:pt x="4544312" y="1094465"/>
                  <a:pt x="4543886" y="1102693"/>
                  <a:pt x="4543818" y="1110938"/>
                </a:cubicBezTo>
                <a:cubicBezTo>
                  <a:pt x="4543461" y="1123781"/>
                  <a:pt x="4543673" y="1136846"/>
                  <a:pt x="4543290" y="1149416"/>
                </a:cubicBezTo>
                <a:cubicBezTo>
                  <a:pt x="4543289" y="1152227"/>
                  <a:pt x="4539954" y="1175245"/>
                  <a:pt x="4546565" y="1162604"/>
                </a:cubicBezTo>
                <a:cubicBezTo>
                  <a:pt x="4546637" y="1164617"/>
                  <a:pt x="4546896" y="1166564"/>
                  <a:pt x="4546820" y="1168558"/>
                </a:cubicBezTo>
                <a:cubicBezTo>
                  <a:pt x="4546288" y="1179495"/>
                  <a:pt x="4545715" y="1190516"/>
                  <a:pt x="4544741" y="1201395"/>
                </a:cubicBezTo>
                <a:cubicBezTo>
                  <a:pt x="4544583" y="1203558"/>
                  <a:pt x="4546342" y="1206176"/>
                  <a:pt x="4547487" y="1207040"/>
                </a:cubicBezTo>
                <a:cubicBezTo>
                  <a:pt x="4547997" y="1207493"/>
                  <a:pt x="4549323" y="1204853"/>
                  <a:pt x="4549837" y="1202705"/>
                </a:cubicBezTo>
                <a:cubicBezTo>
                  <a:pt x="4551454" y="1195676"/>
                  <a:pt x="4552815" y="1188314"/>
                  <a:pt x="4553756" y="1180959"/>
                </a:cubicBezTo>
                <a:cubicBezTo>
                  <a:pt x="4553984" y="1179403"/>
                  <a:pt x="4554063" y="1177619"/>
                  <a:pt x="4554186" y="1175960"/>
                </a:cubicBezTo>
                <a:cubicBezTo>
                  <a:pt x="4553779" y="1176805"/>
                  <a:pt x="4553331" y="1177735"/>
                  <a:pt x="4552924" y="1178580"/>
                </a:cubicBezTo>
                <a:cubicBezTo>
                  <a:pt x="4552169" y="1180038"/>
                  <a:pt x="4551455" y="1181412"/>
                  <a:pt x="4550700" y="1182870"/>
                </a:cubicBezTo>
                <a:cubicBezTo>
                  <a:pt x="4550782" y="1179891"/>
                  <a:pt x="4550715" y="1176682"/>
                  <a:pt x="4551010" y="1173909"/>
                </a:cubicBezTo>
                <a:cubicBezTo>
                  <a:pt x="4551440" y="1170315"/>
                  <a:pt x="4552061" y="1166866"/>
                  <a:pt x="4552791" y="1163730"/>
                </a:cubicBezTo>
                <a:cubicBezTo>
                  <a:pt x="4553361" y="1161142"/>
                  <a:pt x="4554191" y="1159095"/>
                  <a:pt x="4554934" y="1156798"/>
                </a:cubicBezTo>
                <a:cubicBezTo>
                  <a:pt x="4555368" y="1159245"/>
                  <a:pt x="4556329" y="1161791"/>
                  <a:pt x="4556259" y="1164204"/>
                </a:cubicBezTo>
                <a:lnTo>
                  <a:pt x="4554830" y="1187047"/>
                </a:lnTo>
                <a:cubicBezTo>
                  <a:pt x="4554249" y="1194628"/>
                  <a:pt x="4553248" y="1202215"/>
                  <a:pt x="4552792" y="1209752"/>
                </a:cubicBezTo>
                <a:cubicBezTo>
                  <a:pt x="4552323" y="1216451"/>
                  <a:pt x="4552212" y="1223164"/>
                  <a:pt x="4552100" y="1229879"/>
                </a:cubicBezTo>
                <a:cubicBezTo>
                  <a:pt x="4552051" y="1236570"/>
                  <a:pt x="4551876" y="1243307"/>
                  <a:pt x="4550988" y="1250011"/>
                </a:cubicBezTo>
                <a:cubicBezTo>
                  <a:pt x="4549532" y="1262324"/>
                  <a:pt x="4548013" y="1274659"/>
                  <a:pt x="4546579" y="1287036"/>
                </a:cubicBezTo>
                <a:cubicBezTo>
                  <a:pt x="4544850" y="1299373"/>
                  <a:pt x="4542279" y="1311514"/>
                  <a:pt x="4539834" y="1323611"/>
                </a:cubicBezTo>
                <a:cubicBezTo>
                  <a:pt x="4536172" y="1342879"/>
                  <a:pt x="4530273" y="1359768"/>
                  <a:pt x="4528134" y="1379978"/>
                </a:cubicBezTo>
                <a:cubicBezTo>
                  <a:pt x="4527705" y="1383571"/>
                  <a:pt x="4527131" y="1387355"/>
                  <a:pt x="4526328" y="1391289"/>
                </a:cubicBezTo>
                <a:cubicBezTo>
                  <a:pt x="4525441" y="1395183"/>
                  <a:pt x="4524303" y="1399164"/>
                  <a:pt x="4523188" y="1403209"/>
                </a:cubicBezTo>
                <a:cubicBezTo>
                  <a:pt x="4520809" y="1411277"/>
                  <a:pt x="4518393" y="1419639"/>
                  <a:pt x="4516097" y="1427539"/>
                </a:cubicBezTo>
                <a:cubicBezTo>
                  <a:pt x="4512982" y="1439730"/>
                  <a:pt x="4508540" y="1451542"/>
                  <a:pt x="4504895" y="1463425"/>
                </a:cubicBezTo>
                <a:cubicBezTo>
                  <a:pt x="4501446" y="1474258"/>
                  <a:pt x="4499573" y="1485381"/>
                  <a:pt x="4495447" y="1495888"/>
                </a:cubicBezTo>
                <a:lnTo>
                  <a:pt x="4479947" y="1534753"/>
                </a:lnTo>
                <a:cubicBezTo>
                  <a:pt x="4474449" y="1547565"/>
                  <a:pt x="4468298" y="1560115"/>
                  <a:pt x="4462632" y="1572847"/>
                </a:cubicBezTo>
                <a:lnTo>
                  <a:pt x="4456496" y="1586444"/>
                </a:lnTo>
                <a:lnTo>
                  <a:pt x="4449852" y="1599799"/>
                </a:lnTo>
                <a:cubicBezTo>
                  <a:pt x="4445452" y="1608715"/>
                  <a:pt x="4441051" y="1617631"/>
                  <a:pt x="4436482" y="1626466"/>
                </a:cubicBezTo>
                <a:cubicBezTo>
                  <a:pt x="4431608" y="1636039"/>
                  <a:pt x="4425761" y="1645040"/>
                  <a:pt x="4420359" y="1654306"/>
                </a:cubicBezTo>
                <a:cubicBezTo>
                  <a:pt x="4414703" y="1663450"/>
                  <a:pt x="4409554" y="1672839"/>
                  <a:pt x="4403538" y="1681758"/>
                </a:cubicBezTo>
                <a:cubicBezTo>
                  <a:pt x="4390361" y="1701542"/>
                  <a:pt x="4381219" y="1723428"/>
                  <a:pt x="4364640" y="1741521"/>
                </a:cubicBezTo>
                <a:cubicBezTo>
                  <a:pt x="4363938" y="1742328"/>
                  <a:pt x="4363462" y="1744181"/>
                  <a:pt x="4362623" y="1745599"/>
                </a:cubicBezTo>
                <a:cubicBezTo>
                  <a:pt x="4358050" y="1752818"/>
                  <a:pt x="4353819" y="1760411"/>
                  <a:pt x="4349100" y="1767611"/>
                </a:cubicBezTo>
                <a:cubicBezTo>
                  <a:pt x="4344275" y="1774709"/>
                  <a:pt x="4339280" y="1781725"/>
                  <a:pt x="4333881" y="1788390"/>
                </a:cubicBezTo>
                <a:cubicBezTo>
                  <a:pt x="4327305" y="1796311"/>
                  <a:pt x="4320708" y="1804169"/>
                  <a:pt x="4313387" y="1811366"/>
                </a:cubicBezTo>
                <a:cubicBezTo>
                  <a:pt x="4306067" y="1818562"/>
                  <a:pt x="4298683" y="1825781"/>
                  <a:pt x="4291619" y="1833310"/>
                </a:cubicBezTo>
                <a:lnTo>
                  <a:pt x="4280404" y="1845241"/>
                </a:lnTo>
                <a:lnTo>
                  <a:pt x="4268656" y="1856656"/>
                </a:lnTo>
                <a:lnTo>
                  <a:pt x="4245075" y="1879445"/>
                </a:lnTo>
                <a:cubicBezTo>
                  <a:pt x="4237280" y="1887089"/>
                  <a:pt x="4228801" y="1893988"/>
                  <a:pt x="4220685" y="1901323"/>
                </a:cubicBezTo>
                <a:cubicBezTo>
                  <a:pt x="4212420" y="1908428"/>
                  <a:pt x="4204432" y="1915929"/>
                  <a:pt x="4195932" y="1922765"/>
                </a:cubicBezTo>
                <a:cubicBezTo>
                  <a:pt x="4194232" y="1924133"/>
                  <a:pt x="4192938" y="1926060"/>
                  <a:pt x="4191241" y="1927638"/>
                </a:cubicBezTo>
                <a:cubicBezTo>
                  <a:pt x="4188157" y="1930473"/>
                  <a:pt x="4184703" y="1933858"/>
                  <a:pt x="4181670" y="1935832"/>
                </a:cubicBezTo>
                <a:cubicBezTo>
                  <a:pt x="4176185" y="1939437"/>
                  <a:pt x="4171934" y="1939939"/>
                  <a:pt x="4165549" y="1948003"/>
                </a:cubicBezTo>
                <a:cubicBezTo>
                  <a:pt x="4163674" y="1950275"/>
                  <a:pt x="4160505" y="1953070"/>
                  <a:pt x="4156854" y="1955892"/>
                </a:cubicBezTo>
                <a:cubicBezTo>
                  <a:pt x="4153098" y="1958610"/>
                  <a:pt x="4149006" y="1961376"/>
                  <a:pt x="4145584" y="1964048"/>
                </a:cubicBezTo>
                <a:cubicBezTo>
                  <a:pt x="4143529" y="1965610"/>
                  <a:pt x="4141691" y="1967587"/>
                  <a:pt x="4140227" y="1969224"/>
                </a:cubicBezTo>
                <a:cubicBezTo>
                  <a:pt x="4139772" y="1969734"/>
                  <a:pt x="4141143" y="1970238"/>
                  <a:pt x="4141662" y="1969916"/>
                </a:cubicBezTo>
                <a:cubicBezTo>
                  <a:pt x="4143429" y="1968736"/>
                  <a:pt x="4145351" y="1966800"/>
                  <a:pt x="4146972" y="1965811"/>
                </a:cubicBezTo>
                <a:cubicBezTo>
                  <a:pt x="4152088" y="1962758"/>
                  <a:pt x="4157232" y="1960187"/>
                  <a:pt x="4162160" y="1957198"/>
                </a:cubicBezTo>
                <a:cubicBezTo>
                  <a:pt x="4165340" y="1955243"/>
                  <a:pt x="4168862" y="1953661"/>
                  <a:pt x="4171618" y="1951292"/>
                </a:cubicBezTo>
                <a:lnTo>
                  <a:pt x="4196931" y="1929442"/>
                </a:lnTo>
                <a:cubicBezTo>
                  <a:pt x="4205554" y="1922352"/>
                  <a:pt x="4213175" y="1914207"/>
                  <a:pt x="4221413" y="1906620"/>
                </a:cubicBezTo>
                <a:cubicBezTo>
                  <a:pt x="4226482" y="1901825"/>
                  <a:pt x="4232146" y="1897527"/>
                  <a:pt x="4237469" y="1892855"/>
                </a:cubicBezTo>
                <a:cubicBezTo>
                  <a:pt x="4239250" y="1891319"/>
                  <a:pt x="4240772" y="1889241"/>
                  <a:pt x="4242381" y="1887413"/>
                </a:cubicBezTo>
                <a:cubicBezTo>
                  <a:pt x="4242105" y="1888634"/>
                  <a:pt x="4241664" y="1889983"/>
                  <a:pt x="4241554" y="1891075"/>
                </a:cubicBezTo>
                <a:cubicBezTo>
                  <a:pt x="4241504" y="1891936"/>
                  <a:pt x="4241866" y="1892371"/>
                  <a:pt x="4242045" y="1893082"/>
                </a:cubicBezTo>
                <a:cubicBezTo>
                  <a:pt x="4242762" y="1891917"/>
                  <a:pt x="4243291" y="1890820"/>
                  <a:pt x="4244344" y="1889608"/>
                </a:cubicBezTo>
                <a:cubicBezTo>
                  <a:pt x="4245786" y="1887909"/>
                  <a:pt x="4247371" y="1885809"/>
                  <a:pt x="4249005" y="1884254"/>
                </a:cubicBezTo>
                <a:cubicBezTo>
                  <a:pt x="4259203" y="1874436"/>
                  <a:pt x="4269357" y="1864491"/>
                  <a:pt x="4279665" y="1854985"/>
                </a:cubicBezTo>
                <a:cubicBezTo>
                  <a:pt x="4284553" y="1850677"/>
                  <a:pt x="4289299" y="1846769"/>
                  <a:pt x="4294064" y="1842714"/>
                </a:cubicBezTo>
                <a:cubicBezTo>
                  <a:pt x="4295639" y="1841390"/>
                  <a:pt x="4297136" y="1840445"/>
                  <a:pt x="4298651" y="1839353"/>
                </a:cubicBezTo>
                <a:cubicBezTo>
                  <a:pt x="4297546" y="1839810"/>
                  <a:pt x="4296315" y="1840310"/>
                  <a:pt x="4295292" y="1840598"/>
                </a:cubicBezTo>
                <a:cubicBezTo>
                  <a:pt x="4293955" y="1840995"/>
                  <a:pt x="4292785" y="1841263"/>
                  <a:pt x="4291489" y="1841576"/>
                </a:cubicBezTo>
                <a:cubicBezTo>
                  <a:pt x="4293333" y="1840018"/>
                  <a:pt x="4295201" y="1838732"/>
                  <a:pt x="4296958" y="1836924"/>
                </a:cubicBezTo>
                <a:cubicBezTo>
                  <a:pt x="4303098" y="1830772"/>
                  <a:pt x="4309576" y="1824783"/>
                  <a:pt x="4315354" y="1818196"/>
                </a:cubicBezTo>
                <a:cubicBezTo>
                  <a:pt x="4320266" y="1812755"/>
                  <a:pt x="4323865" y="1806366"/>
                  <a:pt x="4328055" y="1800264"/>
                </a:cubicBezTo>
                <a:cubicBezTo>
                  <a:pt x="4330398" y="1796916"/>
                  <a:pt x="4333307" y="1793580"/>
                  <a:pt x="4335921" y="1790207"/>
                </a:cubicBezTo>
                <a:cubicBezTo>
                  <a:pt x="4340368" y="1784436"/>
                  <a:pt x="4345967" y="1775733"/>
                  <a:pt x="4348976" y="1773487"/>
                </a:cubicBezTo>
                <a:cubicBezTo>
                  <a:pt x="4360701" y="1764820"/>
                  <a:pt x="4365669" y="1751700"/>
                  <a:pt x="4373586" y="1740782"/>
                </a:cubicBezTo>
                <a:cubicBezTo>
                  <a:pt x="4379360" y="1732580"/>
                  <a:pt x="4384603" y="1723861"/>
                  <a:pt x="4389958" y="1715665"/>
                </a:cubicBezTo>
                <a:cubicBezTo>
                  <a:pt x="4397824" y="1704202"/>
                  <a:pt x="4406179" y="1693130"/>
                  <a:pt x="4414496" y="1682353"/>
                </a:cubicBezTo>
                <a:cubicBezTo>
                  <a:pt x="4423149" y="1670124"/>
                  <a:pt x="4429321" y="1651805"/>
                  <a:pt x="4439812" y="1644834"/>
                </a:cubicBezTo>
                <a:cubicBezTo>
                  <a:pt x="4441062" y="1641376"/>
                  <a:pt x="4442625" y="1637808"/>
                  <a:pt x="4443500" y="1634481"/>
                </a:cubicBezTo>
                <a:cubicBezTo>
                  <a:pt x="4443976" y="1632629"/>
                  <a:pt x="4443773" y="1630240"/>
                  <a:pt x="4444021" y="1629943"/>
                </a:cubicBezTo>
                <a:cubicBezTo>
                  <a:pt x="4450474" y="1620870"/>
                  <a:pt x="4456762" y="1611927"/>
                  <a:pt x="4463114" y="1602961"/>
                </a:cubicBezTo>
                <a:cubicBezTo>
                  <a:pt x="4463361" y="1602664"/>
                  <a:pt x="4463743" y="1601547"/>
                  <a:pt x="4463700" y="1601421"/>
                </a:cubicBezTo>
                <a:cubicBezTo>
                  <a:pt x="4463377" y="1600901"/>
                  <a:pt x="4462932" y="1600635"/>
                  <a:pt x="4462570" y="1600200"/>
                </a:cubicBezTo>
                <a:cubicBezTo>
                  <a:pt x="4463268" y="1599183"/>
                  <a:pt x="4464477" y="1597215"/>
                  <a:pt x="4464561" y="1597255"/>
                </a:cubicBezTo>
                <a:cubicBezTo>
                  <a:pt x="4465454" y="1597998"/>
                  <a:pt x="4466182" y="1599078"/>
                  <a:pt x="4466870" y="1600242"/>
                </a:cubicBezTo>
                <a:cubicBezTo>
                  <a:pt x="4467043" y="1600534"/>
                  <a:pt x="4466895" y="1601920"/>
                  <a:pt x="4467061" y="1601792"/>
                </a:cubicBezTo>
                <a:cubicBezTo>
                  <a:pt x="4468401" y="1600199"/>
                  <a:pt x="4469782" y="1598522"/>
                  <a:pt x="4471116" y="1596509"/>
                </a:cubicBezTo>
                <a:cubicBezTo>
                  <a:pt x="4471486" y="1595958"/>
                  <a:pt x="4471981" y="1593959"/>
                  <a:pt x="4471909" y="1593352"/>
                </a:cubicBezTo>
                <a:cubicBezTo>
                  <a:pt x="4471812" y="1592472"/>
                  <a:pt x="4471242" y="1592249"/>
                  <a:pt x="4470836" y="1591689"/>
                </a:cubicBezTo>
                <a:cubicBezTo>
                  <a:pt x="4472840" y="1589583"/>
                  <a:pt x="4475389" y="1586022"/>
                  <a:pt x="4476685" y="1585709"/>
                </a:cubicBezTo>
                <a:cubicBezTo>
                  <a:pt x="4478169" y="1585331"/>
                  <a:pt x="4478769" y="1587650"/>
                  <a:pt x="4479360" y="1589341"/>
                </a:cubicBezTo>
                <a:cubicBezTo>
                  <a:pt x="4479425" y="1589529"/>
                  <a:pt x="4477534" y="1593563"/>
                  <a:pt x="4476347" y="1595594"/>
                </a:cubicBezTo>
                <a:cubicBezTo>
                  <a:pt x="4470431" y="1605602"/>
                  <a:pt x="4464515" y="1615611"/>
                  <a:pt x="4458621" y="1625681"/>
                </a:cubicBezTo>
                <a:lnTo>
                  <a:pt x="4449820" y="1640703"/>
                </a:lnTo>
                <a:cubicBezTo>
                  <a:pt x="4446705" y="1645656"/>
                  <a:pt x="4443651" y="1650589"/>
                  <a:pt x="4440472" y="1655564"/>
                </a:cubicBezTo>
                <a:cubicBezTo>
                  <a:pt x="4431271" y="1670445"/>
                  <a:pt x="4423413" y="1686754"/>
                  <a:pt x="4413814" y="1701703"/>
                </a:cubicBezTo>
                <a:cubicBezTo>
                  <a:pt x="4411970" y="1704667"/>
                  <a:pt x="4409968" y="1709794"/>
                  <a:pt x="4409160" y="1710498"/>
                </a:cubicBezTo>
                <a:cubicBezTo>
                  <a:pt x="4402653" y="1716004"/>
                  <a:pt x="4401553" y="1722502"/>
                  <a:pt x="4397971" y="1728533"/>
                </a:cubicBezTo>
                <a:cubicBezTo>
                  <a:pt x="4387003" y="1745998"/>
                  <a:pt x="4375319" y="1763222"/>
                  <a:pt x="4363676" y="1780362"/>
                </a:cubicBezTo>
                <a:cubicBezTo>
                  <a:pt x="4361393" y="1783479"/>
                  <a:pt x="4359743" y="1786796"/>
                  <a:pt x="4357713" y="1790035"/>
                </a:cubicBezTo>
                <a:cubicBezTo>
                  <a:pt x="4360904" y="1787304"/>
                  <a:pt x="4364100" y="1784992"/>
                  <a:pt x="4367303" y="1781694"/>
                </a:cubicBezTo>
                <a:cubicBezTo>
                  <a:pt x="4378325" y="1769409"/>
                  <a:pt x="4388959" y="1756416"/>
                  <a:pt x="4399850" y="1743755"/>
                </a:cubicBezTo>
                <a:cubicBezTo>
                  <a:pt x="4400758" y="1742735"/>
                  <a:pt x="4401882" y="1742131"/>
                  <a:pt x="4402592" y="1741953"/>
                </a:cubicBezTo>
                <a:cubicBezTo>
                  <a:pt x="4402780" y="1741887"/>
                  <a:pt x="4402056" y="1744037"/>
                  <a:pt x="4401603" y="1744547"/>
                </a:cubicBezTo>
                <a:cubicBezTo>
                  <a:pt x="4391541" y="1756567"/>
                  <a:pt x="4381584" y="1768479"/>
                  <a:pt x="4371523" y="1780500"/>
                </a:cubicBezTo>
                <a:cubicBezTo>
                  <a:pt x="4367024" y="1785515"/>
                  <a:pt x="4361416" y="1790779"/>
                  <a:pt x="4358130" y="1795651"/>
                </a:cubicBezTo>
                <a:cubicBezTo>
                  <a:pt x="4351129" y="1805968"/>
                  <a:pt x="4345573" y="1816202"/>
                  <a:pt x="4338864" y="1826558"/>
                </a:cubicBezTo>
                <a:cubicBezTo>
                  <a:pt x="4337487" y="1828444"/>
                  <a:pt x="4334039" y="1830845"/>
                  <a:pt x="4331531" y="1832916"/>
                </a:cubicBezTo>
                <a:cubicBezTo>
                  <a:pt x="4329894" y="1834261"/>
                  <a:pt x="4327628" y="1835616"/>
                  <a:pt x="4326847" y="1836802"/>
                </a:cubicBezTo>
                <a:cubicBezTo>
                  <a:pt x="4322060" y="1843605"/>
                  <a:pt x="4317519" y="1850111"/>
                  <a:pt x="4312753" y="1856977"/>
                </a:cubicBezTo>
                <a:cubicBezTo>
                  <a:pt x="4311519" y="1858673"/>
                  <a:pt x="4309073" y="1860722"/>
                  <a:pt x="4307148" y="1862450"/>
                </a:cubicBezTo>
                <a:cubicBezTo>
                  <a:pt x="4299722" y="1869543"/>
                  <a:pt x="4291462" y="1875663"/>
                  <a:pt x="4283675" y="1882531"/>
                </a:cubicBezTo>
                <a:cubicBezTo>
                  <a:pt x="4281521" y="1884408"/>
                  <a:pt x="4277817" y="1889287"/>
                  <a:pt x="4277378" y="1889441"/>
                </a:cubicBezTo>
                <a:cubicBezTo>
                  <a:pt x="4268686" y="1891707"/>
                  <a:pt x="4260597" y="1902334"/>
                  <a:pt x="4250950" y="1911117"/>
                </a:cubicBezTo>
                <a:cubicBezTo>
                  <a:pt x="4243792" y="1917976"/>
                  <a:pt x="4236106" y="1924529"/>
                  <a:pt x="4228567" y="1931099"/>
                </a:cubicBezTo>
                <a:cubicBezTo>
                  <a:pt x="4223698" y="1935260"/>
                  <a:pt x="4218786" y="1939297"/>
                  <a:pt x="4213936" y="1943311"/>
                </a:cubicBezTo>
                <a:cubicBezTo>
                  <a:pt x="4207182" y="1949116"/>
                  <a:pt x="4200877" y="1955396"/>
                  <a:pt x="4194017" y="1961096"/>
                </a:cubicBezTo>
                <a:cubicBezTo>
                  <a:pt x="4186596" y="1967203"/>
                  <a:pt x="4179029" y="1973293"/>
                  <a:pt x="4171223" y="1978902"/>
                </a:cubicBezTo>
                <a:cubicBezTo>
                  <a:pt x="4170206" y="1979610"/>
                  <a:pt x="4168293" y="1980770"/>
                  <a:pt x="4168186" y="1980667"/>
                </a:cubicBezTo>
                <a:cubicBezTo>
                  <a:pt x="4166313" y="1978722"/>
                  <a:pt x="4164349" y="1980743"/>
                  <a:pt x="4159681" y="1985679"/>
                </a:cubicBezTo>
                <a:cubicBezTo>
                  <a:pt x="4155983" y="1989571"/>
                  <a:pt x="4150263" y="1994311"/>
                  <a:pt x="4145116" y="1998078"/>
                </a:cubicBezTo>
                <a:cubicBezTo>
                  <a:pt x="4138575" y="2002683"/>
                  <a:pt x="4132270" y="2007559"/>
                  <a:pt x="4125451" y="2011769"/>
                </a:cubicBezTo>
                <a:cubicBezTo>
                  <a:pt x="4118717" y="2016021"/>
                  <a:pt x="4111983" y="2020272"/>
                  <a:pt x="4105314" y="2024712"/>
                </a:cubicBezTo>
                <a:cubicBezTo>
                  <a:pt x="4096088" y="2030678"/>
                  <a:pt x="4087290" y="2037268"/>
                  <a:pt x="4077870" y="2042879"/>
                </a:cubicBezTo>
                <a:lnTo>
                  <a:pt x="4049697" y="2059968"/>
                </a:lnTo>
                <a:cubicBezTo>
                  <a:pt x="4044975" y="2062743"/>
                  <a:pt x="4040338" y="2065558"/>
                  <a:pt x="4035574" y="2068207"/>
                </a:cubicBezTo>
                <a:lnTo>
                  <a:pt x="4021064" y="2075740"/>
                </a:lnTo>
                <a:lnTo>
                  <a:pt x="3992083" y="2090721"/>
                </a:lnTo>
                <a:cubicBezTo>
                  <a:pt x="3981962" y="2095735"/>
                  <a:pt x="3971665" y="2100249"/>
                  <a:pt x="3961479" y="2105075"/>
                </a:cubicBezTo>
                <a:cubicBezTo>
                  <a:pt x="3951226" y="2109714"/>
                  <a:pt x="3941148" y="2114853"/>
                  <a:pt x="3930614" y="2118888"/>
                </a:cubicBezTo>
                <a:cubicBezTo>
                  <a:pt x="3926257" y="2120693"/>
                  <a:pt x="3922168" y="2123668"/>
                  <a:pt x="3917892" y="2125304"/>
                </a:cubicBezTo>
                <a:cubicBezTo>
                  <a:pt x="3909653" y="2128466"/>
                  <a:pt x="3901251" y="2130560"/>
                  <a:pt x="3893180" y="2133804"/>
                </a:cubicBezTo>
                <a:cubicBezTo>
                  <a:pt x="3867908" y="2142710"/>
                  <a:pt x="3843008" y="2152680"/>
                  <a:pt x="3817166" y="2159959"/>
                </a:cubicBezTo>
                <a:cubicBezTo>
                  <a:pt x="3806075" y="2163204"/>
                  <a:pt x="3793448" y="2166074"/>
                  <a:pt x="3784078" y="2169420"/>
                </a:cubicBezTo>
                <a:cubicBezTo>
                  <a:pt x="3770642" y="2174399"/>
                  <a:pt x="3756957" y="2178060"/>
                  <a:pt x="3743202" y="2181323"/>
                </a:cubicBezTo>
                <a:cubicBezTo>
                  <a:pt x="3729400" y="2184252"/>
                  <a:pt x="3715436" y="2186113"/>
                  <a:pt x="3701588" y="2188707"/>
                </a:cubicBezTo>
                <a:cubicBezTo>
                  <a:pt x="3689373" y="2191151"/>
                  <a:pt x="3676723" y="2192552"/>
                  <a:pt x="3664653" y="2194804"/>
                </a:cubicBezTo>
                <a:cubicBezTo>
                  <a:pt x="3658126" y="2196033"/>
                  <a:pt x="3652555" y="2197981"/>
                  <a:pt x="3646623" y="2199703"/>
                </a:cubicBezTo>
                <a:cubicBezTo>
                  <a:pt x="3640650" y="2201511"/>
                  <a:pt x="3634294" y="2203030"/>
                  <a:pt x="3626219" y="2203043"/>
                </a:cubicBezTo>
                <a:cubicBezTo>
                  <a:pt x="3616908" y="2203137"/>
                  <a:pt x="3606544" y="2204442"/>
                  <a:pt x="3596611" y="2205175"/>
                </a:cubicBezTo>
                <a:cubicBezTo>
                  <a:pt x="3592022" y="2205515"/>
                  <a:pt x="3587052" y="2205566"/>
                  <a:pt x="3582907" y="2206172"/>
                </a:cubicBezTo>
                <a:cubicBezTo>
                  <a:pt x="3572378" y="2207605"/>
                  <a:pt x="3557308" y="2211329"/>
                  <a:pt x="3552807" y="2210513"/>
                </a:cubicBezTo>
                <a:cubicBezTo>
                  <a:pt x="3542775" y="2208751"/>
                  <a:pt x="3538583" y="2211833"/>
                  <a:pt x="3531853" y="2212078"/>
                </a:cubicBezTo>
                <a:cubicBezTo>
                  <a:pt x="3519664" y="2211983"/>
                  <a:pt x="3507357" y="2212352"/>
                  <a:pt x="3495109" y="2212488"/>
                </a:cubicBezTo>
                <a:cubicBezTo>
                  <a:pt x="3493369" y="2212535"/>
                  <a:pt x="3491544" y="2212541"/>
                  <a:pt x="3489885" y="2212418"/>
                </a:cubicBezTo>
                <a:cubicBezTo>
                  <a:pt x="3479997" y="2211870"/>
                  <a:pt x="3470138" y="2210399"/>
                  <a:pt x="3460263" y="2209285"/>
                </a:cubicBezTo>
                <a:cubicBezTo>
                  <a:pt x="3459675" y="2209209"/>
                  <a:pt x="3457840" y="2209991"/>
                  <a:pt x="3457091" y="2210463"/>
                </a:cubicBezTo>
                <a:cubicBezTo>
                  <a:pt x="3456114" y="2211086"/>
                  <a:pt x="3455704" y="2211722"/>
                  <a:pt x="3455001" y="2212320"/>
                </a:cubicBezTo>
                <a:cubicBezTo>
                  <a:pt x="3452643" y="2211808"/>
                  <a:pt x="3450140" y="2211278"/>
                  <a:pt x="3447867" y="2210808"/>
                </a:cubicBezTo>
                <a:cubicBezTo>
                  <a:pt x="3445488" y="2210235"/>
                  <a:pt x="3443082" y="2209179"/>
                  <a:pt x="3440962" y="2209147"/>
                </a:cubicBezTo>
                <a:cubicBezTo>
                  <a:pt x="3436055" y="2209177"/>
                  <a:pt x="3431125" y="2209143"/>
                  <a:pt x="3426217" y="2209173"/>
                </a:cubicBezTo>
                <a:cubicBezTo>
                  <a:pt x="3421305" y="2208994"/>
                  <a:pt x="3416426" y="2208813"/>
                  <a:pt x="3411511" y="2208423"/>
                </a:cubicBezTo>
                <a:cubicBezTo>
                  <a:pt x="3404056" y="2207798"/>
                  <a:pt x="3396346" y="2205646"/>
                  <a:pt x="3389187" y="2205268"/>
                </a:cubicBezTo>
                <a:cubicBezTo>
                  <a:pt x="3377961" y="2204907"/>
                  <a:pt x="3367246" y="2205210"/>
                  <a:pt x="3356031" y="2204074"/>
                </a:cubicBezTo>
                <a:cubicBezTo>
                  <a:pt x="3345189" y="2203016"/>
                  <a:pt x="3333857" y="2201146"/>
                  <a:pt x="3322922" y="2199419"/>
                </a:cubicBezTo>
                <a:cubicBezTo>
                  <a:pt x="3318402" y="2198540"/>
                  <a:pt x="3314010" y="2196633"/>
                  <a:pt x="3309786" y="2196002"/>
                </a:cubicBezTo>
                <a:cubicBezTo>
                  <a:pt x="3296203" y="2193935"/>
                  <a:pt x="3281801" y="2191523"/>
                  <a:pt x="3269411" y="2190656"/>
                </a:cubicBezTo>
                <a:cubicBezTo>
                  <a:pt x="3260232" y="2189720"/>
                  <a:pt x="3245539" y="2183264"/>
                  <a:pt x="3241134" y="2187545"/>
                </a:cubicBezTo>
                <a:cubicBezTo>
                  <a:pt x="3240555" y="2188098"/>
                  <a:pt x="3233328" y="2187323"/>
                  <a:pt x="3230167" y="2186321"/>
                </a:cubicBezTo>
                <a:cubicBezTo>
                  <a:pt x="3221573" y="2183845"/>
                  <a:pt x="3213878" y="2179720"/>
                  <a:pt x="3205578" y="2177282"/>
                </a:cubicBezTo>
                <a:cubicBezTo>
                  <a:pt x="3191378" y="2173043"/>
                  <a:pt x="3177366" y="2168737"/>
                  <a:pt x="3163572" y="2163653"/>
                </a:cubicBezTo>
                <a:cubicBezTo>
                  <a:pt x="3149797" y="2158421"/>
                  <a:pt x="3136069" y="2153315"/>
                  <a:pt x="3121718" y="2148846"/>
                </a:cubicBezTo>
                <a:cubicBezTo>
                  <a:pt x="3096335" y="2139736"/>
                  <a:pt x="3070726" y="2129999"/>
                  <a:pt x="3046020" y="2119033"/>
                </a:cubicBezTo>
                <a:cubicBezTo>
                  <a:pt x="3033967" y="2113902"/>
                  <a:pt x="3019403" y="2105011"/>
                  <a:pt x="3010036" y="2105756"/>
                </a:cubicBezTo>
                <a:cubicBezTo>
                  <a:pt x="3009974" y="2105778"/>
                  <a:pt x="3008387" y="2104857"/>
                  <a:pt x="3007561" y="2104303"/>
                </a:cubicBezTo>
                <a:cubicBezTo>
                  <a:pt x="2999724" y="2099173"/>
                  <a:pt x="2992116" y="2093894"/>
                  <a:pt x="2983965" y="2088874"/>
                </a:cubicBezTo>
                <a:cubicBezTo>
                  <a:pt x="2979624" y="2086104"/>
                  <a:pt x="2974093" y="2083753"/>
                  <a:pt x="2969358" y="2081262"/>
                </a:cubicBezTo>
                <a:cubicBezTo>
                  <a:pt x="2967583" y="2080408"/>
                  <a:pt x="2965225" y="2081302"/>
                  <a:pt x="2964483" y="2080789"/>
                </a:cubicBezTo>
                <a:cubicBezTo>
                  <a:pt x="2951411" y="2071938"/>
                  <a:pt x="2938445" y="2063192"/>
                  <a:pt x="2925384" y="2054342"/>
                </a:cubicBezTo>
                <a:cubicBezTo>
                  <a:pt x="2903304" y="2038030"/>
                  <a:pt x="2877665" y="2027601"/>
                  <a:pt x="2857024" y="2008962"/>
                </a:cubicBezTo>
                <a:cubicBezTo>
                  <a:pt x="2856536" y="2008570"/>
                  <a:pt x="2855775" y="2008204"/>
                  <a:pt x="2855203" y="2007772"/>
                </a:cubicBezTo>
                <a:lnTo>
                  <a:pt x="2837582" y="1996157"/>
                </a:lnTo>
                <a:lnTo>
                  <a:pt x="2820474" y="1983799"/>
                </a:lnTo>
                <a:cubicBezTo>
                  <a:pt x="2809234" y="1975363"/>
                  <a:pt x="2797517" y="1967375"/>
                  <a:pt x="2786688" y="1958304"/>
                </a:cubicBezTo>
                <a:cubicBezTo>
                  <a:pt x="2777451" y="1950573"/>
                  <a:pt x="2768967" y="1941383"/>
                  <a:pt x="2759931" y="1933019"/>
                </a:cubicBezTo>
                <a:cubicBezTo>
                  <a:pt x="2749775" y="1924064"/>
                  <a:pt x="2740444" y="1914257"/>
                  <a:pt x="2730639" y="1904898"/>
                </a:cubicBezTo>
                <a:cubicBezTo>
                  <a:pt x="2730319" y="1904588"/>
                  <a:pt x="2728226" y="1904829"/>
                  <a:pt x="2728610" y="1905327"/>
                </a:cubicBezTo>
                <a:cubicBezTo>
                  <a:pt x="2731926" y="1909788"/>
                  <a:pt x="2735246" y="1914459"/>
                  <a:pt x="2739339" y="1918931"/>
                </a:cubicBezTo>
                <a:cubicBezTo>
                  <a:pt x="2746312" y="1926821"/>
                  <a:pt x="2754366" y="1933981"/>
                  <a:pt x="2762233" y="1941208"/>
                </a:cubicBezTo>
                <a:lnTo>
                  <a:pt x="2775604" y="1951921"/>
                </a:lnTo>
                <a:lnTo>
                  <a:pt x="2775265" y="1953164"/>
                </a:lnTo>
                <a:cubicBezTo>
                  <a:pt x="2771506" y="1950051"/>
                  <a:pt x="2767749" y="1946939"/>
                  <a:pt x="2763991" y="1943826"/>
                </a:cubicBezTo>
                <a:cubicBezTo>
                  <a:pt x="2763290" y="1943227"/>
                  <a:pt x="2762626" y="1942335"/>
                  <a:pt x="2762007" y="1941568"/>
                </a:cubicBezTo>
                <a:cubicBezTo>
                  <a:pt x="2760927" y="1943703"/>
                  <a:pt x="2779131" y="1962211"/>
                  <a:pt x="2758766" y="1947972"/>
                </a:cubicBezTo>
                <a:cubicBezTo>
                  <a:pt x="2758574" y="1947827"/>
                  <a:pt x="2758202" y="1948169"/>
                  <a:pt x="2758459" y="1948501"/>
                </a:cubicBezTo>
                <a:cubicBezTo>
                  <a:pt x="2768935" y="1965002"/>
                  <a:pt x="2744735" y="1937982"/>
                  <a:pt x="2747668" y="1944966"/>
                </a:cubicBezTo>
                <a:cubicBezTo>
                  <a:pt x="2739210" y="1937454"/>
                  <a:pt x="2731682" y="1928985"/>
                  <a:pt x="2723719" y="1920879"/>
                </a:cubicBezTo>
                <a:cubicBezTo>
                  <a:pt x="2715881" y="1912728"/>
                  <a:pt x="2707939" y="1904685"/>
                  <a:pt x="2699895" y="1896748"/>
                </a:cubicBezTo>
                <a:cubicBezTo>
                  <a:pt x="2688728" y="1884702"/>
                  <a:pt x="2676447" y="1873890"/>
                  <a:pt x="2664863" y="1862061"/>
                </a:cubicBezTo>
                <a:cubicBezTo>
                  <a:pt x="2659310" y="1856625"/>
                  <a:pt x="2654989" y="1849494"/>
                  <a:pt x="2649784" y="1843654"/>
                </a:cubicBezTo>
                <a:cubicBezTo>
                  <a:pt x="2644088" y="1837213"/>
                  <a:pt x="2638394" y="1830773"/>
                  <a:pt x="2632721" y="1824396"/>
                </a:cubicBezTo>
                <a:cubicBezTo>
                  <a:pt x="2626985" y="1818039"/>
                  <a:pt x="2621189" y="1811705"/>
                  <a:pt x="2615948" y="1804965"/>
                </a:cubicBezTo>
                <a:cubicBezTo>
                  <a:pt x="2612147" y="1800321"/>
                  <a:pt x="2608122" y="1796248"/>
                  <a:pt x="2604322" y="1791605"/>
                </a:cubicBezTo>
                <a:cubicBezTo>
                  <a:pt x="2594712" y="1779998"/>
                  <a:pt x="2584749" y="1768586"/>
                  <a:pt x="2576299" y="1755872"/>
                </a:cubicBezTo>
                <a:cubicBezTo>
                  <a:pt x="2570643" y="1747732"/>
                  <a:pt x="2565708" y="1738847"/>
                  <a:pt x="2560635" y="1730363"/>
                </a:cubicBezTo>
                <a:cubicBezTo>
                  <a:pt x="2558787" y="1727285"/>
                  <a:pt x="2557085" y="1724227"/>
                  <a:pt x="2555446" y="1721146"/>
                </a:cubicBezTo>
                <a:cubicBezTo>
                  <a:pt x="2553847" y="1717981"/>
                  <a:pt x="2552271" y="1714878"/>
                  <a:pt x="2550526" y="1711694"/>
                </a:cubicBezTo>
                <a:cubicBezTo>
                  <a:pt x="2544002" y="1700064"/>
                  <a:pt x="2544204" y="1690999"/>
                  <a:pt x="2532098" y="1676472"/>
                </a:cubicBezTo>
                <a:cubicBezTo>
                  <a:pt x="2523316" y="1665630"/>
                  <a:pt x="2514403" y="1648580"/>
                  <a:pt x="2506656" y="1633863"/>
                </a:cubicBezTo>
                <a:cubicBezTo>
                  <a:pt x="2500280" y="1622252"/>
                  <a:pt x="2497779" y="1609073"/>
                  <a:pt x="2492050" y="1597305"/>
                </a:cubicBezTo>
                <a:cubicBezTo>
                  <a:pt x="2487784" y="1588117"/>
                  <a:pt x="2482911" y="1579210"/>
                  <a:pt x="2478435" y="1570025"/>
                </a:cubicBezTo>
                <a:cubicBezTo>
                  <a:pt x="2474106" y="1560859"/>
                  <a:pt x="2469755" y="1551630"/>
                  <a:pt x="2465633" y="1542251"/>
                </a:cubicBezTo>
                <a:cubicBezTo>
                  <a:pt x="2462373" y="1534537"/>
                  <a:pt x="2459272" y="1526066"/>
                  <a:pt x="2457266" y="1518125"/>
                </a:cubicBezTo>
                <a:cubicBezTo>
                  <a:pt x="2455975" y="1513025"/>
                  <a:pt x="2456665" y="1508568"/>
                  <a:pt x="2455152" y="1504038"/>
                </a:cubicBezTo>
                <a:cubicBezTo>
                  <a:pt x="2452567" y="1496441"/>
                  <a:pt x="2449854" y="1488887"/>
                  <a:pt x="2447144" y="1481333"/>
                </a:cubicBezTo>
                <a:lnTo>
                  <a:pt x="2442972" y="1470004"/>
                </a:lnTo>
                <a:lnTo>
                  <a:pt x="2439240" y="1458522"/>
                </a:lnTo>
                <a:cubicBezTo>
                  <a:pt x="2437678" y="1453656"/>
                  <a:pt x="2434948" y="1449270"/>
                  <a:pt x="2433602" y="1444613"/>
                </a:cubicBezTo>
                <a:cubicBezTo>
                  <a:pt x="2431036" y="1435463"/>
                  <a:pt x="2428407" y="1426334"/>
                  <a:pt x="2426110" y="1417159"/>
                </a:cubicBezTo>
                <a:cubicBezTo>
                  <a:pt x="2424000" y="1407919"/>
                  <a:pt x="2421895" y="1398678"/>
                  <a:pt x="2419789" y="1389437"/>
                </a:cubicBezTo>
                <a:lnTo>
                  <a:pt x="2414474" y="1367406"/>
                </a:lnTo>
                <a:lnTo>
                  <a:pt x="2410081" y="1345193"/>
                </a:lnTo>
                <a:cubicBezTo>
                  <a:pt x="2407285" y="1330361"/>
                  <a:pt x="2403882" y="1315602"/>
                  <a:pt x="2402090" y="1300631"/>
                </a:cubicBezTo>
                <a:cubicBezTo>
                  <a:pt x="2401532" y="1296820"/>
                  <a:pt x="2402356" y="1292949"/>
                  <a:pt x="2401837" y="1289055"/>
                </a:cubicBezTo>
                <a:cubicBezTo>
                  <a:pt x="2401388" y="1285559"/>
                  <a:pt x="2399994" y="1281971"/>
                  <a:pt x="2398977" y="1278462"/>
                </a:cubicBezTo>
                <a:cubicBezTo>
                  <a:pt x="2398583" y="1277335"/>
                  <a:pt x="2398296" y="1276311"/>
                  <a:pt x="2397945" y="1275309"/>
                </a:cubicBezTo>
                <a:cubicBezTo>
                  <a:pt x="2398017" y="1277323"/>
                  <a:pt x="2398154" y="1279523"/>
                  <a:pt x="2398076" y="1281306"/>
                </a:cubicBezTo>
                <a:cubicBezTo>
                  <a:pt x="2397704" y="1290290"/>
                  <a:pt x="2397412" y="1299104"/>
                  <a:pt x="2397018" y="1308025"/>
                </a:cubicBezTo>
                <a:cubicBezTo>
                  <a:pt x="2397910" y="1314599"/>
                  <a:pt x="2399496" y="1321141"/>
                  <a:pt x="2400555" y="1327587"/>
                </a:cubicBezTo>
                <a:cubicBezTo>
                  <a:pt x="2400901" y="1329783"/>
                  <a:pt x="2400260" y="1331765"/>
                  <a:pt x="2400058" y="1333803"/>
                </a:cubicBezTo>
                <a:cubicBezTo>
                  <a:pt x="2399536" y="1332509"/>
                  <a:pt x="2398782" y="1331157"/>
                  <a:pt x="2398639" y="1329943"/>
                </a:cubicBezTo>
                <a:cubicBezTo>
                  <a:pt x="2398107" y="1326615"/>
                  <a:pt x="2397788" y="1323284"/>
                  <a:pt x="2397403" y="1319976"/>
                </a:cubicBezTo>
                <a:cubicBezTo>
                  <a:pt x="2397114" y="1317337"/>
                  <a:pt x="2396739" y="1314658"/>
                  <a:pt x="2396635" y="1311954"/>
                </a:cubicBezTo>
                <a:lnTo>
                  <a:pt x="2395089" y="1313759"/>
                </a:lnTo>
                <a:cubicBezTo>
                  <a:pt x="2394787" y="1310281"/>
                  <a:pt x="2393938" y="1305238"/>
                  <a:pt x="2394247" y="1303514"/>
                </a:cubicBezTo>
                <a:cubicBezTo>
                  <a:pt x="2395795" y="1296087"/>
                  <a:pt x="2396617" y="1287579"/>
                  <a:pt x="2396771" y="1278180"/>
                </a:cubicBezTo>
                <a:cubicBezTo>
                  <a:pt x="2396906" y="1268717"/>
                  <a:pt x="2396440" y="1258341"/>
                  <a:pt x="2396211" y="1247038"/>
                </a:cubicBezTo>
                <a:cubicBezTo>
                  <a:pt x="2396097" y="1242089"/>
                  <a:pt x="2396006" y="1237203"/>
                  <a:pt x="2395891" y="1232255"/>
                </a:cubicBezTo>
                <a:cubicBezTo>
                  <a:pt x="2395772" y="1222670"/>
                  <a:pt x="2395465" y="1213152"/>
                  <a:pt x="2395534" y="1203501"/>
                </a:cubicBezTo>
                <a:cubicBezTo>
                  <a:pt x="2395568" y="1197166"/>
                  <a:pt x="2395555" y="1190496"/>
                  <a:pt x="2395526" y="1184182"/>
                </a:cubicBezTo>
                <a:cubicBezTo>
                  <a:pt x="2395652" y="1179923"/>
                  <a:pt x="2396374" y="1176157"/>
                  <a:pt x="2396374" y="1171941"/>
                </a:cubicBezTo>
                <a:cubicBezTo>
                  <a:pt x="2396144" y="1154806"/>
                  <a:pt x="2391068" y="1138875"/>
                  <a:pt x="2394407" y="1120494"/>
                </a:cubicBezTo>
                <a:cubicBezTo>
                  <a:pt x="2394814" y="1118244"/>
                  <a:pt x="2393487" y="1112032"/>
                  <a:pt x="2393168" y="1107506"/>
                </a:cubicBezTo>
                <a:cubicBezTo>
                  <a:pt x="2393076" y="1105431"/>
                  <a:pt x="2393436" y="1102846"/>
                  <a:pt x="2393634" y="1100598"/>
                </a:cubicBezTo>
                <a:cubicBezTo>
                  <a:pt x="2394254" y="1095744"/>
                  <a:pt x="2395399" y="1090777"/>
                  <a:pt x="2395519" y="1086098"/>
                </a:cubicBezTo>
                <a:cubicBezTo>
                  <a:pt x="2395634" y="1079593"/>
                  <a:pt x="2394765" y="1073292"/>
                  <a:pt x="2394776" y="1066684"/>
                </a:cubicBezTo>
                <a:cubicBezTo>
                  <a:pt x="2394807" y="1060348"/>
                  <a:pt x="2399668" y="1054362"/>
                  <a:pt x="2395666" y="1047331"/>
                </a:cubicBezTo>
                <a:cubicBezTo>
                  <a:pt x="2396061" y="1045648"/>
                  <a:pt x="2396367" y="1043713"/>
                  <a:pt x="2396894" y="1042404"/>
                </a:cubicBezTo>
                <a:cubicBezTo>
                  <a:pt x="2398667" y="1037428"/>
                  <a:pt x="2400728" y="1033477"/>
                  <a:pt x="2402174" y="1027771"/>
                </a:cubicBezTo>
                <a:cubicBezTo>
                  <a:pt x="2404236" y="1019601"/>
                  <a:pt x="2405730" y="1009805"/>
                  <a:pt x="2407791" y="1001635"/>
                </a:cubicBezTo>
                <a:cubicBezTo>
                  <a:pt x="2409270" y="995216"/>
                  <a:pt x="2411829" y="989473"/>
                  <a:pt x="2414005" y="984847"/>
                </a:cubicBezTo>
                <a:cubicBezTo>
                  <a:pt x="2416449" y="979778"/>
                  <a:pt x="2417479" y="977099"/>
                  <a:pt x="2414727" y="975460"/>
                </a:cubicBezTo>
                <a:cubicBezTo>
                  <a:pt x="2414828" y="975144"/>
                  <a:pt x="2414928" y="974828"/>
                  <a:pt x="2415008" y="974450"/>
                </a:cubicBezTo>
                <a:cubicBezTo>
                  <a:pt x="2416883" y="964941"/>
                  <a:pt x="2418758" y="955432"/>
                  <a:pt x="2420693" y="945901"/>
                </a:cubicBezTo>
                <a:cubicBezTo>
                  <a:pt x="2423692" y="932978"/>
                  <a:pt x="2427098" y="920196"/>
                  <a:pt x="2429844" y="907151"/>
                </a:cubicBezTo>
                <a:cubicBezTo>
                  <a:pt x="2432555" y="893204"/>
                  <a:pt x="2436399" y="879283"/>
                  <a:pt x="2439406" y="865374"/>
                </a:cubicBezTo>
                <a:cubicBezTo>
                  <a:pt x="2441116" y="857399"/>
                  <a:pt x="2442844" y="849485"/>
                  <a:pt x="2444554" y="841511"/>
                </a:cubicBezTo>
                <a:lnTo>
                  <a:pt x="2450627" y="817887"/>
                </a:lnTo>
                <a:cubicBezTo>
                  <a:pt x="2451303" y="815402"/>
                  <a:pt x="2452488" y="811757"/>
                  <a:pt x="2453352" y="810610"/>
                </a:cubicBezTo>
                <a:cubicBezTo>
                  <a:pt x="2456027" y="807006"/>
                  <a:pt x="2458588" y="804284"/>
                  <a:pt x="2461187" y="801266"/>
                </a:cubicBezTo>
                <a:cubicBezTo>
                  <a:pt x="2459666" y="800533"/>
                  <a:pt x="2458063" y="799969"/>
                  <a:pt x="2456602" y="799004"/>
                </a:cubicBezTo>
                <a:cubicBezTo>
                  <a:pt x="2455944" y="798533"/>
                  <a:pt x="2455486" y="797217"/>
                  <a:pt x="2455010" y="796259"/>
                </a:cubicBezTo>
                <a:cubicBezTo>
                  <a:pt x="2455334" y="795374"/>
                  <a:pt x="2456000" y="793665"/>
                  <a:pt x="2456021" y="793728"/>
                </a:cubicBezTo>
                <a:cubicBezTo>
                  <a:pt x="2461117" y="797849"/>
                  <a:pt x="2466004" y="776256"/>
                  <a:pt x="2471011" y="768673"/>
                </a:cubicBezTo>
                <a:cubicBezTo>
                  <a:pt x="2471854" y="767465"/>
                  <a:pt x="2476980" y="762230"/>
                  <a:pt x="2474767" y="757312"/>
                </a:cubicBezTo>
                <a:cubicBezTo>
                  <a:pt x="2474615" y="756874"/>
                  <a:pt x="2479095" y="743362"/>
                  <a:pt x="2480279" y="742527"/>
                </a:cubicBezTo>
                <a:cubicBezTo>
                  <a:pt x="2491748" y="733528"/>
                  <a:pt x="2493068" y="710373"/>
                  <a:pt x="2501538" y="695817"/>
                </a:cubicBezTo>
                <a:cubicBezTo>
                  <a:pt x="2503403" y="692917"/>
                  <a:pt x="2508523" y="677214"/>
                  <a:pt x="2514155" y="667797"/>
                </a:cubicBezTo>
                <a:cubicBezTo>
                  <a:pt x="2517205" y="662656"/>
                  <a:pt x="2520234" y="657451"/>
                  <a:pt x="2523263" y="652246"/>
                </a:cubicBezTo>
                <a:cubicBezTo>
                  <a:pt x="2524469" y="650069"/>
                  <a:pt x="2526605" y="646933"/>
                  <a:pt x="2526943" y="645691"/>
                </a:cubicBezTo>
                <a:cubicBezTo>
                  <a:pt x="2530034" y="633228"/>
                  <a:pt x="2533101" y="636371"/>
                  <a:pt x="2536096" y="633076"/>
                </a:cubicBezTo>
                <a:cubicBezTo>
                  <a:pt x="2534894" y="629842"/>
                  <a:pt x="2534485" y="626261"/>
                  <a:pt x="2541460" y="616867"/>
                </a:cubicBezTo>
                <a:cubicBezTo>
                  <a:pt x="2543990" y="613453"/>
                  <a:pt x="2546914" y="608355"/>
                  <a:pt x="2548970" y="603983"/>
                </a:cubicBezTo>
                <a:cubicBezTo>
                  <a:pt x="2552429" y="596800"/>
                  <a:pt x="2555767" y="589871"/>
                  <a:pt x="2559125" y="582795"/>
                </a:cubicBezTo>
                <a:cubicBezTo>
                  <a:pt x="2560143" y="580683"/>
                  <a:pt x="2561424" y="577916"/>
                  <a:pt x="2562536" y="576473"/>
                </a:cubicBezTo>
                <a:cubicBezTo>
                  <a:pt x="2566179" y="571825"/>
                  <a:pt x="2569931" y="567283"/>
                  <a:pt x="2573464" y="563518"/>
                </a:cubicBezTo>
                <a:cubicBezTo>
                  <a:pt x="2574640" y="562264"/>
                  <a:pt x="2575392" y="563406"/>
                  <a:pt x="2576315" y="563434"/>
                </a:cubicBezTo>
                <a:cubicBezTo>
                  <a:pt x="2576313" y="561820"/>
                  <a:pt x="2576123" y="560270"/>
                  <a:pt x="2576263" y="558464"/>
                </a:cubicBezTo>
                <a:cubicBezTo>
                  <a:pt x="2576310" y="557393"/>
                  <a:pt x="2576639" y="555522"/>
                  <a:pt x="2577317" y="554442"/>
                </a:cubicBezTo>
                <a:cubicBezTo>
                  <a:pt x="2583620" y="545141"/>
                  <a:pt x="2589925" y="535841"/>
                  <a:pt x="2596313" y="526581"/>
                </a:cubicBezTo>
                <a:cubicBezTo>
                  <a:pt x="2599968" y="521158"/>
                  <a:pt x="2603474" y="515506"/>
                  <a:pt x="2607295" y="510164"/>
                </a:cubicBezTo>
                <a:lnTo>
                  <a:pt x="2618936" y="494220"/>
                </a:lnTo>
                <a:cubicBezTo>
                  <a:pt x="2626838" y="483659"/>
                  <a:pt x="2634102" y="472686"/>
                  <a:pt x="2642492" y="462517"/>
                </a:cubicBezTo>
                <a:cubicBezTo>
                  <a:pt x="2643275" y="461540"/>
                  <a:pt x="2644310" y="459071"/>
                  <a:pt x="2644059" y="459158"/>
                </a:cubicBezTo>
                <a:cubicBezTo>
                  <a:pt x="2642844" y="459511"/>
                  <a:pt x="2641224" y="460500"/>
                  <a:pt x="2639788" y="461213"/>
                </a:cubicBezTo>
                <a:cubicBezTo>
                  <a:pt x="2639633" y="461971"/>
                  <a:pt x="2639869" y="462659"/>
                  <a:pt x="2639318" y="463486"/>
                </a:cubicBezTo>
                <a:cubicBezTo>
                  <a:pt x="2638086" y="465391"/>
                  <a:pt x="2636360" y="467892"/>
                  <a:pt x="2635165" y="469294"/>
                </a:cubicBezTo>
                <a:cubicBezTo>
                  <a:pt x="2622808" y="482186"/>
                  <a:pt x="2610535" y="494909"/>
                  <a:pt x="2598261" y="507632"/>
                </a:cubicBezTo>
                <a:cubicBezTo>
                  <a:pt x="2596899" y="509163"/>
                  <a:pt x="2595549" y="510126"/>
                  <a:pt x="2594225" y="511361"/>
                </a:cubicBezTo>
                <a:cubicBezTo>
                  <a:pt x="2595324" y="509080"/>
                  <a:pt x="2596192" y="506740"/>
                  <a:pt x="2597608" y="504559"/>
                </a:cubicBezTo>
                <a:cubicBezTo>
                  <a:pt x="2601421" y="498587"/>
                  <a:pt x="2605192" y="492490"/>
                  <a:pt x="2609322" y="486620"/>
                </a:cubicBezTo>
                <a:cubicBezTo>
                  <a:pt x="2611233" y="483845"/>
                  <a:pt x="2613877" y="481163"/>
                  <a:pt x="2616173" y="478885"/>
                </a:cubicBezTo>
                <a:cubicBezTo>
                  <a:pt x="2617310" y="477714"/>
                  <a:pt x="2618251" y="477596"/>
                  <a:pt x="2619314" y="477013"/>
                </a:cubicBezTo>
                <a:cubicBezTo>
                  <a:pt x="2619787" y="474950"/>
                  <a:pt x="2620384" y="472845"/>
                  <a:pt x="2620753" y="470890"/>
                </a:cubicBezTo>
                <a:cubicBezTo>
                  <a:pt x="2621457" y="467061"/>
                  <a:pt x="2620586" y="463570"/>
                  <a:pt x="2623065" y="459401"/>
                </a:cubicBezTo>
                <a:cubicBezTo>
                  <a:pt x="2628911" y="450402"/>
                  <a:pt x="2636602" y="441249"/>
                  <a:pt x="2643664" y="432314"/>
                </a:cubicBezTo>
                <a:cubicBezTo>
                  <a:pt x="2647415" y="427561"/>
                  <a:pt x="2651462" y="423055"/>
                  <a:pt x="2655338" y="418468"/>
                </a:cubicBezTo>
                <a:cubicBezTo>
                  <a:pt x="2665840" y="406504"/>
                  <a:pt x="2678062" y="391622"/>
                  <a:pt x="2687350" y="384228"/>
                </a:cubicBezTo>
                <a:cubicBezTo>
                  <a:pt x="2696598" y="376919"/>
                  <a:pt x="2697874" y="372328"/>
                  <a:pt x="2702849" y="366864"/>
                </a:cubicBezTo>
                <a:cubicBezTo>
                  <a:pt x="2704356" y="365143"/>
                  <a:pt x="2704622" y="363293"/>
                  <a:pt x="2706148" y="361425"/>
                </a:cubicBezTo>
                <a:cubicBezTo>
                  <a:pt x="2713605" y="352213"/>
                  <a:pt x="2722373" y="349358"/>
                  <a:pt x="2730960" y="338346"/>
                </a:cubicBezTo>
                <a:cubicBezTo>
                  <a:pt x="2734516" y="333448"/>
                  <a:pt x="2744133" y="328399"/>
                  <a:pt x="2750939" y="323349"/>
                </a:cubicBezTo>
                <a:cubicBezTo>
                  <a:pt x="2751895" y="322664"/>
                  <a:pt x="2753484" y="320983"/>
                  <a:pt x="2753810" y="320308"/>
                </a:cubicBezTo>
                <a:cubicBezTo>
                  <a:pt x="2754321" y="319356"/>
                  <a:pt x="2753937" y="318859"/>
                  <a:pt x="2753905" y="318167"/>
                </a:cubicBezTo>
                <a:lnTo>
                  <a:pt x="2759896" y="314807"/>
                </a:lnTo>
                <a:cubicBezTo>
                  <a:pt x="2761478" y="313902"/>
                  <a:pt x="2763062" y="313209"/>
                  <a:pt x="2764702" y="312072"/>
                </a:cubicBezTo>
                <a:cubicBezTo>
                  <a:pt x="2765324" y="311644"/>
                  <a:pt x="2766518" y="310032"/>
                  <a:pt x="2767072" y="309206"/>
                </a:cubicBezTo>
                <a:cubicBezTo>
                  <a:pt x="2769305" y="305545"/>
                  <a:pt x="2770552" y="301877"/>
                  <a:pt x="2773833" y="298199"/>
                </a:cubicBezTo>
                <a:cubicBezTo>
                  <a:pt x="2777218" y="294417"/>
                  <a:pt x="2785580" y="288190"/>
                  <a:pt x="2787232" y="287894"/>
                </a:cubicBezTo>
                <a:cubicBezTo>
                  <a:pt x="2793489" y="286901"/>
                  <a:pt x="2798991" y="284344"/>
                  <a:pt x="2807222" y="274932"/>
                </a:cubicBezTo>
                <a:cubicBezTo>
                  <a:pt x="2807428" y="274719"/>
                  <a:pt x="2807886" y="274419"/>
                  <a:pt x="2808030" y="274228"/>
                </a:cubicBezTo>
                <a:cubicBezTo>
                  <a:pt x="2810544" y="271171"/>
                  <a:pt x="2813184" y="268070"/>
                  <a:pt x="2815489" y="265015"/>
                </a:cubicBezTo>
                <a:cubicBezTo>
                  <a:pt x="2816497" y="263679"/>
                  <a:pt x="2816766" y="262038"/>
                  <a:pt x="2817452" y="261589"/>
                </a:cubicBezTo>
                <a:cubicBezTo>
                  <a:pt x="2819649" y="259836"/>
                  <a:pt x="2822398" y="258454"/>
                  <a:pt x="2824296" y="257649"/>
                </a:cubicBezTo>
                <a:cubicBezTo>
                  <a:pt x="2826653" y="256755"/>
                  <a:pt x="2819109" y="264523"/>
                  <a:pt x="2830074" y="256894"/>
                </a:cubicBezTo>
                <a:cubicBezTo>
                  <a:pt x="2840517" y="249589"/>
                  <a:pt x="2851576" y="245652"/>
                  <a:pt x="2862423" y="240102"/>
                </a:cubicBezTo>
                <a:cubicBezTo>
                  <a:pt x="2863445" y="239605"/>
                  <a:pt x="2865276" y="237208"/>
                  <a:pt x="2866955" y="235778"/>
                </a:cubicBezTo>
                <a:cubicBezTo>
                  <a:pt x="2875270" y="229216"/>
                  <a:pt x="2883754" y="222736"/>
                  <a:pt x="2892604" y="216693"/>
                </a:cubicBezTo>
                <a:cubicBezTo>
                  <a:pt x="2898437" y="212685"/>
                  <a:pt x="2904962" y="209632"/>
                  <a:pt x="2911203" y="205975"/>
                </a:cubicBezTo>
                <a:cubicBezTo>
                  <a:pt x="2914488" y="203914"/>
                  <a:pt x="2919728" y="200397"/>
                  <a:pt x="2921191" y="200165"/>
                </a:cubicBezTo>
                <a:cubicBezTo>
                  <a:pt x="2938056" y="197990"/>
                  <a:pt x="2951785" y="181595"/>
                  <a:pt x="2968142" y="173909"/>
                </a:cubicBezTo>
                <a:cubicBezTo>
                  <a:pt x="2976749" y="169987"/>
                  <a:pt x="2990162" y="161925"/>
                  <a:pt x="2995036" y="155163"/>
                </a:cubicBezTo>
                <a:cubicBezTo>
                  <a:pt x="2995180" y="154972"/>
                  <a:pt x="2998896" y="153742"/>
                  <a:pt x="3000727" y="152751"/>
                </a:cubicBezTo>
                <a:cubicBezTo>
                  <a:pt x="3009776" y="147480"/>
                  <a:pt x="3020584" y="143420"/>
                  <a:pt x="3028315" y="138399"/>
                </a:cubicBezTo>
                <a:cubicBezTo>
                  <a:pt x="3036192" y="133397"/>
                  <a:pt x="3041400" y="127993"/>
                  <a:pt x="3047722" y="122761"/>
                </a:cubicBezTo>
                <a:cubicBezTo>
                  <a:pt x="3050127" y="120796"/>
                  <a:pt x="3052613" y="118662"/>
                  <a:pt x="3054204" y="116981"/>
                </a:cubicBezTo>
                <a:cubicBezTo>
                  <a:pt x="3055319" y="115748"/>
                  <a:pt x="3054950" y="114894"/>
                  <a:pt x="3055229" y="113883"/>
                </a:cubicBezTo>
                <a:cubicBezTo>
                  <a:pt x="3057119" y="114066"/>
                  <a:pt x="3059136" y="114204"/>
                  <a:pt x="3060923" y="114492"/>
                </a:cubicBezTo>
                <a:cubicBezTo>
                  <a:pt x="3062542" y="114699"/>
                  <a:pt x="3063932" y="115057"/>
                  <a:pt x="3065447" y="115369"/>
                </a:cubicBezTo>
                <a:cubicBezTo>
                  <a:pt x="3064829" y="114813"/>
                  <a:pt x="3063797" y="114471"/>
                  <a:pt x="3063807" y="113695"/>
                </a:cubicBezTo>
                <a:cubicBezTo>
                  <a:pt x="3063821" y="113338"/>
                  <a:pt x="3065757" y="112240"/>
                  <a:pt x="3066690" y="111492"/>
                </a:cubicBezTo>
                <a:cubicBezTo>
                  <a:pt x="3067727" y="110638"/>
                  <a:pt x="3068575" y="109849"/>
                  <a:pt x="3069612" y="108996"/>
                </a:cubicBezTo>
                <a:cubicBezTo>
                  <a:pt x="3070649" y="108142"/>
                  <a:pt x="3071701" y="106931"/>
                  <a:pt x="3072828" y="106537"/>
                </a:cubicBezTo>
                <a:cubicBezTo>
                  <a:pt x="3079985" y="103894"/>
                  <a:pt x="3087058" y="101210"/>
                  <a:pt x="3094152" y="98590"/>
                </a:cubicBezTo>
                <a:cubicBezTo>
                  <a:pt x="3095883" y="97914"/>
                  <a:pt x="3097592" y="97175"/>
                  <a:pt x="3099299" y="96438"/>
                </a:cubicBezTo>
                <a:cubicBezTo>
                  <a:pt x="3103049" y="94705"/>
                  <a:pt x="3108859" y="93235"/>
                  <a:pt x="3110455" y="91974"/>
                </a:cubicBezTo>
                <a:cubicBezTo>
                  <a:pt x="3115620" y="88061"/>
                  <a:pt x="3143089" y="86044"/>
                  <a:pt x="3130279" y="80757"/>
                </a:cubicBezTo>
                <a:cubicBezTo>
                  <a:pt x="3129456" y="80411"/>
                  <a:pt x="3133299" y="77943"/>
                  <a:pt x="3134976" y="76513"/>
                </a:cubicBezTo>
                <a:cubicBezTo>
                  <a:pt x="3136636" y="76426"/>
                  <a:pt x="3138728" y="76186"/>
                  <a:pt x="3139865" y="76421"/>
                </a:cubicBezTo>
                <a:cubicBezTo>
                  <a:pt x="3142288" y="76911"/>
                  <a:pt x="3143993" y="77577"/>
                  <a:pt x="3145866" y="78116"/>
                </a:cubicBezTo>
                <a:cubicBezTo>
                  <a:pt x="3148469" y="76505"/>
                  <a:pt x="3151081" y="74747"/>
                  <a:pt x="3153515" y="73264"/>
                </a:cubicBezTo>
                <a:cubicBezTo>
                  <a:pt x="3156718" y="71162"/>
                  <a:pt x="3159731" y="69125"/>
                  <a:pt x="3162802" y="67066"/>
                </a:cubicBezTo>
                <a:cubicBezTo>
                  <a:pt x="3165300" y="67177"/>
                  <a:pt x="3167735" y="67309"/>
                  <a:pt x="3170399" y="67291"/>
                </a:cubicBezTo>
                <a:cubicBezTo>
                  <a:pt x="3171174" y="67301"/>
                  <a:pt x="3172888" y="66772"/>
                  <a:pt x="3174078" y="66356"/>
                </a:cubicBezTo>
                <a:cubicBezTo>
                  <a:pt x="3184827" y="62738"/>
                  <a:pt x="3195383" y="58766"/>
                  <a:pt x="3206264" y="55524"/>
                </a:cubicBezTo>
                <a:cubicBezTo>
                  <a:pt x="3207538" y="55148"/>
                  <a:pt x="3209457" y="55813"/>
                  <a:pt x="3210950" y="56064"/>
                </a:cubicBezTo>
                <a:cubicBezTo>
                  <a:pt x="3211476" y="56161"/>
                  <a:pt x="3211627" y="56390"/>
                  <a:pt x="3211986" y="56615"/>
                </a:cubicBezTo>
                <a:cubicBezTo>
                  <a:pt x="3212170" y="56340"/>
                  <a:pt x="3212105" y="56152"/>
                  <a:pt x="3212584" y="55914"/>
                </a:cubicBezTo>
                <a:cubicBezTo>
                  <a:pt x="3223055" y="50497"/>
                  <a:pt x="3239733" y="46352"/>
                  <a:pt x="3248071" y="47089"/>
                </a:cubicBezTo>
                <a:cubicBezTo>
                  <a:pt x="3248638" y="47102"/>
                  <a:pt x="3250142" y="46786"/>
                  <a:pt x="3251104" y="46521"/>
                </a:cubicBezTo>
                <a:cubicBezTo>
                  <a:pt x="3255844" y="45004"/>
                  <a:pt x="3260587" y="43907"/>
                  <a:pt x="3265395" y="42787"/>
                </a:cubicBezTo>
                <a:cubicBezTo>
                  <a:pt x="3285283" y="38575"/>
                  <a:pt x="3305245" y="30963"/>
                  <a:pt x="3325449" y="32472"/>
                </a:cubicBezTo>
                <a:cubicBezTo>
                  <a:pt x="3325802" y="32487"/>
                  <a:pt x="3327557" y="31664"/>
                  <a:pt x="3328829" y="31290"/>
                </a:cubicBezTo>
                <a:cubicBezTo>
                  <a:pt x="3333758" y="29916"/>
                  <a:pt x="3338764" y="27956"/>
                  <a:pt x="3343724" y="27275"/>
                </a:cubicBezTo>
                <a:lnTo>
                  <a:pt x="3358529" y="25402"/>
                </a:lnTo>
                <a:lnTo>
                  <a:pt x="3373425" y="24199"/>
                </a:lnTo>
                <a:lnTo>
                  <a:pt x="3403179" y="22085"/>
                </a:lnTo>
                <a:cubicBezTo>
                  <a:pt x="3403871" y="22055"/>
                  <a:pt x="3404452" y="21500"/>
                  <a:pt x="3405371" y="21319"/>
                </a:cubicBezTo>
                <a:cubicBezTo>
                  <a:pt x="3409594" y="20335"/>
                  <a:pt x="3413832" y="18992"/>
                  <a:pt x="3418161" y="18804"/>
                </a:cubicBezTo>
                <a:lnTo>
                  <a:pt x="3457761" y="17114"/>
                </a:lnTo>
                <a:cubicBezTo>
                  <a:pt x="3471007" y="16417"/>
                  <a:pt x="3484332" y="16746"/>
                  <a:pt x="3497607" y="16532"/>
                </a:cubicBezTo>
                <a:close/>
                <a:moveTo>
                  <a:pt x="1106446" y="14959"/>
                </a:moveTo>
                <a:cubicBezTo>
                  <a:pt x="1109830" y="14892"/>
                  <a:pt x="1112548" y="16086"/>
                  <a:pt x="1115667" y="16882"/>
                </a:cubicBezTo>
                <a:cubicBezTo>
                  <a:pt x="1110891" y="17478"/>
                  <a:pt x="1106844" y="18539"/>
                  <a:pt x="1102402" y="19071"/>
                </a:cubicBezTo>
                <a:cubicBezTo>
                  <a:pt x="1101739" y="19137"/>
                  <a:pt x="1097164" y="17478"/>
                  <a:pt x="1097960" y="16882"/>
                </a:cubicBezTo>
                <a:cubicBezTo>
                  <a:pt x="1098954" y="16086"/>
                  <a:pt x="1103860" y="14959"/>
                  <a:pt x="1106446" y="14959"/>
                </a:cubicBezTo>
                <a:close/>
                <a:moveTo>
                  <a:pt x="1148036" y="14626"/>
                </a:moveTo>
                <a:cubicBezTo>
                  <a:pt x="1148169" y="14560"/>
                  <a:pt x="1148634" y="14959"/>
                  <a:pt x="1149230" y="15356"/>
                </a:cubicBezTo>
                <a:cubicBezTo>
                  <a:pt x="1146578" y="15820"/>
                  <a:pt x="1143991" y="16483"/>
                  <a:pt x="1140939" y="16749"/>
                </a:cubicBezTo>
                <a:cubicBezTo>
                  <a:pt x="1134107" y="17279"/>
                  <a:pt x="1127076" y="17611"/>
                  <a:pt x="1120046" y="18075"/>
                </a:cubicBezTo>
                <a:cubicBezTo>
                  <a:pt x="1120046" y="18075"/>
                  <a:pt x="1119052" y="17080"/>
                  <a:pt x="1119185" y="17080"/>
                </a:cubicBezTo>
                <a:cubicBezTo>
                  <a:pt x="1128734" y="16284"/>
                  <a:pt x="1138351" y="15422"/>
                  <a:pt x="1148036" y="14626"/>
                </a:cubicBezTo>
                <a:close/>
                <a:moveTo>
                  <a:pt x="1005576" y="14096"/>
                </a:moveTo>
                <a:cubicBezTo>
                  <a:pt x="1003984" y="14825"/>
                  <a:pt x="1002724" y="15621"/>
                  <a:pt x="1000668" y="16351"/>
                </a:cubicBezTo>
                <a:cubicBezTo>
                  <a:pt x="995560" y="18009"/>
                  <a:pt x="989791" y="19468"/>
                  <a:pt x="985016" y="21192"/>
                </a:cubicBezTo>
                <a:cubicBezTo>
                  <a:pt x="983292" y="21856"/>
                  <a:pt x="982960" y="22917"/>
                  <a:pt x="982894" y="23713"/>
                </a:cubicBezTo>
                <a:cubicBezTo>
                  <a:pt x="982894" y="23978"/>
                  <a:pt x="986275" y="24178"/>
                  <a:pt x="986740" y="24045"/>
                </a:cubicBezTo>
                <a:cubicBezTo>
                  <a:pt x="988796" y="23448"/>
                  <a:pt x="990188" y="22652"/>
                  <a:pt x="991979" y="21922"/>
                </a:cubicBezTo>
                <a:cubicBezTo>
                  <a:pt x="993903" y="21192"/>
                  <a:pt x="995958" y="20396"/>
                  <a:pt x="997948" y="19667"/>
                </a:cubicBezTo>
                <a:cubicBezTo>
                  <a:pt x="1000536" y="20198"/>
                  <a:pt x="1003121" y="20662"/>
                  <a:pt x="1005708" y="21392"/>
                </a:cubicBezTo>
                <a:cubicBezTo>
                  <a:pt x="1003387" y="21856"/>
                  <a:pt x="1001066" y="22586"/>
                  <a:pt x="998811" y="23182"/>
                </a:cubicBezTo>
                <a:cubicBezTo>
                  <a:pt x="988663" y="26035"/>
                  <a:pt x="979578" y="28157"/>
                  <a:pt x="975333" y="24178"/>
                </a:cubicBezTo>
                <a:cubicBezTo>
                  <a:pt x="974803" y="23713"/>
                  <a:pt x="967969" y="24178"/>
                  <a:pt x="964254" y="24774"/>
                </a:cubicBezTo>
                <a:cubicBezTo>
                  <a:pt x="947734" y="27029"/>
                  <a:pt x="931091" y="30810"/>
                  <a:pt x="915505" y="34657"/>
                </a:cubicBezTo>
                <a:cubicBezTo>
                  <a:pt x="909933" y="36116"/>
                  <a:pt x="904893" y="37973"/>
                  <a:pt x="899917" y="39896"/>
                </a:cubicBezTo>
                <a:cubicBezTo>
                  <a:pt x="894943" y="41887"/>
                  <a:pt x="890035" y="44141"/>
                  <a:pt x="884597" y="45932"/>
                </a:cubicBezTo>
                <a:cubicBezTo>
                  <a:pt x="873786" y="49514"/>
                  <a:pt x="861317" y="52234"/>
                  <a:pt x="849844" y="55616"/>
                </a:cubicBezTo>
                <a:cubicBezTo>
                  <a:pt x="842880" y="57804"/>
                  <a:pt x="836713" y="60855"/>
                  <a:pt x="829947" y="63375"/>
                </a:cubicBezTo>
                <a:cubicBezTo>
                  <a:pt x="827161" y="64436"/>
                  <a:pt x="823314" y="65499"/>
                  <a:pt x="820594" y="65896"/>
                </a:cubicBezTo>
                <a:cubicBezTo>
                  <a:pt x="817012" y="66426"/>
                  <a:pt x="814028" y="66293"/>
                  <a:pt x="810777" y="66426"/>
                </a:cubicBezTo>
                <a:cubicBezTo>
                  <a:pt x="813365" y="65763"/>
                  <a:pt x="816018" y="65166"/>
                  <a:pt x="818671" y="64569"/>
                </a:cubicBezTo>
                <a:cubicBezTo>
                  <a:pt x="819931" y="64238"/>
                  <a:pt x="821258" y="63707"/>
                  <a:pt x="822518" y="63244"/>
                </a:cubicBezTo>
                <a:cubicBezTo>
                  <a:pt x="821655" y="62779"/>
                  <a:pt x="820131" y="62513"/>
                  <a:pt x="819931" y="61916"/>
                </a:cubicBezTo>
                <a:cubicBezTo>
                  <a:pt x="819466" y="60457"/>
                  <a:pt x="819666" y="58799"/>
                  <a:pt x="819600" y="57273"/>
                </a:cubicBezTo>
                <a:cubicBezTo>
                  <a:pt x="823049" y="57009"/>
                  <a:pt x="826697" y="57340"/>
                  <a:pt x="829682" y="56412"/>
                </a:cubicBezTo>
                <a:cubicBezTo>
                  <a:pt x="835254" y="54754"/>
                  <a:pt x="841090" y="53095"/>
                  <a:pt x="846727" y="51438"/>
                </a:cubicBezTo>
                <a:cubicBezTo>
                  <a:pt x="852430" y="49979"/>
                  <a:pt x="857936" y="48386"/>
                  <a:pt x="862843" y="46595"/>
                </a:cubicBezTo>
                <a:cubicBezTo>
                  <a:pt x="870271" y="43942"/>
                  <a:pt x="874118" y="39963"/>
                  <a:pt x="880153" y="36580"/>
                </a:cubicBezTo>
                <a:cubicBezTo>
                  <a:pt x="881878" y="35652"/>
                  <a:pt x="885525" y="34723"/>
                  <a:pt x="888046" y="33927"/>
                </a:cubicBezTo>
                <a:cubicBezTo>
                  <a:pt x="898989" y="31208"/>
                  <a:pt x="909997" y="29683"/>
                  <a:pt x="920746" y="27560"/>
                </a:cubicBezTo>
                <a:cubicBezTo>
                  <a:pt x="931489" y="25637"/>
                  <a:pt x="942098" y="23580"/>
                  <a:pt x="952709" y="22387"/>
                </a:cubicBezTo>
                <a:cubicBezTo>
                  <a:pt x="964187" y="21259"/>
                  <a:pt x="972680" y="21525"/>
                  <a:pt x="978119" y="16550"/>
                </a:cubicBezTo>
                <a:cubicBezTo>
                  <a:pt x="978848" y="15953"/>
                  <a:pt x="996025" y="14693"/>
                  <a:pt x="1005576" y="14096"/>
                </a:cubicBezTo>
                <a:close/>
                <a:moveTo>
                  <a:pt x="3413880" y="11314"/>
                </a:moveTo>
                <a:cubicBezTo>
                  <a:pt x="3420239" y="11682"/>
                  <a:pt x="3426414" y="12264"/>
                  <a:pt x="3432630" y="12760"/>
                </a:cubicBezTo>
                <a:cubicBezTo>
                  <a:pt x="3430683" y="13020"/>
                  <a:pt x="3428674" y="13300"/>
                  <a:pt x="3424508" y="13843"/>
                </a:cubicBezTo>
                <a:cubicBezTo>
                  <a:pt x="3420477" y="13567"/>
                  <a:pt x="3415206" y="13099"/>
                  <a:pt x="3409919" y="12840"/>
                </a:cubicBezTo>
                <a:cubicBezTo>
                  <a:pt x="3411251" y="12233"/>
                  <a:pt x="3413251" y="11323"/>
                  <a:pt x="3413880" y="11314"/>
                </a:cubicBezTo>
                <a:close/>
                <a:moveTo>
                  <a:pt x="5910134" y="10462"/>
                </a:moveTo>
                <a:cubicBezTo>
                  <a:pt x="5911146" y="10433"/>
                  <a:pt x="5912999" y="10964"/>
                  <a:pt x="5914469" y="11270"/>
                </a:cubicBezTo>
                <a:cubicBezTo>
                  <a:pt x="5910456" y="11678"/>
                  <a:pt x="5906386" y="12124"/>
                  <a:pt x="5903054" y="12483"/>
                </a:cubicBezTo>
                <a:cubicBezTo>
                  <a:pt x="5899543" y="12086"/>
                  <a:pt x="5897521" y="11905"/>
                  <a:pt x="5895498" y="11723"/>
                </a:cubicBezTo>
                <a:cubicBezTo>
                  <a:pt x="5900341" y="11248"/>
                  <a:pt x="5905091" y="10752"/>
                  <a:pt x="5910134" y="10462"/>
                </a:cubicBezTo>
                <a:close/>
                <a:moveTo>
                  <a:pt x="1249040" y="9719"/>
                </a:moveTo>
                <a:cubicBezTo>
                  <a:pt x="1250101" y="9719"/>
                  <a:pt x="1252754" y="10582"/>
                  <a:pt x="1256004" y="11378"/>
                </a:cubicBezTo>
                <a:cubicBezTo>
                  <a:pt x="1250632" y="11643"/>
                  <a:pt x="1247050" y="11774"/>
                  <a:pt x="1243336" y="11907"/>
                </a:cubicBezTo>
                <a:cubicBezTo>
                  <a:pt x="1243204" y="11907"/>
                  <a:pt x="1241413" y="10980"/>
                  <a:pt x="1241679" y="10913"/>
                </a:cubicBezTo>
                <a:cubicBezTo>
                  <a:pt x="1243933" y="10448"/>
                  <a:pt x="1246188" y="9852"/>
                  <a:pt x="1249040" y="9719"/>
                </a:cubicBezTo>
                <a:close/>
                <a:moveTo>
                  <a:pt x="1273854" y="9519"/>
                </a:moveTo>
                <a:cubicBezTo>
                  <a:pt x="1274519" y="9452"/>
                  <a:pt x="1276243" y="10183"/>
                  <a:pt x="1279559" y="11310"/>
                </a:cubicBezTo>
                <a:cubicBezTo>
                  <a:pt x="1274319" y="11509"/>
                  <a:pt x="1270936" y="12173"/>
                  <a:pt x="1266891" y="12106"/>
                </a:cubicBezTo>
                <a:cubicBezTo>
                  <a:pt x="1265035" y="12106"/>
                  <a:pt x="1261984" y="11045"/>
                  <a:pt x="1259463" y="10448"/>
                </a:cubicBezTo>
                <a:cubicBezTo>
                  <a:pt x="1264238" y="10116"/>
                  <a:pt x="1268947" y="9850"/>
                  <a:pt x="1273854" y="9519"/>
                </a:cubicBezTo>
                <a:close/>
                <a:moveTo>
                  <a:pt x="5696147" y="8785"/>
                </a:moveTo>
                <a:cubicBezTo>
                  <a:pt x="5694138" y="9229"/>
                  <a:pt x="5692128" y="9673"/>
                  <a:pt x="5687761" y="10630"/>
                </a:cubicBezTo>
                <a:cubicBezTo>
                  <a:pt x="5682129" y="10990"/>
                  <a:pt x="5674749" y="11464"/>
                  <a:pt x="5667368" y="11937"/>
                </a:cubicBezTo>
                <a:cubicBezTo>
                  <a:pt x="5669434" y="11218"/>
                  <a:pt x="5671910" y="9914"/>
                  <a:pt x="5673419" y="9797"/>
                </a:cubicBezTo>
                <a:cubicBezTo>
                  <a:pt x="5681150" y="9252"/>
                  <a:pt x="5688565" y="9072"/>
                  <a:pt x="5696147" y="8785"/>
                </a:cubicBezTo>
                <a:close/>
                <a:moveTo>
                  <a:pt x="1174228" y="4677"/>
                </a:moveTo>
                <a:cubicBezTo>
                  <a:pt x="1174824" y="4677"/>
                  <a:pt x="1177412" y="5871"/>
                  <a:pt x="1179071" y="6534"/>
                </a:cubicBezTo>
                <a:cubicBezTo>
                  <a:pt x="1176351" y="6733"/>
                  <a:pt x="1173630" y="6999"/>
                  <a:pt x="1169784" y="7264"/>
                </a:cubicBezTo>
                <a:cubicBezTo>
                  <a:pt x="1168524" y="6733"/>
                  <a:pt x="1166533" y="6004"/>
                  <a:pt x="1166667" y="5938"/>
                </a:cubicBezTo>
                <a:cubicBezTo>
                  <a:pt x="1168922" y="5473"/>
                  <a:pt x="1171377" y="4876"/>
                  <a:pt x="1174228" y="4677"/>
                </a:cubicBezTo>
                <a:close/>
                <a:moveTo>
                  <a:pt x="3400884" y="3702"/>
                </a:moveTo>
                <a:cubicBezTo>
                  <a:pt x="3402546" y="4034"/>
                  <a:pt x="3405151" y="4248"/>
                  <a:pt x="3405619" y="4786"/>
                </a:cubicBezTo>
                <a:cubicBezTo>
                  <a:pt x="3405983" y="5221"/>
                  <a:pt x="3403876" y="6028"/>
                  <a:pt x="3401944" y="7335"/>
                </a:cubicBezTo>
                <a:cubicBezTo>
                  <a:pt x="3399477" y="6512"/>
                  <a:pt x="3397124" y="6211"/>
                  <a:pt x="3397136" y="5644"/>
                </a:cubicBezTo>
                <a:cubicBezTo>
                  <a:pt x="3397150" y="5077"/>
                  <a:pt x="3399510" y="4393"/>
                  <a:pt x="3400884" y="3702"/>
                </a:cubicBezTo>
                <a:close/>
                <a:moveTo>
                  <a:pt x="3542363" y="3061"/>
                </a:moveTo>
                <a:lnTo>
                  <a:pt x="3558939" y="3448"/>
                </a:lnTo>
                <a:lnTo>
                  <a:pt x="3571407" y="3938"/>
                </a:lnTo>
                <a:lnTo>
                  <a:pt x="3583820" y="5078"/>
                </a:lnTo>
                <a:cubicBezTo>
                  <a:pt x="3605248" y="7282"/>
                  <a:pt x="3626733" y="9045"/>
                  <a:pt x="3647951" y="12657"/>
                </a:cubicBezTo>
                <a:lnTo>
                  <a:pt x="3679864" y="17519"/>
                </a:lnTo>
                <a:lnTo>
                  <a:pt x="3711503" y="23811"/>
                </a:lnTo>
                <a:lnTo>
                  <a:pt x="3712572" y="22244"/>
                </a:lnTo>
                <a:lnTo>
                  <a:pt x="3731222" y="28160"/>
                </a:lnTo>
                <a:cubicBezTo>
                  <a:pt x="3737360" y="30441"/>
                  <a:pt x="3743434" y="32743"/>
                  <a:pt x="3749424" y="35005"/>
                </a:cubicBezTo>
                <a:cubicBezTo>
                  <a:pt x="3751048" y="35631"/>
                  <a:pt x="3750438" y="36899"/>
                  <a:pt x="3750914" y="37857"/>
                </a:cubicBezTo>
                <a:cubicBezTo>
                  <a:pt x="3748027" y="37039"/>
                  <a:pt x="3744409" y="36337"/>
                  <a:pt x="3742403" y="35422"/>
                </a:cubicBezTo>
                <a:cubicBezTo>
                  <a:pt x="3738200" y="33449"/>
                  <a:pt x="3735074" y="30537"/>
                  <a:pt x="3731096" y="29609"/>
                </a:cubicBezTo>
                <a:cubicBezTo>
                  <a:pt x="3718896" y="27270"/>
                  <a:pt x="3706376" y="26027"/>
                  <a:pt x="3694260" y="23728"/>
                </a:cubicBezTo>
                <a:lnTo>
                  <a:pt x="3677158" y="20433"/>
                </a:lnTo>
                <a:lnTo>
                  <a:pt x="3659981" y="17726"/>
                </a:lnTo>
                <a:lnTo>
                  <a:pt x="3625586" y="12397"/>
                </a:lnTo>
                <a:lnTo>
                  <a:pt x="3592755" y="9331"/>
                </a:lnTo>
                <a:cubicBezTo>
                  <a:pt x="3581813" y="8380"/>
                  <a:pt x="3570868" y="7218"/>
                  <a:pt x="3559871" y="6917"/>
                </a:cubicBezTo>
                <a:cubicBezTo>
                  <a:pt x="3554288" y="6622"/>
                  <a:pt x="3548632" y="5718"/>
                  <a:pt x="3543292" y="4915"/>
                </a:cubicBezTo>
                <a:cubicBezTo>
                  <a:pt x="3542262" y="4782"/>
                  <a:pt x="3542604" y="3750"/>
                  <a:pt x="3542363" y="3061"/>
                </a:cubicBezTo>
                <a:close/>
                <a:moveTo>
                  <a:pt x="3431443" y="1934"/>
                </a:moveTo>
                <a:cubicBezTo>
                  <a:pt x="3432930" y="1765"/>
                  <a:pt x="3435055" y="2216"/>
                  <a:pt x="3436923" y="2335"/>
                </a:cubicBezTo>
                <a:cubicBezTo>
                  <a:pt x="3434582" y="2874"/>
                  <a:pt x="3432262" y="3474"/>
                  <a:pt x="3429607" y="4121"/>
                </a:cubicBezTo>
                <a:cubicBezTo>
                  <a:pt x="3426647" y="3891"/>
                  <a:pt x="3424421" y="3756"/>
                  <a:pt x="3422196" y="3621"/>
                </a:cubicBezTo>
                <a:cubicBezTo>
                  <a:pt x="3425229" y="3052"/>
                  <a:pt x="3428197" y="2295"/>
                  <a:pt x="3431443" y="1934"/>
                </a:cubicBezTo>
                <a:close/>
                <a:moveTo>
                  <a:pt x="3527805" y="210"/>
                </a:moveTo>
                <a:cubicBezTo>
                  <a:pt x="3531811" y="1620"/>
                  <a:pt x="3535094" y="2370"/>
                  <a:pt x="3534997" y="2896"/>
                </a:cubicBezTo>
                <a:cubicBezTo>
                  <a:pt x="3534859" y="3507"/>
                  <a:pt x="3531698" y="3909"/>
                  <a:pt x="3529838" y="4419"/>
                </a:cubicBezTo>
                <a:cubicBezTo>
                  <a:pt x="3528343" y="3958"/>
                  <a:pt x="3526070" y="3487"/>
                  <a:pt x="3525663" y="2927"/>
                </a:cubicBezTo>
                <a:cubicBezTo>
                  <a:pt x="3525235" y="2304"/>
                  <a:pt x="3526546" y="1634"/>
                  <a:pt x="3527805" y="210"/>
                </a:cubicBezTo>
                <a:close/>
                <a:moveTo>
                  <a:pt x="3616615" y="5"/>
                </a:moveTo>
                <a:cubicBezTo>
                  <a:pt x="3621476" y="1045"/>
                  <a:pt x="3626293" y="1961"/>
                  <a:pt x="3630804" y="3406"/>
                </a:cubicBezTo>
                <a:cubicBezTo>
                  <a:pt x="3631035" y="3466"/>
                  <a:pt x="3629598" y="4178"/>
                  <a:pt x="3628246" y="4932"/>
                </a:cubicBezTo>
                <a:cubicBezTo>
                  <a:pt x="3623037" y="3099"/>
                  <a:pt x="3618994" y="1984"/>
                  <a:pt x="3615095" y="677"/>
                </a:cubicBezTo>
                <a:cubicBezTo>
                  <a:pt x="3614988" y="574"/>
                  <a:pt x="3616593" y="-58"/>
                  <a:pt x="3616615" y="5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7367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22A7C-887A-7C3B-2CCD-6BD4378FDD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11883"/>
            <a:ext cx="10515600" cy="1325563"/>
          </a:xfrm>
        </p:spPr>
        <p:txBody>
          <a:bodyPr anchor="t" anchorCtr="0"/>
          <a:lstStyle>
            <a:lvl1pPr>
              <a:defRPr b="1" spc="-150">
                <a:solidFill>
                  <a:schemeClr val="accent1"/>
                </a:solidFill>
              </a:defRPr>
            </a:lvl1pPr>
          </a:lstStyle>
          <a:p>
            <a:r>
              <a:rPr lang="he-IL" dirty="0"/>
              <a:t>כותרת השקף כאן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ED9D1-D57E-5532-CA2C-3D1D41A57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5934"/>
            <a:ext cx="10515600" cy="4301029"/>
          </a:xfrm>
        </p:spPr>
        <p:txBody>
          <a:bodyPr>
            <a:normAutofit/>
          </a:bodyPr>
          <a:lstStyle>
            <a:lvl1pPr marL="396000" indent="-396000">
              <a:spcBef>
                <a:spcPts val="600"/>
              </a:spcBef>
              <a:spcAft>
                <a:spcPts val="600"/>
              </a:spcAft>
              <a:buSzPct val="50000"/>
              <a:buFontTx/>
              <a:buBlip>
                <a:blip r:embed="rId2"/>
              </a:buBlip>
              <a:defRPr sz="2000"/>
            </a:lvl1pPr>
            <a:lvl2pPr marL="540000" indent="-144000">
              <a:buClr>
                <a:schemeClr val="accent1"/>
              </a:buClr>
              <a:defRPr sz="2000"/>
            </a:lvl2pPr>
            <a:lvl3pPr marL="828000" indent="-144000">
              <a:buClrTx/>
              <a:buFont typeface="Open Sans" pitchFamily="2" charset="0"/>
              <a:buChar char="-"/>
              <a:defRPr sz="2000"/>
            </a:lvl3pPr>
            <a:lvl4pPr>
              <a:buClr>
                <a:schemeClr val="accent1"/>
              </a:buClr>
              <a:defRPr sz="2000"/>
            </a:lvl4pPr>
            <a:lvl5pPr>
              <a:buClr>
                <a:schemeClr val="accent1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1AF7B09-628E-865D-AC9B-2C1B79832D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88" y="259628"/>
            <a:ext cx="1651728" cy="32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847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פתיחת שיעור + מש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3" r="15312" b="43693"/>
          <a:stretch/>
        </p:blipFill>
        <p:spPr>
          <a:xfrm>
            <a:off x="-13647" y="3865630"/>
            <a:ext cx="12214748" cy="2999196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מלבן 11">
            <a:extLst>
              <a:ext uri="{FF2B5EF4-FFF2-40B4-BE49-F238E27FC236}">
                <a16:creationId xmlns:a16="http://schemas.microsoft.com/office/drawing/2014/main" id="{C65FEB05-AC4F-4C76-A4CE-A70DFA2C7CFD}"/>
              </a:ext>
            </a:extLst>
          </p:cNvPr>
          <p:cNvSpPr/>
          <p:nvPr userDrawn="1"/>
        </p:nvSpPr>
        <p:spPr>
          <a:xfrm>
            <a:off x="-23619" y="1518113"/>
            <a:ext cx="12215619" cy="80283"/>
          </a:xfrm>
          <a:prstGeom prst="rect">
            <a:avLst/>
          </a:prstGeom>
          <a:solidFill>
            <a:srgbClr val="1BC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D7C6E7-E7A8-4876-AE05-936022C3FE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9213" y="2011363"/>
            <a:ext cx="9591675" cy="4337051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3F29B89-5A89-49CE-805D-B61350098E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19213" y="668139"/>
            <a:ext cx="9591675" cy="852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8246767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22A7C-887A-7C3B-2CCD-6BD4378FDD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11883"/>
            <a:ext cx="10515600" cy="1325563"/>
          </a:xfrm>
        </p:spPr>
        <p:txBody>
          <a:bodyPr anchor="t" anchorCtr="0"/>
          <a:lstStyle>
            <a:lvl1pPr>
              <a:defRPr b="1" spc="-150"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כותרת השקף כאן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ED9D1-D57E-5532-CA2C-3D1D41A57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5934"/>
            <a:ext cx="10515600" cy="4301029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/>
            </a:lvl1pPr>
            <a:lvl2pPr marL="360000" indent="-144000">
              <a:buClr>
                <a:schemeClr val="accent1"/>
              </a:buClr>
              <a:defRPr sz="2000"/>
            </a:lvl2pPr>
            <a:lvl3pPr marL="540000" indent="-144000">
              <a:buClrTx/>
              <a:buFont typeface="Open Sans" pitchFamily="2" charset="0"/>
              <a:buChar char="-"/>
              <a:defRPr sz="2000"/>
            </a:lvl3pPr>
            <a:lvl4pPr>
              <a:buClr>
                <a:schemeClr val="accent1"/>
              </a:buClr>
              <a:defRPr sz="2000"/>
            </a:lvl4pPr>
            <a:lvl5pPr>
              <a:buClr>
                <a:schemeClr val="accent1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21DB4A0-D551-8DC7-DC11-6697AE70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88" y="259628"/>
            <a:ext cx="1651728" cy="32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816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80998-2CBD-F97B-7B5C-C982952F5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09524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7B4B8728-F103-ECB3-D8EC-D93F19D416DA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5D5094-FB63-CCA6-2C74-FE0A51E7A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000">
                <a:solidFill>
                  <a:srgbClr val="00C2F5"/>
                </a:solidFill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35286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D5094-FB63-CCA6-2C74-FE0A51E7A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000">
                <a:solidFill>
                  <a:srgbClr val="00C2F5"/>
                </a:solidFill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503773B-F25B-BE60-36B4-E5ED69C1A6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88" y="259628"/>
            <a:ext cx="1651728" cy="32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4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28546AF0-801D-5CAA-8F39-FECA28BC7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05" t="-2783" r="65676" b="2783"/>
          <a:stretch/>
        </p:blipFill>
        <p:spPr>
          <a:xfrm>
            <a:off x="351668" y="1934172"/>
            <a:ext cx="1644853" cy="3086440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7B4B8728-F103-ECB3-D8EC-D93F19D416DA}"/>
              </a:ext>
            </a:extLst>
          </p:cNvPr>
          <p:cNvSpPr/>
          <p:nvPr userDrawn="1"/>
        </p:nvSpPr>
        <p:spPr>
          <a:xfrm>
            <a:off x="0" y="0"/>
            <a:ext cx="316382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5D5094-FB63-CCA6-2C74-FE0A51E7A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1271389"/>
            <a:ext cx="1996440" cy="1325563"/>
          </a:xfrm>
        </p:spPr>
        <p:txBody>
          <a:bodyPr/>
          <a:lstStyle>
            <a:lvl1pPr>
              <a:defRPr sz="3600" b="1">
                <a:solidFill>
                  <a:srgbClr val="FFFFFF"/>
                </a:solidFill>
                <a:cs typeface="+mj-cs"/>
              </a:defRPr>
            </a:lvl1pPr>
          </a:lstStyle>
          <a:p>
            <a:r>
              <a:rPr lang="en-US" dirty="0"/>
              <a:t>Click to e</a:t>
            </a:r>
            <a:endParaRPr lang="he-IL" dirty="0"/>
          </a:p>
        </p:txBody>
      </p:sp>
      <p:sp>
        <p:nvSpPr>
          <p:cNvPr id="10" name="מלבן 16">
            <a:extLst>
              <a:ext uri="{FF2B5EF4-FFF2-40B4-BE49-F238E27FC236}">
                <a16:creationId xmlns:a16="http://schemas.microsoft.com/office/drawing/2014/main" id="{118EB71F-3F3D-4151-B156-848398BAA1D0}"/>
              </a:ext>
            </a:extLst>
          </p:cNvPr>
          <p:cNvSpPr/>
          <p:nvPr userDrawn="1"/>
        </p:nvSpPr>
        <p:spPr>
          <a:xfrm>
            <a:off x="1239018" y="2843837"/>
            <a:ext cx="692935" cy="54541"/>
          </a:xfrm>
          <a:prstGeom prst="rect">
            <a:avLst/>
          </a:prstGeom>
          <a:solidFill>
            <a:srgbClr val="00C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63176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40FCB55-3807-B479-AEAF-18E3464F0D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88" y="259628"/>
            <a:ext cx="1651728" cy="32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98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5B21E2-E3A2-286D-1D56-3060036655F7}"/>
              </a:ext>
            </a:extLst>
          </p:cNvPr>
          <p:cNvSpPr/>
          <p:nvPr userDrawn="1"/>
        </p:nvSpPr>
        <p:spPr>
          <a:xfrm>
            <a:off x="-11523" y="0"/>
            <a:ext cx="12192000" cy="6858000"/>
          </a:xfrm>
          <a:prstGeom prst="rect">
            <a:avLst/>
          </a:prstGeom>
          <a:solidFill>
            <a:schemeClr val="accent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98148-3867-A8BC-4694-C6A7A3B3A959}"/>
              </a:ext>
            </a:extLst>
          </p:cNvPr>
          <p:cNvSpPr/>
          <p:nvPr userDrawn="1"/>
        </p:nvSpPr>
        <p:spPr>
          <a:xfrm>
            <a:off x="-23044" y="0"/>
            <a:ext cx="12215043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Picture 8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5095CF67-3C84-AF87-3BF0-BDD0E9C4BA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39" b="20243"/>
          <a:stretch/>
        </p:blipFill>
        <p:spPr>
          <a:xfrm>
            <a:off x="6208300" y="2932724"/>
            <a:ext cx="5972178" cy="3925276"/>
          </a:xfrm>
          <a:prstGeom prst="rect">
            <a:avLst/>
          </a:prstGeom>
        </p:spPr>
      </p:pic>
      <p:pic>
        <p:nvPicPr>
          <p:cNvPr id="13" name="Picture 12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D4CBE30A-2283-1B8B-92B9-6A1BB65DF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63" r="45322" b="1817"/>
          <a:stretch/>
        </p:blipFill>
        <p:spPr>
          <a:xfrm rot="10800000" flipV="1">
            <a:off x="-510" y="757988"/>
            <a:ext cx="3861622" cy="4904149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45BEE85-118E-1302-2E06-FB3990D666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88" y="259628"/>
            <a:ext cx="1651728" cy="32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96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87DAB-21E6-07A8-85DD-15EFF36B9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AE146-4936-A631-596E-DEA639C67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3141F0-BE31-E0F6-C390-98E861696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852851-E7F0-9A06-9560-C081ABD551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88D95B-BCD2-97BF-9A91-9DADA73CC0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54BF4A-EDD1-968D-399A-950FBE186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7DEA-0373-4904-9DE6-2FE5A03CAAE4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AC6B4B-2848-38D6-1C9B-600D687DD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B9A1B9-4A32-E725-E935-B9A8E9913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0AB4-F844-4FD3-B2FD-F86D007BB05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03458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icture Placeholder 154">
            <a:extLst>
              <a:ext uri="{FF2B5EF4-FFF2-40B4-BE49-F238E27FC236}">
                <a16:creationId xmlns:a16="http://schemas.microsoft.com/office/drawing/2014/main" id="{B86B6D70-ED17-A227-964D-2031C81B52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13010" y="503936"/>
            <a:ext cx="4179101" cy="4194142"/>
          </a:xfrm>
          <a:custGeom>
            <a:avLst/>
            <a:gdLst>
              <a:gd name="connsiteX0" fmla="*/ 2000902 w 4179101"/>
              <a:gd name="connsiteY0" fmla="*/ 4191176 h 4194142"/>
              <a:gd name="connsiteX1" fmla="*/ 2010913 w 4179101"/>
              <a:gd name="connsiteY1" fmla="*/ 4193030 h 4194142"/>
              <a:gd name="connsiteX2" fmla="*/ 1994229 w 4179101"/>
              <a:gd name="connsiteY2" fmla="*/ 4194142 h 4194142"/>
              <a:gd name="connsiteX3" fmla="*/ 1975194 w 4179101"/>
              <a:gd name="connsiteY3" fmla="*/ 4191547 h 4194142"/>
              <a:gd name="connsiteX4" fmla="*/ 1975071 w 4179101"/>
              <a:gd name="connsiteY4" fmla="*/ 4191547 h 4194142"/>
              <a:gd name="connsiteX5" fmla="*/ 2000902 w 4179101"/>
              <a:gd name="connsiteY5" fmla="*/ 4191176 h 4194142"/>
              <a:gd name="connsiteX6" fmla="*/ 2370581 w 4179101"/>
              <a:gd name="connsiteY6" fmla="*/ 4172265 h 4194142"/>
              <a:gd name="connsiteX7" fmla="*/ 2359828 w 4179101"/>
              <a:gd name="connsiteY7" fmla="*/ 4175849 h 4194142"/>
              <a:gd name="connsiteX8" fmla="*/ 2317187 w 4179101"/>
              <a:gd name="connsiteY8" fmla="*/ 4180670 h 4194142"/>
              <a:gd name="connsiteX9" fmla="*/ 2274423 w 4179101"/>
              <a:gd name="connsiteY9" fmla="*/ 4184377 h 4194142"/>
              <a:gd name="connsiteX10" fmla="*/ 2269108 w 4179101"/>
              <a:gd name="connsiteY10" fmla="*/ 4182894 h 4194142"/>
              <a:gd name="connsiteX11" fmla="*/ 2289749 w 4179101"/>
              <a:gd name="connsiteY11" fmla="*/ 4179186 h 4194142"/>
              <a:gd name="connsiteX12" fmla="*/ 2291220 w 4179101"/>
              <a:gd name="connsiteY12" fmla="*/ 4180903 h 4194142"/>
              <a:gd name="connsiteX13" fmla="*/ 2291108 w 4179101"/>
              <a:gd name="connsiteY13" fmla="*/ 4180917 h 4194142"/>
              <a:gd name="connsiteX14" fmla="*/ 2291232 w 4179101"/>
              <a:gd name="connsiteY14" fmla="*/ 4180917 h 4194142"/>
              <a:gd name="connsiteX15" fmla="*/ 2291220 w 4179101"/>
              <a:gd name="connsiteY15" fmla="*/ 4180903 h 4194142"/>
              <a:gd name="connsiteX16" fmla="*/ 2357480 w 4179101"/>
              <a:gd name="connsiteY16" fmla="*/ 4172759 h 4194142"/>
              <a:gd name="connsiteX17" fmla="*/ 2370581 w 4179101"/>
              <a:gd name="connsiteY17" fmla="*/ 4172265 h 4194142"/>
              <a:gd name="connsiteX18" fmla="*/ 2412604 w 4179101"/>
              <a:gd name="connsiteY18" fmla="*/ 4162748 h 4194142"/>
              <a:gd name="connsiteX19" fmla="*/ 2423233 w 4179101"/>
              <a:gd name="connsiteY19" fmla="*/ 4166333 h 4194142"/>
              <a:gd name="connsiteX20" fmla="*/ 2404076 w 4179101"/>
              <a:gd name="connsiteY20" fmla="*/ 4170412 h 4194142"/>
              <a:gd name="connsiteX21" fmla="*/ 2385536 w 4179101"/>
              <a:gd name="connsiteY21" fmla="*/ 4169176 h 4194142"/>
              <a:gd name="connsiteX22" fmla="*/ 2385660 w 4179101"/>
              <a:gd name="connsiteY22" fmla="*/ 4169176 h 4194142"/>
              <a:gd name="connsiteX23" fmla="*/ 2412604 w 4179101"/>
              <a:gd name="connsiteY23" fmla="*/ 4162748 h 4194142"/>
              <a:gd name="connsiteX24" fmla="*/ 2382570 w 4179101"/>
              <a:gd name="connsiteY24" fmla="*/ 4147669 h 4194142"/>
              <a:gd name="connsiteX25" fmla="*/ 2395176 w 4179101"/>
              <a:gd name="connsiteY25" fmla="*/ 4148040 h 4194142"/>
              <a:gd name="connsiteX26" fmla="*/ 2395053 w 4179101"/>
              <a:gd name="connsiteY26" fmla="*/ 4148287 h 4194142"/>
              <a:gd name="connsiteX27" fmla="*/ 2385659 w 4179101"/>
              <a:gd name="connsiteY27" fmla="*/ 4151872 h 4194142"/>
              <a:gd name="connsiteX28" fmla="*/ 2367985 w 4179101"/>
              <a:gd name="connsiteY28" fmla="*/ 4151872 h 4194142"/>
              <a:gd name="connsiteX29" fmla="*/ 2382570 w 4179101"/>
              <a:gd name="connsiteY29" fmla="*/ 4147669 h 4194142"/>
              <a:gd name="connsiteX30" fmla="*/ 2509010 w 4179101"/>
              <a:gd name="connsiteY30" fmla="*/ 4142478 h 4194142"/>
              <a:gd name="connsiteX31" fmla="*/ 2509134 w 4179101"/>
              <a:gd name="connsiteY31" fmla="*/ 4142478 h 4194142"/>
              <a:gd name="connsiteX32" fmla="*/ 2511606 w 4179101"/>
              <a:gd name="connsiteY32" fmla="*/ 4147546 h 4194142"/>
              <a:gd name="connsiteX33" fmla="*/ 2490594 w 4179101"/>
              <a:gd name="connsiteY33" fmla="*/ 4155456 h 4194142"/>
              <a:gd name="connsiteX34" fmla="*/ 2480583 w 4179101"/>
              <a:gd name="connsiteY34" fmla="*/ 4156692 h 4194142"/>
              <a:gd name="connsiteX35" fmla="*/ 2480212 w 4179101"/>
              <a:gd name="connsiteY35" fmla="*/ 4157433 h 4194142"/>
              <a:gd name="connsiteX36" fmla="*/ 2461673 w 4179101"/>
              <a:gd name="connsiteY36" fmla="*/ 4159905 h 4194142"/>
              <a:gd name="connsiteX37" fmla="*/ 2436088 w 4179101"/>
              <a:gd name="connsiteY37" fmla="*/ 4163366 h 4194142"/>
              <a:gd name="connsiteX38" fmla="*/ 2473538 w 4179101"/>
              <a:gd name="connsiteY38" fmla="*/ 4151501 h 4194142"/>
              <a:gd name="connsiteX39" fmla="*/ 2491707 w 4179101"/>
              <a:gd name="connsiteY39" fmla="*/ 4148040 h 4194142"/>
              <a:gd name="connsiteX40" fmla="*/ 2509010 w 4179101"/>
              <a:gd name="connsiteY40" fmla="*/ 4142478 h 4194142"/>
              <a:gd name="connsiteX41" fmla="*/ 2544977 w 4179101"/>
              <a:gd name="connsiteY41" fmla="*/ 4134938 h 4194142"/>
              <a:gd name="connsiteX42" fmla="*/ 2557707 w 4179101"/>
              <a:gd name="connsiteY42" fmla="*/ 4135186 h 4194142"/>
              <a:gd name="connsiteX43" fmla="*/ 2534471 w 4179101"/>
              <a:gd name="connsiteY43" fmla="*/ 4141366 h 4194142"/>
              <a:gd name="connsiteX44" fmla="*/ 2524336 w 4179101"/>
              <a:gd name="connsiteY44" fmla="*/ 4141118 h 4194142"/>
              <a:gd name="connsiteX45" fmla="*/ 2544977 w 4179101"/>
              <a:gd name="connsiteY45" fmla="*/ 4134938 h 4194142"/>
              <a:gd name="connsiteX46" fmla="*/ 2636809 w 4179101"/>
              <a:gd name="connsiteY46" fmla="*/ 4130489 h 4194142"/>
              <a:gd name="connsiteX47" fmla="*/ 2642494 w 4179101"/>
              <a:gd name="connsiteY47" fmla="*/ 4131972 h 4194142"/>
              <a:gd name="connsiteX48" fmla="*/ 2629146 w 4179101"/>
              <a:gd name="connsiteY48" fmla="*/ 4136298 h 4194142"/>
              <a:gd name="connsiteX49" fmla="*/ 2616539 w 4179101"/>
              <a:gd name="connsiteY49" fmla="*/ 4136051 h 4194142"/>
              <a:gd name="connsiteX50" fmla="*/ 2623955 w 4179101"/>
              <a:gd name="connsiteY50" fmla="*/ 4133084 h 4194142"/>
              <a:gd name="connsiteX51" fmla="*/ 2636809 w 4179101"/>
              <a:gd name="connsiteY51" fmla="*/ 4130489 h 4194142"/>
              <a:gd name="connsiteX52" fmla="*/ 2682293 w 4179101"/>
              <a:gd name="connsiteY52" fmla="*/ 4117264 h 4194142"/>
              <a:gd name="connsiteX53" fmla="*/ 2661529 w 4179101"/>
              <a:gd name="connsiteY53" fmla="*/ 4126039 h 4194142"/>
              <a:gd name="connsiteX54" fmla="*/ 2643731 w 4179101"/>
              <a:gd name="connsiteY54" fmla="*/ 4129129 h 4194142"/>
              <a:gd name="connsiteX55" fmla="*/ 2643607 w 4179101"/>
              <a:gd name="connsiteY55" fmla="*/ 4129129 h 4194142"/>
              <a:gd name="connsiteX56" fmla="*/ 2655102 w 4179101"/>
              <a:gd name="connsiteY56" fmla="*/ 4122332 h 4194142"/>
              <a:gd name="connsiteX57" fmla="*/ 2682293 w 4179101"/>
              <a:gd name="connsiteY57" fmla="*/ 4117264 h 4194142"/>
              <a:gd name="connsiteX58" fmla="*/ 2653495 w 4179101"/>
              <a:gd name="connsiteY58" fmla="*/ 4110961 h 4194142"/>
              <a:gd name="connsiteX59" fmla="*/ 2653742 w 4179101"/>
              <a:gd name="connsiteY59" fmla="*/ 4111085 h 4194142"/>
              <a:gd name="connsiteX60" fmla="*/ 2640517 w 4179101"/>
              <a:gd name="connsiteY60" fmla="*/ 4115905 h 4194142"/>
              <a:gd name="connsiteX61" fmla="*/ 2586999 w 4179101"/>
              <a:gd name="connsiteY61" fmla="*/ 4132714 h 4194142"/>
              <a:gd name="connsiteX62" fmla="*/ 2565988 w 4179101"/>
              <a:gd name="connsiteY62" fmla="*/ 4138276 h 4194142"/>
              <a:gd name="connsiteX63" fmla="*/ 2578718 w 4179101"/>
              <a:gd name="connsiteY63" fmla="*/ 4129006 h 4194142"/>
              <a:gd name="connsiteX64" fmla="*/ 2614685 w 4179101"/>
              <a:gd name="connsiteY64" fmla="*/ 4118871 h 4194142"/>
              <a:gd name="connsiteX65" fmla="*/ 2639899 w 4179101"/>
              <a:gd name="connsiteY65" fmla="*/ 4113062 h 4194142"/>
              <a:gd name="connsiteX66" fmla="*/ 2653495 w 4179101"/>
              <a:gd name="connsiteY66" fmla="*/ 4110961 h 4194142"/>
              <a:gd name="connsiteX67" fmla="*/ 2755420 w 4179101"/>
              <a:gd name="connsiteY67" fmla="*/ 4060548 h 4194142"/>
              <a:gd name="connsiteX68" fmla="*/ 2759788 w 4179101"/>
              <a:gd name="connsiteY68" fmla="*/ 4061275 h 4194142"/>
              <a:gd name="connsiteX69" fmla="*/ 2744339 w 4179101"/>
              <a:gd name="connsiteY69" fmla="*/ 4069556 h 4194142"/>
              <a:gd name="connsiteX70" fmla="*/ 2725428 w 4179101"/>
              <a:gd name="connsiteY70" fmla="*/ 4073882 h 4194142"/>
              <a:gd name="connsiteX71" fmla="*/ 2705282 w 4179101"/>
              <a:gd name="connsiteY71" fmla="*/ 4079444 h 4194142"/>
              <a:gd name="connsiteX72" fmla="*/ 2720979 w 4179101"/>
              <a:gd name="connsiteY72" fmla="*/ 4071286 h 4194142"/>
              <a:gd name="connsiteX73" fmla="*/ 2741743 w 4179101"/>
              <a:gd name="connsiteY73" fmla="*/ 4064937 h 4194142"/>
              <a:gd name="connsiteX74" fmla="*/ 2755339 w 4179101"/>
              <a:gd name="connsiteY74" fmla="*/ 4060534 h 4194142"/>
              <a:gd name="connsiteX75" fmla="*/ 2755462 w 4179101"/>
              <a:gd name="connsiteY75" fmla="*/ 4060534 h 4194142"/>
              <a:gd name="connsiteX76" fmla="*/ 2755420 w 4179101"/>
              <a:gd name="connsiteY76" fmla="*/ 4060548 h 4194142"/>
              <a:gd name="connsiteX77" fmla="*/ 1928350 w 4179101"/>
              <a:gd name="connsiteY77" fmla="*/ 4055960 h 4194142"/>
              <a:gd name="connsiteX78" fmla="*/ 1963082 w 4179101"/>
              <a:gd name="connsiteY78" fmla="*/ 4057072 h 4194142"/>
              <a:gd name="connsiteX79" fmla="*/ 1971856 w 4179101"/>
              <a:gd name="connsiteY79" fmla="*/ 4059421 h 4194142"/>
              <a:gd name="connsiteX80" fmla="*/ 1946025 w 4179101"/>
              <a:gd name="connsiteY80" fmla="*/ 4061275 h 4194142"/>
              <a:gd name="connsiteX81" fmla="*/ 1928350 w 4179101"/>
              <a:gd name="connsiteY81" fmla="*/ 4055960 h 4194142"/>
              <a:gd name="connsiteX82" fmla="*/ 2837531 w 4179101"/>
              <a:gd name="connsiteY82" fmla="*/ 4053241 h 4194142"/>
              <a:gd name="connsiteX83" fmla="*/ 2837621 w 4179101"/>
              <a:gd name="connsiteY83" fmla="*/ 4053262 h 4194142"/>
              <a:gd name="connsiteX84" fmla="*/ 2837531 w 4179101"/>
              <a:gd name="connsiteY84" fmla="*/ 4053365 h 4194142"/>
              <a:gd name="connsiteX85" fmla="*/ 2802677 w 4179101"/>
              <a:gd name="connsiteY85" fmla="*/ 4043848 h 4194142"/>
              <a:gd name="connsiteX86" fmla="*/ 2784261 w 4179101"/>
              <a:gd name="connsiteY86" fmla="*/ 4053859 h 4194142"/>
              <a:gd name="connsiteX87" fmla="*/ 2772643 w 4179101"/>
              <a:gd name="connsiteY87" fmla="*/ 4053859 h 4194142"/>
              <a:gd name="connsiteX88" fmla="*/ 2772643 w 4179101"/>
              <a:gd name="connsiteY88" fmla="*/ 4053736 h 4194142"/>
              <a:gd name="connsiteX89" fmla="*/ 2780306 w 4179101"/>
              <a:gd name="connsiteY89" fmla="*/ 4049039 h 4194142"/>
              <a:gd name="connsiteX90" fmla="*/ 2802677 w 4179101"/>
              <a:gd name="connsiteY90" fmla="*/ 4043848 h 4194142"/>
              <a:gd name="connsiteX91" fmla="*/ 2878318 w 4179101"/>
              <a:gd name="connsiteY91" fmla="*/ 4035196 h 4194142"/>
              <a:gd name="connsiteX92" fmla="*/ 2847790 w 4179101"/>
              <a:gd name="connsiteY92" fmla="*/ 4054106 h 4194142"/>
              <a:gd name="connsiteX93" fmla="*/ 2841316 w 4179101"/>
              <a:gd name="connsiteY93" fmla="*/ 4054137 h 4194142"/>
              <a:gd name="connsiteX94" fmla="*/ 2837621 w 4179101"/>
              <a:gd name="connsiteY94" fmla="*/ 4053262 h 4194142"/>
              <a:gd name="connsiteX95" fmla="*/ 2840374 w 4179101"/>
              <a:gd name="connsiteY95" fmla="*/ 4050105 h 4194142"/>
              <a:gd name="connsiteX96" fmla="*/ 2843587 w 4179101"/>
              <a:gd name="connsiteY96" fmla="*/ 4047679 h 4194142"/>
              <a:gd name="connsiteX97" fmla="*/ 2878318 w 4179101"/>
              <a:gd name="connsiteY97" fmla="*/ 4035196 h 4194142"/>
              <a:gd name="connsiteX98" fmla="*/ 2962953 w 4179101"/>
              <a:gd name="connsiteY98" fmla="*/ 4017345 h 4194142"/>
              <a:gd name="connsiteX99" fmla="*/ 2962859 w 4179101"/>
              <a:gd name="connsiteY99" fmla="*/ 4017398 h 4194142"/>
              <a:gd name="connsiteX100" fmla="*/ 2962735 w 4179101"/>
              <a:gd name="connsiteY100" fmla="*/ 4017398 h 4194142"/>
              <a:gd name="connsiteX101" fmla="*/ 2903532 w 4179101"/>
              <a:gd name="connsiteY101" fmla="*/ 4014431 h 4194142"/>
              <a:gd name="connsiteX102" fmla="*/ 2893768 w 4179101"/>
              <a:gd name="connsiteY102" fmla="*/ 4021352 h 4194142"/>
              <a:gd name="connsiteX103" fmla="*/ 2873869 w 4179101"/>
              <a:gd name="connsiteY103" fmla="*/ 4025431 h 4194142"/>
              <a:gd name="connsiteX104" fmla="*/ 2889813 w 4179101"/>
              <a:gd name="connsiteY104" fmla="*/ 4017645 h 4194142"/>
              <a:gd name="connsiteX105" fmla="*/ 2960387 w 4179101"/>
              <a:gd name="connsiteY105" fmla="*/ 3997993 h 4194142"/>
              <a:gd name="connsiteX106" fmla="*/ 2954330 w 4179101"/>
              <a:gd name="connsiteY106" fmla="*/ 4003308 h 4194142"/>
              <a:gd name="connsiteX107" fmla="*/ 2916757 w 4179101"/>
              <a:gd name="connsiteY107" fmla="*/ 4024814 h 4194142"/>
              <a:gd name="connsiteX108" fmla="*/ 2906251 w 4179101"/>
              <a:gd name="connsiteY108" fmla="*/ 4029016 h 4194142"/>
              <a:gd name="connsiteX109" fmla="*/ 2911566 w 4179101"/>
              <a:gd name="connsiteY109" fmla="*/ 4024566 h 4194142"/>
              <a:gd name="connsiteX110" fmla="*/ 2951117 w 4179101"/>
              <a:gd name="connsiteY110" fmla="*/ 4000218 h 4194142"/>
              <a:gd name="connsiteX111" fmla="*/ 2960387 w 4179101"/>
              <a:gd name="connsiteY111" fmla="*/ 3997993 h 4194142"/>
              <a:gd name="connsiteX112" fmla="*/ 3010814 w 4179101"/>
              <a:gd name="connsiteY112" fmla="*/ 3992926 h 4194142"/>
              <a:gd name="connsiteX113" fmla="*/ 2974353 w 4179101"/>
              <a:gd name="connsiteY113" fmla="*/ 4014556 h 4194142"/>
              <a:gd name="connsiteX114" fmla="*/ 2962953 w 4179101"/>
              <a:gd name="connsiteY114" fmla="*/ 4017345 h 4194142"/>
              <a:gd name="connsiteX115" fmla="*/ 2995859 w 4179101"/>
              <a:gd name="connsiteY115" fmla="*/ 3998611 h 4194142"/>
              <a:gd name="connsiteX116" fmla="*/ 3010814 w 4179101"/>
              <a:gd name="connsiteY116" fmla="*/ 3992926 h 4194142"/>
              <a:gd name="connsiteX117" fmla="*/ 1240806 w 4179101"/>
              <a:gd name="connsiteY117" fmla="*/ 3982487 h 4194142"/>
              <a:gd name="connsiteX118" fmla="*/ 1241027 w 4179101"/>
              <a:gd name="connsiteY118" fmla="*/ 3982544 h 4194142"/>
              <a:gd name="connsiteX119" fmla="*/ 1240904 w 4179101"/>
              <a:gd name="connsiteY119" fmla="*/ 3982544 h 4194142"/>
              <a:gd name="connsiteX120" fmla="*/ 1171333 w 4179101"/>
              <a:gd name="connsiteY120" fmla="*/ 3978094 h 4194142"/>
              <a:gd name="connsiteX121" fmla="*/ 1219660 w 4179101"/>
              <a:gd name="connsiteY121" fmla="*/ 3998117 h 4194142"/>
              <a:gd name="connsiteX122" fmla="*/ 1219536 w 4179101"/>
              <a:gd name="connsiteY122" fmla="*/ 3997870 h 4194142"/>
              <a:gd name="connsiteX123" fmla="*/ 1268854 w 4179101"/>
              <a:gd name="connsiteY123" fmla="*/ 4016162 h 4194142"/>
              <a:gd name="connsiteX124" fmla="*/ 1289988 w 4179101"/>
              <a:gd name="connsiteY124" fmla="*/ 4027286 h 4194142"/>
              <a:gd name="connsiteX125" fmla="*/ 1283314 w 4179101"/>
              <a:gd name="connsiteY125" fmla="*/ 4027286 h 4194142"/>
              <a:gd name="connsiteX126" fmla="*/ 1258595 w 4179101"/>
              <a:gd name="connsiteY126" fmla="*/ 4017522 h 4194142"/>
              <a:gd name="connsiteX127" fmla="*/ 1234245 w 4179101"/>
              <a:gd name="connsiteY127" fmla="*/ 4006769 h 4194142"/>
              <a:gd name="connsiteX128" fmla="*/ 1171333 w 4179101"/>
              <a:gd name="connsiteY128" fmla="*/ 3978094 h 4194142"/>
              <a:gd name="connsiteX129" fmla="*/ 1169342 w 4179101"/>
              <a:gd name="connsiteY129" fmla="*/ 3977105 h 4194142"/>
              <a:gd name="connsiteX130" fmla="*/ 1170949 w 4179101"/>
              <a:gd name="connsiteY130" fmla="*/ 3977723 h 4194142"/>
              <a:gd name="connsiteX131" fmla="*/ 1171320 w 4179101"/>
              <a:gd name="connsiteY131" fmla="*/ 3977970 h 4194142"/>
              <a:gd name="connsiteX132" fmla="*/ 1171197 w 4179101"/>
              <a:gd name="connsiteY132" fmla="*/ 3977970 h 4194142"/>
              <a:gd name="connsiteX133" fmla="*/ 1169342 w 4179101"/>
              <a:gd name="connsiteY133" fmla="*/ 3977229 h 4194142"/>
              <a:gd name="connsiteX134" fmla="*/ 1216679 w 4179101"/>
              <a:gd name="connsiteY134" fmla="*/ 3971791 h 4194142"/>
              <a:gd name="connsiteX135" fmla="*/ 1228914 w 4179101"/>
              <a:gd name="connsiteY135" fmla="*/ 3975499 h 4194142"/>
              <a:gd name="connsiteX136" fmla="*/ 1240806 w 4179101"/>
              <a:gd name="connsiteY136" fmla="*/ 3982487 h 4194142"/>
              <a:gd name="connsiteX137" fmla="*/ 1227679 w 4179101"/>
              <a:gd name="connsiteY137" fmla="*/ 3979083 h 4194142"/>
              <a:gd name="connsiteX138" fmla="*/ 1216679 w 4179101"/>
              <a:gd name="connsiteY138" fmla="*/ 3971791 h 4194142"/>
              <a:gd name="connsiteX139" fmla="*/ 1140915 w 4179101"/>
              <a:gd name="connsiteY139" fmla="*/ 3965116 h 4194142"/>
              <a:gd name="connsiteX140" fmla="*/ 1169342 w 4179101"/>
              <a:gd name="connsiteY140" fmla="*/ 3977229 h 4194142"/>
              <a:gd name="connsiteX141" fmla="*/ 1141904 w 4179101"/>
              <a:gd name="connsiteY141" fmla="*/ 3967341 h 4194142"/>
              <a:gd name="connsiteX142" fmla="*/ 1047613 w 4179101"/>
              <a:gd name="connsiteY142" fmla="*/ 3852125 h 4194142"/>
              <a:gd name="connsiteX143" fmla="*/ 1063423 w 4179101"/>
              <a:gd name="connsiteY143" fmla="*/ 3858205 h 4194142"/>
              <a:gd name="connsiteX144" fmla="*/ 1076895 w 4179101"/>
              <a:gd name="connsiteY144" fmla="*/ 3871059 h 4194142"/>
              <a:gd name="connsiteX145" fmla="*/ 1068243 w 4179101"/>
              <a:gd name="connsiteY145" fmla="*/ 3867351 h 4194142"/>
              <a:gd name="connsiteX146" fmla="*/ 1047354 w 4179101"/>
              <a:gd name="connsiteY146" fmla="*/ 3852025 h 4194142"/>
              <a:gd name="connsiteX147" fmla="*/ 1047479 w 4179101"/>
              <a:gd name="connsiteY147" fmla="*/ 3852025 h 4194142"/>
              <a:gd name="connsiteX148" fmla="*/ 1047613 w 4179101"/>
              <a:gd name="connsiteY148" fmla="*/ 3852125 h 4194142"/>
              <a:gd name="connsiteX149" fmla="*/ 998584 w 4179101"/>
              <a:gd name="connsiteY149" fmla="*/ 3813383 h 4194142"/>
              <a:gd name="connsiteX150" fmla="*/ 1036977 w 4179101"/>
              <a:gd name="connsiteY150" fmla="*/ 3848811 h 4194142"/>
              <a:gd name="connsiteX151" fmla="*/ 1035740 w 4179101"/>
              <a:gd name="connsiteY151" fmla="*/ 3851036 h 4194142"/>
              <a:gd name="connsiteX152" fmla="*/ 1027336 w 4179101"/>
              <a:gd name="connsiteY152" fmla="*/ 3845474 h 4194142"/>
              <a:gd name="connsiteX153" fmla="*/ 1000761 w 4179101"/>
              <a:gd name="connsiteY153" fmla="*/ 3828912 h 4194142"/>
              <a:gd name="connsiteX154" fmla="*/ 992604 w 4179101"/>
              <a:gd name="connsiteY154" fmla="*/ 3826440 h 4194142"/>
              <a:gd name="connsiteX155" fmla="*/ 1001502 w 4179101"/>
              <a:gd name="connsiteY155" fmla="*/ 3833238 h 4194142"/>
              <a:gd name="connsiteX156" fmla="*/ 1014975 w 4179101"/>
              <a:gd name="connsiteY156" fmla="*/ 3842508 h 4194142"/>
              <a:gd name="connsiteX157" fmla="*/ 989514 w 4179101"/>
              <a:gd name="connsiteY157" fmla="*/ 3827923 h 4194142"/>
              <a:gd name="connsiteX158" fmla="*/ 992109 w 4179101"/>
              <a:gd name="connsiteY158" fmla="*/ 3822609 h 4194142"/>
              <a:gd name="connsiteX159" fmla="*/ 994582 w 4179101"/>
              <a:gd name="connsiteY159" fmla="*/ 3822238 h 4194142"/>
              <a:gd name="connsiteX160" fmla="*/ 998660 w 4179101"/>
              <a:gd name="connsiteY160" fmla="*/ 3813215 h 4194142"/>
              <a:gd name="connsiteX161" fmla="*/ 998584 w 4179101"/>
              <a:gd name="connsiteY161" fmla="*/ 3813383 h 4194142"/>
              <a:gd name="connsiteX162" fmla="*/ 998536 w 4179101"/>
              <a:gd name="connsiteY162" fmla="*/ 3813339 h 4194142"/>
              <a:gd name="connsiteX163" fmla="*/ 898296 w 4179101"/>
              <a:gd name="connsiteY163" fmla="*/ 3808890 h 4194142"/>
              <a:gd name="connsiteX164" fmla="*/ 915105 w 4179101"/>
              <a:gd name="connsiteY164" fmla="*/ 3819643 h 4194142"/>
              <a:gd name="connsiteX165" fmla="*/ 932410 w 4179101"/>
              <a:gd name="connsiteY165" fmla="*/ 3832250 h 4194142"/>
              <a:gd name="connsiteX166" fmla="*/ 932657 w 4179101"/>
              <a:gd name="connsiteY166" fmla="*/ 3832003 h 4194142"/>
              <a:gd name="connsiteX167" fmla="*/ 983087 w 4179101"/>
              <a:gd name="connsiteY167" fmla="*/ 3865868 h 4194142"/>
              <a:gd name="connsiteX168" fmla="*/ 993222 w 4179101"/>
              <a:gd name="connsiteY168" fmla="*/ 3872542 h 4194142"/>
              <a:gd name="connsiteX169" fmla="*/ 991121 w 4179101"/>
              <a:gd name="connsiteY169" fmla="*/ 3873778 h 4194142"/>
              <a:gd name="connsiteX170" fmla="*/ 977896 w 4179101"/>
              <a:gd name="connsiteY170" fmla="*/ 3867228 h 4194142"/>
              <a:gd name="connsiteX171" fmla="*/ 924994 w 4179101"/>
              <a:gd name="connsiteY171" fmla="*/ 3831384 h 4194142"/>
              <a:gd name="connsiteX172" fmla="*/ 920792 w 4179101"/>
              <a:gd name="connsiteY172" fmla="*/ 3830396 h 4194142"/>
              <a:gd name="connsiteX173" fmla="*/ 899408 w 4179101"/>
              <a:gd name="connsiteY173" fmla="*/ 3819395 h 4194142"/>
              <a:gd name="connsiteX174" fmla="*/ 3200412 w 4179101"/>
              <a:gd name="connsiteY174" fmla="*/ 3803451 h 4194142"/>
              <a:gd name="connsiteX175" fmla="*/ 3189412 w 4179101"/>
              <a:gd name="connsiteY175" fmla="*/ 3814575 h 4194142"/>
              <a:gd name="connsiteX176" fmla="*/ 3177052 w 4179101"/>
              <a:gd name="connsiteY176" fmla="*/ 3820260 h 4194142"/>
              <a:gd name="connsiteX177" fmla="*/ 3193491 w 4179101"/>
              <a:gd name="connsiteY177" fmla="*/ 3806170 h 4194142"/>
              <a:gd name="connsiteX178" fmla="*/ 3200412 w 4179101"/>
              <a:gd name="connsiteY178" fmla="*/ 3803451 h 4194142"/>
              <a:gd name="connsiteX179" fmla="*/ 843169 w 4179101"/>
              <a:gd name="connsiteY179" fmla="*/ 3779721 h 4194142"/>
              <a:gd name="connsiteX180" fmla="*/ 869248 w 4179101"/>
              <a:gd name="connsiteY180" fmla="*/ 3794182 h 4194142"/>
              <a:gd name="connsiteX181" fmla="*/ 877158 w 4179101"/>
              <a:gd name="connsiteY181" fmla="*/ 3803081 h 4194142"/>
              <a:gd name="connsiteX182" fmla="*/ 856518 w 4179101"/>
              <a:gd name="connsiteY182" fmla="*/ 3792081 h 4194142"/>
              <a:gd name="connsiteX183" fmla="*/ 843169 w 4179101"/>
              <a:gd name="connsiteY183" fmla="*/ 3779721 h 4194142"/>
              <a:gd name="connsiteX184" fmla="*/ 3348605 w 4179101"/>
              <a:gd name="connsiteY184" fmla="*/ 3766125 h 4194142"/>
              <a:gd name="connsiteX185" fmla="*/ 3342673 w 4179101"/>
              <a:gd name="connsiteY185" fmla="*/ 3771811 h 4194142"/>
              <a:gd name="connsiteX186" fmla="*/ 3318571 w 4179101"/>
              <a:gd name="connsiteY186" fmla="*/ 3784788 h 4194142"/>
              <a:gd name="connsiteX187" fmla="*/ 3329571 w 4179101"/>
              <a:gd name="connsiteY187" fmla="*/ 3775889 h 4194142"/>
              <a:gd name="connsiteX188" fmla="*/ 3348605 w 4179101"/>
              <a:gd name="connsiteY188" fmla="*/ 3766125 h 4194142"/>
              <a:gd name="connsiteX189" fmla="*/ 819439 w 4179101"/>
              <a:gd name="connsiteY189" fmla="*/ 3749934 h 4194142"/>
              <a:gd name="connsiteX190" fmla="*/ 842921 w 4179101"/>
              <a:gd name="connsiteY190" fmla="*/ 3765878 h 4194142"/>
              <a:gd name="connsiteX191" fmla="*/ 848113 w 4179101"/>
              <a:gd name="connsiteY191" fmla="*/ 3772429 h 4194142"/>
              <a:gd name="connsiteX192" fmla="*/ 828831 w 4179101"/>
              <a:gd name="connsiteY192" fmla="*/ 3760811 h 4194142"/>
              <a:gd name="connsiteX193" fmla="*/ 819439 w 4179101"/>
              <a:gd name="connsiteY193" fmla="*/ 3749934 h 4194142"/>
              <a:gd name="connsiteX194" fmla="*/ 884524 w 4179101"/>
              <a:gd name="connsiteY194" fmla="*/ 3742323 h 4194142"/>
              <a:gd name="connsiteX195" fmla="*/ 897828 w 4179101"/>
              <a:gd name="connsiteY195" fmla="*/ 3745805 h 4194142"/>
              <a:gd name="connsiteX196" fmla="*/ 940692 w 4179101"/>
              <a:gd name="connsiteY196" fmla="*/ 3776013 h 4194142"/>
              <a:gd name="connsiteX197" fmla="*/ 959726 w 4179101"/>
              <a:gd name="connsiteY197" fmla="*/ 3789732 h 4194142"/>
              <a:gd name="connsiteX198" fmla="*/ 977895 w 4179101"/>
              <a:gd name="connsiteY198" fmla="*/ 3801968 h 4194142"/>
              <a:gd name="connsiteX199" fmla="*/ 964547 w 4179101"/>
              <a:gd name="connsiteY199" fmla="*/ 3799249 h 4194142"/>
              <a:gd name="connsiteX200" fmla="*/ 964671 w 4179101"/>
              <a:gd name="connsiteY200" fmla="*/ 3799249 h 4194142"/>
              <a:gd name="connsiteX201" fmla="*/ 884328 w 4179101"/>
              <a:gd name="connsiteY201" fmla="*/ 3742271 h 4194142"/>
              <a:gd name="connsiteX202" fmla="*/ 884452 w 4179101"/>
              <a:gd name="connsiteY202" fmla="*/ 3742271 h 4194142"/>
              <a:gd name="connsiteX203" fmla="*/ 884524 w 4179101"/>
              <a:gd name="connsiteY203" fmla="*/ 3742323 h 4194142"/>
              <a:gd name="connsiteX204" fmla="*/ 3339695 w 4179101"/>
              <a:gd name="connsiteY204" fmla="*/ 3715532 h 4194142"/>
              <a:gd name="connsiteX205" fmla="*/ 3320302 w 4179101"/>
              <a:gd name="connsiteY205" fmla="*/ 3730900 h 4194142"/>
              <a:gd name="connsiteX206" fmla="*/ 3313133 w 4179101"/>
              <a:gd name="connsiteY206" fmla="*/ 3734732 h 4194142"/>
              <a:gd name="connsiteX207" fmla="*/ 3325122 w 4179101"/>
              <a:gd name="connsiteY207" fmla="*/ 3723361 h 4194142"/>
              <a:gd name="connsiteX208" fmla="*/ 3339954 w 4179101"/>
              <a:gd name="connsiteY208" fmla="*/ 3715327 h 4194142"/>
              <a:gd name="connsiteX209" fmla="*/ 3340077 w 4179101"/>
              <a:gd name="connsiteY209" fmla="*/ 3715327 h 4194142"/>
              <a:gd name="connsiteX210" fmla="*/ 3339695 w 4179101"/>
              <a:gd name="connsiteY210" fmla="*/ 3715532 h 4194142"/>
              <a:gd name="connsiteX211" fmla="*/ 772352 w 4179101"/>
              <a:gd name="connsiteY211" fmla="*/ 3647101 h 4194142"/>
              <a:gd name="connsiteX212" fmla="*/ 793979 w 4179101"/>
              <a:gd name="connsiteY212" fmla="*/ 3663910 h 4194142"/>
              <a:gd name="connsiteX213" fmla="*/ 861214 w 4179101"/>
              <a:gd name="connsiteY213" fmla="*/ 3717922 h 4194142"/>
              <a:gd name="connsiteX214" fmla="*/ 861338 w 4179101"/>
              <a:gd name="connsiteY214" fmla="*/ 3718046 h 4194142"/>
              <a:gd name="connsiteX215" fmla="*/ 883855 w 4179101"/>
              <a:gd name="connsiteY215" fmla="*/ 3741916 h 4194142"/>
              <a:gd name="connsiteX216" fmla="*/ 884328 w 4179101"/>
              <a:gd name="connsiteY216" fmla="*/ 3742271 h 4194142"/>
              <a:gd name="connsiteX217" fmla="*/ 884205 w 4179101"/>
              <a:gd name="connsiteY217" fmla="*/ 3742271 h 4194142"/>
              <a:gd name="connsiteX218" fmla="*/ 883941 w 4179101"/>
              <a:gd name="connsiteY218" fmla="*/ 3742007 h 4194142"/>
              <a:gd name="connsiteX219" fmla="*/ 883957 w 4179101"/>
              <a:gd name="connsiteY219" fmla="*/ 3742024 h 4194142"/>
              <a:gd name="connsiteX220" fmla="*/ 798676 w 4179101"/>
              <a:gd name="connsiteY220" fmla="*/ 3675529 h 4194142"/>
              <a:gd name="connsiteX221" fmla="*/ 786318 w 4179101"/>
              <a:gd name="connsiteY221" fmla="*/ 3666259 h 4194142"/>
              <a:gd name="connsiteX222" fmla="*/ 772352 w 4179101"/>
              <a:gd name="connsiteY222" fmla="*/ 3647101 h 4194142"/>
              <a:gd name="connsiteX223" fmla="*/ 3492473 w 4179101"/>
              <a:gd name="connsiteY223" fmla="*/ 3635606 h 4194142"/>
              <a:gd name="connsiteX224" fmla="*/ 3464169 w 4179101"/>
              <a:gd name="connsiteY224" fmla="*/ 3663910 h 4194142"/>
              <a:gd name="connsiteX225" fmla="*/ 3459225 w 4179101"/>
              <a:gd name="connsiteY225" fmla="*/ 3665640 h 4194142"/>
              <a:gd name="connsiteX226" fmla="*/ 3459225 w 4179101"/>
              <a:gd name="connsiteY226" fmla="*/ 3665517 h 4194142"/>
              <a:gd name="connsiteX227" fmla="*/ 3483944 w 4179101"/>
              <a:gd name="connsiteY227" fmla="*/ 3641415 h 4194142"/>
              <a:gd name="connsiteX228" fmla="*/ 3492473 w 4179101"/>
              <a:gd name="connsiteY228" fmla="*/ 3635606 h 4194142"/>
              <a:gd name="connsiteX229" fmla="*/ 679773 w 4179101"/>
              <a:gd name="connsiteY229" fmla="*/ 3561819 h 4194142"/>
              <a:gd name="connsiteX230" fmla="*/ 691268 w 4179101"/>
              <a:gd name="connsiteY230" fmla="*/ 3571707 h 4194142"/>
              <a:gd name="connsiteX231" fmla="*/ 694110 w 4179101"/>
              <a:gd name="connsiteY231" fmla="*/ 3578505 h 4194142"/>
              <a:gd name="connsiteX232" fmla="*/ 688425 w 4179101"/>
              <a:gd name="connsiteY232" fmla="*/ 3576527 h 4194142"/>
              <a:gd name="connsiteX233" fmla="*/ 679773 w 4179101"/>
              <a:gd name="connsiteY233" fmla="*/ 3561819 h 4194142"/>
              <a:gd name="connsiteX234" fmla="*/ 3526462 w 4179101"/>
              <a:gd name="connsiteY234" fmla="*/ 3553043 h 4194142"/>
              <a:gd name="connsiteX235" fmla="*/ 3515215 w 4179101"/>
              <a:gd name="connsiteY235" fmla="*/ 3570965 h 4194142"/>
              <a:gd name="connsiteX236" fmla="*/ 3507428 w 4179101"/>
              <a:gd name="connsiteY236" fmla="*/ 3575909 h 4194142"/>
              <a:gd name="connsiteX237" fmla="*/ 3519664 w 4179101"/>
              <a:gd name="connsiteY237" fmla="*/ 3557245 h 4194142"/>
              <a:gd name="connsiteX238" fmla="*/ 3526462 w 4179101"/>
              <a:gd name="connsiteY238" fmla="*/ 3553043 h 4194142"/>
              <a:gd name="connsiteX239" fmla="*/ 3581709 w 4179101"/>
              <a:gd name="connsiteY239" fmla="*/ 3546987 h 4194142"/>
              <a:gd name="connsiteX240" fmla="*/ 3572810 w 4179101"/>
              <a:gd name="connsiteY240" fmla="*/ 3559470 h 4194142"/>
              <a:gd name="connsiteX241" fmla="*/ 3560327 w 4179101"/>
              <a:gd name="connsiteY241" fmla="*/ 3567751 h 4194142"/>
              <a:gd name="connsiteX242" fmla="*/ 3576271 w 4179101"/>
              <a:gd name="connsiteY242" fmla="*/ 3550448 h 4194142"/>
              <a:gd name="connsiteX243" fmla="*/ 3581709 w 4179101"/>
              <a:gd name="connsiteY243" fmla="*/ 3546987 h 4194142"/>
              <a:gd name="connsiteX244" fmla="*/ 543947 w 4179101"/>
              <a:gd name="connsiteY244" fmla="*/ 3493593 h 4194142"/>
              <a:gd name="connsiteX245" fmla="*/ 559026 w 4179101"/>
              <a:gd name="connsiteY245" fmla="*/ 3508672 h 4194142"/>
              <a:gd name="connsiteX246" fmla="*/ 559150 w 4179101"/>
              <a:gd name="connsiteY246" fmla="*/ 3508672 h 4194142"/>
              <a:gd name="connsiteX247" fmla="*/ 563475 w 4179101"/>
              <a:gd name="connsiteY247" fmla="*/ 3513245 h 4194142"/>
              <a:gd name="connsiteX248" fmla="*/ 592026 w 4179101"/>
              <a:gd name="connsiteY248" fmla="*/ 3544515 h 4194142"/>
              <a:gd name="connsiteX249" fmla="*/ 556678 w 4179101"/>
              <a:gd name="connsiteY249" fmla="*/ 3510897 h 4194142"/>
              <a:gd name="connsiteX250" fmla="*/ 543947 w 4179101"/>
              <a:gd name="connsiteY250" fmla="*/ 3493593 h 4194142"/>
              <a:gd name="connsiteX251" fmla="*/ 3626081 w 4179101"/>
              <a:gd name="connsiteY251" fmla="*/ 3452312 h 4194142"/>
              <a:gd name="connsiteX252" fmla="*/ 3616193 w 4179101"/>
              <a:gd name="connsiteY252" fmla="*/ 3469492 h 4194142"/>
              <a:gd name="connsiteX253" fmla="*/ 3603833 w 4179101"/>
              <a:gd name="connsiteY253" fmla="*/ 3470975 h 4194142"/>
              <a:gd name="connsiteX254" fmla="*/ 3603833 w 4179101"/>
              <a:gd name="connsiteY254" fmla="*/ 3470852 h 4194142"/>
              <a:gd name="connsiteX255" fmla="*/ 3606305 w 4179101"/>
              <a:gd name="connsiteY255" fmla="*/ 3465908 h 4194142"/>
              <a:gd name="connsiteX256" fmla="*/ 3626081 w 4179101"/>
              <a:gd name="connsiteY256" fmla="*/ 3452312 h 4194142"/>
              <a:gd name="connsiteX257" fmla="*/ 3628800 w 4179101"/>
              <a:gd name="connsiteY257" fmla="*/ 3388536 h 4194142"/>
              <a:gd name="connsiteX258" fmla="*/ 3619406 w 4179101"/>
              <a:gd name="connsiteY258" fmla="*/ 3398671 h 4194142"/>
              <a:gd name="connsiteX259" fmla="*/ 3606800 w 4179101"/>
              <a:gd name="connsiteY259" fmla="*/ 3418570 h 4194142"/>
              <a:gd name="connsiteX260" fmla="*/ 3625092 w 4179101"/>
              <a:gd name="connsiteY260" fmla="*/ 3400648 h 4194142"/>
              <a:gd name="connsiteX261" fmla="*/ 3628800 w 4179101"/>
              <a:gd name="connsiteY261" fmla="*/ 3388536 h 4194142"/>
              <a:gd name="connsiteX262" fmla="*/ 3596170 w 4179101"/>
              <a:gd name="connsiteY262" fmla="*/ 3382850 h 4194142"/>
              <a:gd name="connsiteX263" fmla="*/ 3582822 w 4179101"/>
              <a:gd name="connsiteY263" fmla="*/ 3402007 h 4194142"/>
              <a:gd name="connsiteX264" fmla="*/ 3569102 w 4179101"/>
              <a:gd name="connsiteY264" fmla="*/ 3414862 h 4194142"/>
              <a:gd name="connsiteX265" fmla="*/ 3568979 w 4179101"/>
              <a:gd name="connsiteY265" fmla="*/ 3414862 h 4194142"/>
              <a:gd name="connsiteX266" fmla="*/ 3577260 w 4179101"/>
              <a:gd name="connsiteY266" fmla="*/ 3403738 h 4194142"/>
              <a:gd name="connsiteX267" fmla="*/ 3596170 w 4179101"/>
              <a:gd name="connsiteY267" fmla="*/ 3382850 h 4194142"/>
              <a:gd name="connsiteX268" fmla="*/ 3680588 w 4179101"/>
              <a:gd name="connsiteY268" fmla="*/ 3374198 h 4194142"/>
              <a:gd name="connsiteX269" fmla="*/ 3671936 w 4179101"/>
              <a:gd name="connsiteY269" fmla="*/ 3386558 h 4194142"/>
              <a:gd name="connsiteX270" fmla="*/ 3667734 w 4179101"/>
              <a:gd name="connsiteY270" fmla="*/ 3397434 h 4194142"/>
              <a:gd name="connsiteX271" fmla="*/ 3635969 w 4179101"/>
              <a:gd name="connsiteY271" fmla="*/ 3440323 h 4194142"/>
              <a:gd name="connsiteX272" fmla="*/ 3628059 w 4179101"/>
              <a:gd name="connsiteY272" fmla="*/ 3443907 h 4194142"/>
              <a:gd name="connsiteX273" fmla="*/ 3633497 w 4179101"/>
              <a:gd name="connsiteY273" fmla="*/ 3434143 h 4194142"/>
              <a:gd name="connsiteX274" fmla="*/ 3639801 w 4179101"/>
              <a:gd name="connsiteY274" fmla="*/ 3431176 h 4194142"/>
              <a:gd name="connsiteX275" fmla="*/ 3653520 w 4179101"/>
              <a:gd name="connsiteY275" fmla="*/ 3420300 h 4194142"/>
              <a:gd name="connsiteX276" fmla="*/ 3659082 w 4179101"/>
              <a:gd name="connsiteY276" fmla="*/ 3405592 h 4194142"/>
              <a:gd name="connsiteX277" fmla="*/ 3659205 w 4179101"/>
              <a:gd name="connsiteY277" fmla="*/ 3405344 h 4194142"/>
              <a:gd name="connsiteX278" fmla="*/ 3667610 w 4179101"/>
              <a:gd name="connsiteY278" fmla="*/ 3388659 h 4194142"/>
              <a:gd name="connsiteX279" fmla="*/ 3680588 w 4179101"/>
              <a:gd name="connsiteY279" fmla="*/ 3374198 h 4194142"/>
              <a:gd name="connsiteX280" fmla="*/ 3629912 w 4179101"/>
              <a:gd name="connsiteY280" fmla="*/ 3340209 h 4194142"/>
              <a:gd name="connsiteX281" fmla="*/ 3623486 w 4179101"/>
              <a:gd name="connsiteY281" fmla="*/ 3351580 h 4194142"/>
              <a:gd name="connsiteX282" fmla="*/ 3613845 w 4179101"/>
              <a:gd name="connsiteY282" fmla="*/ 3361221 h 4194142"/>
              <a:gd name="connsiteX283" fmla="*/ 3623609 w 4179101"/>
              <a:gd name="connsiteY283" fmla="*/ 3345277 h 4194142"/>
              <a:gd name="connsiteX284" fmla="*/ 3623486 w 4179101"/>
              <a:gd name="connsiteY284" fmla="*/ 3345277 h 4194142"/>
              <a:gd name="connsiteX285" fmla="*/ 3629912 w 4179101"/>
              <a:gd name="connsiteY285" fmla="*/ 3340209 h 4194142"/>
              <a:gd name="connsiteX286" fmla="*/ 479055 w 4179101"/>
              <a:gd name="connsiteY286" fmla="*/ 3339468 h 4194142"/>
              <a:gd name="connsiteX287" fmla="*/ 479179 w 4179101"/>
              <a:gd name="connsiteY287" fmla="*/ 3339468 h 4194142"/>
              <a:gd name="connsiteX288" fmla="*/ 493887 w 4179101"/>
              <a:gd name="connsiteY288" fmla="*/ 3350715 h 4194142"/>
              <a:gd name="connsiteX289" fmla="*/ 495988 w 4179101"/>
              <a:gd name="connsiteY289" fmla="*/ 3354918 h 4194142"/>
              <a:gd name="connsiteX290" fmla="*/ 479673 w 4179101"/>
              <a:gd name="connsiteY290" fmla="*/ 3345030 h 4194142"/>
              <a:gd name="connsiteX291" fmla="*/ 479055 w 4179101"/>
              <a:gd name="connsiteY291" fmla="*/ 3339468 h 4194142"/>
              <a:gd name="connsiteX292" fmla="*/ 527019 w 4179101"/>
              <a:gd name="connsiteY292" fmla="*/ 3317962 h 4194142"/>
              <a:gd name="connsiteX293" fmla="*/ 529615 w 4179101"/>
              <a:gd name="connsiteY293" fmla="*/ 3321917 h 4194142"/>
              <a:gd name="connsiteX294" fmla="*/ 553716 w 4179101"/>
              <a:gd name="connsiteY294" fmla="*/ 3354052 h 4194142"/>
              <a:gd name="connsiteX295" fmla="*/ 579426 w 4179101"/>
              <a:gd name="connsiteY295" fmla="*/ 3384828 h 4194142"/>
              <a:gd name="connsiteX296" fmla="*/ 614155 w 4179101"/>
              <a:gd name="connsiteY296" fmla="*/ 3423390 h 4194142"/>
              <a:gd name="connsiteX297" fmla="*/ 650372 w 4179101"/>
              <a:gd name="connsiteY297" fmla="*/ 3460593 h 4194142"/>
              <a:gd name="connsiteX298" fmla="*/ 665326 w 4179101"/>
              <a:gd name="connsiteY298" fmla="*/ 3481604 h 4194142"/>
              <a:gd name="connsiteX299" fmla="*/ 666809 w 4179101"/>
              <a:gd name="connsiteY299" fmla="*/ 3484818 h 4194142"/>
              <a:gd name="connsiteX300" fmla="*/ 669652 w 4179101"/>
              <a:gd name="connsiteY300" fmla="*/ 3485683 h 4194142"/>
              <a:gd name="connsiteX301" fmla="*/ 687078 w 4179101"/>
              <a:gd name="connsiteY301" fmla="*/ 3497301 h 4194142"/>
              <a:gd name="connsiteX302" fmla="*/ 716491 w 4179101"/>
              <a:gd name="connsiteY302" fmla="*/ 3529931 h 4194142"/>
              <a:gd name="connsiteX303" fmla="*/ 842924 w 4179101"/>
              <a:gd name="connsiteY303" fmla="*/ 3637337 h 4194142"/>
              <a:gd name="connsiteX304" fmla="*/ 900396 w 4179101"/>
              <a:gd name="connsiteY304" fmla="*/ 3680967 h 4194142"/>
              <a:gd name="connsiteX305" fmla="*/ 914735 w 4179101"/>
              <a:gd name="connsiteY305" fmla="*/ 3691967 h 4194142"/>
              <a:gd name="connsiteX306" fmla="*/ 929567 w 4179101"/>
              <a:gd name="connsiteY306" fmla="*/ 3702225 h 4194142"/>
              <a:gd name="connsiteX307" fmla="*/ 959108 w 4179101"/>
              <a:gd name="connsiteY307" fmla="*/ 3722866 h 4194142"/>
              <a:gd name="connsiteX308" fmla="*/ 995942 w 4179101"/>
              <a:gd name="connsiteY308" fmla="*/ 3751293 h 4194142"/>
              <a:gd name="connsiteX309" fmla="*/ 1061698 w 4179101"/>
              <a:gd name="connsiteY309" fmla="*/ 3784912 h 4194142"/>
              <a:gd name="connsiteX310" fmla="*/ 1116825 w 4179101"/>
              <a:gd name="connsiteY310" fmla="*/ 3813092 h 4194142"/>
              <a:gd name="connsiteX311" fmla="*/ 1121769 w 4179101"/>
              <a:gd name="connsiteY311" fmla="*/ 3817789 h 4194142"/>
              <a:gd name="connsiteX312" fmla="*/ 1129433 w 4179101"/>
              <a:gd name="connsiteY312" fmla="*/ 3825575 h 4194142"/>
              <a:gd name="connsiteX313" fmla="*/ 1181346 w 4179101"/>
              <a:gd name="connsiteY313" fmla="*/ 3849924 h 4194142"/>
              <a:gd name="connsiteX314" fmla="*/ 1202729 w 4179101"/>
              <a:gd name="connsiteY314" fmla="*/ 3859688 h 4194142"/>
              <a:gd name="connsiteX315" fmla="*/ 1258473 w 4179101"/>
              <a:gd name="connsiteY315" fmla="*/ 3889104 h 4194142"/>
              <a:gd name="connsiteX316" fmla="*/ 1320150 w 4179101"/>
              <a:gd name="connsiteY316" fmla="*/ 3912217 h 4194142"/>
              <a:gd name="connsiteX317" fmla="*/ 1360690 w 4179101"/>
              <a:gd name="connsiteY317" fmla="*/ 3931251 h 4194142"/>
              <a:gd name="connsiteX318" fmla="*/ 1401720 w 4179101"/>
              <a:gd name="connsiteY318" fmla="*/ 3949049 h 4194142"/>
              <a:gd name="connsiteX319" fmla="*/ 1408644 w 4179101"/>
              <a:gd name="connsiteY319" fmla="*/ 3950408 h 4194142"/>
              <a:gd name="connsiteX320" fmla="*/ 1450295 w 4179101"/>
              <a:gd name="connsiteY320" fmla="*/ 3961532 h 4194142"/>
              <a:gd name="connsiteX321" fmla="*/ 1488244 w 4179101"/>
              <a:gd name="connsiteY321" fmla="*/ 3977600 h 4194142"/>
              <a:gd name="connsiteX322" fmla="*/ 1496649 w 4179101"/>
              <a:gd name="connsiteY322" fmla="*/ 3980072 h 4194142"/>
              <a:gd name="connsiteX323" fmla="*/ 1550786 w 4179101"/>
              <a:gd name="connsiteY323" fmla="*/ 3997746 h 4194142"/>
              <a:gd name="connsiteX324" fmla="*/ 1561044 w 4179101"/>
              <a:gd name="connsiteY324" fmla="*/ 4001083 h 4194142"/>
              <a:gd name="connsiteX325" fmla="*/ 1598379 w 4179101"/>
              <a:gd name="connsiteY325" fmla="*/ 4007881 h 4194142"/>
              <a:gd name="connsiteX326" fmla="*/ 1643861 w 4179101"/>
              <a:gd name="connsiteY326" fmla="*/ 4021230 h 4194142"/>
              <a:gd name="connsiteX327" fmla="*/ 1689836 w 4179101"/>
              <a:gd name="connsiteY327" fmla="*/ 4032724 h 4194142"/>
              <a:gd name="connsiteX328" fmla="*/ 1735932 w 4179101"/>
              <a:gd name="connsiteY328" fmla="*/ 4043848 h 4194142"/>
              <a:gd name="connsiteX329" fmla="*/ 1782647 w 4179101"/>
              <a:gd name="connsiteY329" fmla="*/ 4052623 h 4194142"/>
              <a:gd name="connsiteX330" fmla="*/ 1819599 w 4179101"/>
              <a:gd name="connsiteY330" fmla="*/ 4060657 h 4194142"/>
              <a:gd name="connsiteX331" fmla="*/ 1822812 w 4179101"/>
              <a:gd name="connsiteY331" fmla="*/ 4062016 h 4194142"/>
              <a:gd name="connsiteX332" fmla="*/ 1841721 w 4179101"/>
              <a:gd name="connsiteY332" fmla="*/ 4063747 h 4194142"/>
              <a:gd name="connsiteX333" fmla="*/ 1860751 w 4179101"/>
              <a:gd name="connsiteY333" fmla="*/ 4064489 h 4194142"/>
              <a:gd name="connsiteX334" fmla="*/ 1898815 w 4179101"/>
              <a:gd name="connsiteY334" fmla="*/ 4066342 h 4194142"/>
              <a:gd name="connsiteX335" fmla="*/ 1967410 w 4179101"/>
              <a:gd name="connsiteY335" fmla="*/ 4070915 h 4194142"/>
              <a:gd name="connsiteX336" fmla="*/ 1986074 w 4179101"/>
              <a:gd name="connsiteY336" fmla="*/ 4073264 h 4194142"/>
              <a:gd name="connsiteX337" fmla="*/ 2045280 w 4179101"/>
              <a:gd name="connsiteY337" fmla="*/ 4073882 h 4194142"/>
              <a:gd name="connsiteX338" fmla="*/ 2133769 w 4179101"/>
              <a:gd name="connsiteY338" fmla="*/ 4072522 h 4194142"/>
              <a:gd name="connsiteX339" fmla="*/ 2208050 w 4179101"/>
              <a:gd name="connsiteY339" fmla="*/ 4068567 h 4194142"/>
              <a:gd name="connsiteX340" fmla="*/ 2213242 w 4179101"/>
              <a:gd name="connsiteY340" fmla="*/ 4067949 h 4194142"/>
              <a:gd name="connsiteX341" fmla="*/ 2235365 w 4179101"/>
              <a:gd name="connsiteY341" fmla="*/ 4061522 h 4194142"/>
              <a:gd name="connsiteX342" fmla="*/ 2293209 w 4179101"/>
              <a:gd name="connsiteY342" fmla="*/ 4052129 h 4194142"/>
              <a:gd name="connsiteX343" fmla="*/ 2309153 w 4179101"/>
              <a:gd name="connsiteY343" fmla="*/ 4052129 h 4194142"/>
              <a:gd name="connsiteX344" fmla="*/ 2320895 w 4179101"/>
              <a:gd name="connsiteY344" fmla="*/ 4052747 h 4194142"/>
              <a:gd name="connsiteX345" fmla="*/ 2409143 w 4179101"/>
              <a:gd name="connsiteY345" fmla="*/ 4037668 h 4194142"/>
              <a:gd name="connsiteX346" fmla="*/ 2410626 w 4179101"/>
              <a:gd name="connsiteY346" fmla="*/ 4039028 h 4194142"/>
              <a:gd name="connsiteX347" fmla="*/ 2410503 w 4179101"/>
              <a:gd name="connsiteY347" fmla="*/ 4039151 h 4194142"/>
              <a:gd name="connsiteX348" fmla="*/ 2426076 w 4179101"/>
              <a:gd name="connsiteY348" fmla="*/ 4034084 h 4194142"/>
              <a:gd name="connsiteX349" fmla="*/ 2411491 w 4179101"/>
              <a:gd name="connsiteY349" fmla="*/ 4024443 h 4194142"/>
              <a:gd name="connsiteX350" fmla="*/ 2395053 w 4179101"/>
              <a:gd name="connsiteY350" fmla="*/ 4025308 h 4194142"/>
              <a:gd name="connsiteX351" fmla="*/ 2384176 w 4179101"/>
              <a:gd name="connsiteY351" fmla="*/ 4026791 h 4194142"/>
              <a:gd name="connsiteX352" fmla="*/ 2345491 w 4179101"/>
              <a:gd name="connsiteY352" fmla="*/ 4028893 h 4194142"/>
              <a:gd name="connsiteX353" fmla="*/ 2306681 w 4179101"/>
              <a:gd name="connsiteY353" fmla="*/ 4030994 h 4194142"/>
              <a:gd name="connsiteX354" fmla="*/ 2227085 w 4179101"/>
              <a:gd name="connsiteY354" fmla="*/ 4038657 h 4194142"/>
              <a:gd name="connsiteX355" fmla="*/ 2156510 w 4179101"/>
              <a:gd name="connsiteY355" fmla="*/ 4043971 h 4194142"/>
              <a:gd name="connsiteX356" fmla="*/ 2109296 w 4179101"/>
              <a:gd name="connsiteY356" fmla="*/ 4044095 h 4194142"/>
              <a:gd name="connsiteX357" fmla="*/ 2083465 w 4179101"/>
              <a:gd name="connsiteY357" fmla="*/ 4048297 h 4194142"/>
              <a:gd name="connsiteX358" fmla="*/ 2069011 w 4179101"/>
              <a:gd name="connsiteY358" fmla="*/ 4047927 h 4194142"/>
              <a:gd name="connsiteX359" fmla="*/ 2061717 w 4179101"/>
              <a:gd name="connsiteY359" fmla="*/ 4047927 h 4194142"/>
              <a:gd name="connsiteX360" fmla="*/ 2006714 w 4179101"/>
              <a:gd name="connsiteY360" fmla="*/ 4052005 h 4194142"/>
              <a:gd name="connsiteX361" fmla="*/ 1964072 w 4179101"/>
              <a:gd name="connsiteY361" fmla="*/ 4050646 h 4194142"/>
              <a:gd name="connsiteX362" fmla="*/ 1941205 w 4179101"/>
              <a:gd name="connsiteY362" fmla="*/ 4052623 h 4194142"/>
              <a:gd name="connsiteX363" fmla="*/ 1919701 w 4179101"/>
              <a:gd name="connsiteY363" fmla="*/ 4054601 h 4194142"/>
              <a:gd name="connsiteX364" fmla="*/ 1883986 w 4179101"/>
              <a:gd name="connsiteY364" fmla="*/ 4058927 h 4194142"/>
              <a:gd name="connsiteX365" fmla="*/ 1869527 w 4179101"/>
              <a:gd name="connsiteY365" fmla="*/ 4058061 h 4194142"/>
              <a:gd name="connsiteX366" fmla="*/ 1877435 w 4179101"/>
              <a:gd name="connsiteY366" fmla="*/ 4055219 h 4194142"/>
              <a:gd name="connsiteX367" fmla="*/ 1882009 w 4179101"/>
              <a:gd name="connsiteY367" fmla="*/ 4049533 h 4194142"/>
              <a:gd name="connsiteX368" fmla="*/ 1883491 w 4179101"/>
              <a:gd name="connsiteY368" fmla="*/ 4047556 h 4194142"/>
              <a:gd name="connsiteX369" fmla="*/ 1912164 w 4179101"/>
              <a:gd name="connsiteY369" fmla="*/ 4043230 h 4194142"/>
              <a:gd name="connsiteX370" fmla="*/ 1921554 w 4179101"/>
              <a:gd name="connsiteY370" fmla="*/ 4042612 h 4194142"/>
              <a:gd name="connsiteX371" fmla="*/ 1910557 w 4179101"/>
              <a:gd name="connsiteY371" fmla="*/ 4039522 h 4194142"/>
              <a:gd name="connsiteX372" fmla="*/ 1880773 w 4179101"/>
              <a:gd name="connsiteY372" fmla="*/ 4031365 h 4194142"/>
              <a:gd name="connsiteX373" fmla="*/ 1862482 w 4179101"/>
              <a:gd name="connsiteY373" fmla="*/ 4025679 h 4194142"/>
              <a:gd name="connsiteX374" fmla="*/ 1757065 w 4179101"/>
              <a:gd name="connsiteY374" fmla="*/ 4009241 h 4194142"/>
              <a:gd name="connsiteX375" fmla="*/ 1657581 w 4179101"/>
              <a:gd name="connsiteY375" fmla="*/ 3988723 h 4194142"/>
              <a:gd name="connsiteX376" fmla="*/ 1559314 w 4179101"/>
              <a:gd name="connsiteY376" fmla="*/ 3963015 h 4194142"/>
              <a:gd name="connsiteX377" fmla="*/ 1468343 w 4179101"/>
              <a:gd name="connsiteY377" fmla="*/ 3933352 h 4194142"/>
              <a:gd name="connsiteX378" fmla="*/ 1413338 w 4179101"/>
              <a:gd name="connsiteY378" fmla="*/ 3912958 h 4194142"/>
              <a:gd name="connsiteX379" fmla="*/ 1358710 w 4179101"/>
              <a:gd name="connsiteY379" fmla="*/ 3891576 h 4194142"/>
              <a:gd name="connsiteX380" fmla="*/ 1282328 w 4179101"/>
              <a:gd name="connsiteY380" fmla="*/ 3855980 h 4194142"/>
              <a:gd name="connsiteX381" fmla="*/ 1240179 w 4179101"/>
              <a:gd name="connsiteY381" fmla="*/ 3837441 h 4194142"/>
              <a:gd name="connsiteX382" fmla="*/ 1192718 w 4179101"/>
              <a:gd name="connsiteY382" fmla="*/ 3816429 h 4194142"/>
              <a:gd name="connsiteX383" fmla="*/ 1146738 w 4179101"/>
              <a:gd name="connsiteY383" fmla="*/ 3792451 h 4194142"/>
              <a:gd name="connsiteX384" fmla="*/ 1103847 w 4179101"/>
              <a:gd name="connsiteY384" fmla="*/ 3766002 h 4194142"/>
              <a:gd name="connsiteX385" fmla="*/ 1060216 w 4179101"/>
              <a:gd name="connsiteY385" fmla="*/ 3743878 h 4194142"/>
              <a:gd name="connsiteX386" fmla="*/ 1053293 w 4179101"/>
              <a:gd name="connsiteY386" fmla="*/ 3740293 h 4194142"/>
              <a:gd name="connsiteX387" fmla="*/ 1008549 w 4179101"/>
              <a:gd name="connsiteY387" fmla="*/ 3718417 h 4194142"/>
              <a:gd name="connsiteX388" fmla="*/ 964670 w 4179101"/>
              <a:gd name="connsiteY388" fmla="*/ 3694439 h 4194142"/>
              <a:gd name="connsiteX389" fmla="*/ 952681 w 4179101"/>
              <a:gd name="connsiteY389" fmla="*/ 3685663 h 4194142"/>
              <a:gd name="connsiteX390" fmla="*/ 924375 w 4179101"/>
              <a:gd name="connsiteY390" fmla="*/ 3673427 h 4194142"/>
              <a:gd name="connsiteX391" fmla="*/ 916713 w 4179101"/>
              <a:gd name="connsiteY391" fmla="*/ 3667618 h 4194142"/>
              <a:gd name="connsiteX392" fmla="*/ 891127 w 4179101"/>
              <a:gd name="connsiteY392" fmla="*/ 3647719 h 4194142"/>
              <a:gd name="connsiteX393" fmla="*/ 839090 w 4179101"/>
              <a:gd name="connsiteY393" fmla="*/ 3618550 h 4194142"/>
              <a:gd name="connsiteX394" fmla="*/ 827348 w 4179101"/>
              <a:gd name="connsiteY394" fmla="*/ 3609033 h 4194142"/>
              <a:gd name="connsiteX395" fmla="*/ 834395 w 4179101"/>
              <a:gd name="connsiteY395" fmla="*/ 3609775 h 4194142"/>
              <a:gd name="connsiteX396" fmla="*/ 839338 w 4179101"/>
              <a:gd name="connsiteY396" fmla="*/ 3610640 h 4194142"/>
              <a:gd name="connsiteX397" fmla="*/ 831180 w 4179101"/>
              <a:gd name="connsiteY397" fmla="*/ 3604707 h 4194142"/>
              <a:gd name="connsiteX398" fmla="*/ 781742 w 4179101"/>
              <a:gd name="connsiteY398" fmla="*/ 3571212 h 4194142"/>
              <a:gd name="connsiteX399" fmla="*/ 746274 w 4179101"/>
              <a:gd name="connsiteY399" fmla="*/ 3536605 h 4194142"/>
              <a:gd name="connsiteX400" fmla="*/ 704504 w 4179101"/>
              <a:gd name="connsiteY400" fmla="*/ 3500762 h 4194142"/>
              <a:gd name="connsiteX401" fmla="*/ 664956 w 4179101"/>
              <a:gd name="connsiteY401" fmla="*/ 3459110 h 4194142"/>
              <a:gd name="connsiteX402" fmla="*/ 627999 w 4179101"/>
              <a:gd name="connsiteY402" fmla="*/ 3421165 h 4194142"/>
              <a:gd name="connsiteX403" fmla="*/ 589312 w 4179101"/>
              <a:gd name="connsiteY403" fmla="*/ 3381985 h 4194142"/>
              <a:gd name="connsiteX404" fmla="*/ 558289 w 4179101"/>
              <a:gd name="connsiteY404" fmla="*/ 3350097 h 4194142"/>
              <a:gd name="connsiteX405" fmla="*/ 531593 w 4179101"/>
              <a:gd name="connsiteY405" fmla="*/ 3321052 h 4194142"/>
              <a:gd name="connsiteX406" fmla="*/ 527019 w 4179101"/>
              <a:gd name="connsiteY406" fmla="*/ 3317962 h 4194142"/>
              <a:gd name="connsiteX407" fmla="*/ 3697521 w 4179101"/>
              <a:gd name="connsiteY407" fmla="*/ 3317467 h 4194142"/>
              <a:gd name="connsiteX408" fmla="*/ 3704813 w 4179101"/>
              <a:gd name="connsiteY408" fmla="*/ 3317961 h 4194142"/>
              <a:gd name="connsiteX409" fmla="*/ 3704689 w 4179101"/>
              <a:gd name="connsiteY409" fmla="*/ 3318950 h 4194142"/>
              <a:gd name="connsiteX410" fmla="*/ 3669958 w 4179101"/>
              <a:gd name="connsiteY410" fmla="*/ 3367524 h 4194142"/>
              <a:gd name="connsiteX411" fmla="*/ 3634980 w 4179101"/>
              <a:gd name="connsiteY411" fmla="*/ 3412019 h 4194142"/>
              <a:gd name="connsiteX412" fmla="*/ 3625958 w 4179101"/>
              <a:gd name="connsiteY412" fmla="*/ 3422401 h 4194142"/>
              <a:gd name="connsiteX413" fmla="*/ 3624351 w 4179101"/>
              <a:gd name="connsiteY413" fmla="*/ 3421041 h 4194142"/>
              <a:gd name="connsiteX414" fmla="*/ 3632508 w 4179101"/>
              <a:gd name="connsiteY414" fmla="*/ 3410536 h 4194142"/>
              <a:gd name="connsiteX415" fmla="*/ 3659576 w 4179101"/>
              <a:gd name="connsiteY415" fmla="*/ 3367524 h 4194142"/>
              <a:gd name="connsiteX416" fmla="*/ 3668846 w 4179101"/>
              <a:gd name="connsiteY416" fmla="*/ 3353557 h 4194142"/>
              <a:gd name="connsiteX417" fmla="*/ 3671071 w 4179101"/>
              <a:gd name="connsiteY417" fmla="*/ 3354670 h 4194142"/>
              <a:gd name="connsiteX418" fmla="*/ 3670082 w 4179101"/>
              <a:gd name="connsiteY418" fmla="*/ 3363692 h 4194142"/>
              <a:gd name="connsiteX419" fmla="*/ 3685161 w 4179101"/>
              <a:gd name="connsiteY419" fmla="*/ 3338602 h 4194142"/>
              <a:gd name="connsiteX420" fmla="*/ 3697644 w 4179101"/>
              <a:gd name="connsiteY420" fmla="*/ 3317591 h 4194142"/>
              <a:gd name="connsiteX421" fmla="*/ 3732498 w 4179101"/>
              <a:gd name="connsiteY421" fmla="*/ 3300782 h 4194142"/>
              <a:gd name="connsiteX422" fmla="*/ 3728048 w 4179101"/>
              <a:gd name="connsiteY422" fmla="*/ 3308322 h 4194142"/>
              <a:gd name="connsiteX423" fmla="*/ 3708149 w 4179101"/>
              <a:gd name="connsiteY423" fmla="*/ 3332052 h 4194142"/>
              <a:gd name="connsiteX424" fmla="*/ 3717295 w 4179101"/>
              <a:gd name="connsiteY424" fmla="*/ 3314254 h 4194142"/>
              <a:gd name="connsiteX425" fmla="*/ 3732498 w 4179101"/>
              <a:gd name="connsiteY425" fmla="*/ 3300782 h 4194142"/>
              <a:gd name="connsiteX426" fmla="*/ 367331 w 4179101"/>
              <a:gd name="connsiteY426" fmla="*/ 3282737 h 4194142"/>
              <a:gd name="connsiteX427" fmla="*/ 376971 w 4179101"/>
              <a:gd name="connsiteY427" fmla="*/ 3291265 h 4194142"/>
              <a:gd name="connsiteX428" fmla="*/ 400948 w 4179101"/>
              <a:gd name="connsiteY428" fmla="*/ 3319445 h 4194142"/>
              <a:gd name="connsiteX429" fmla="*/ 400454 w 4179101"/>
              <a:gd name="connsiteY429" fmla="*/ 3320928 h 4194142"/>
              <a:gd name="connsiteX430" fmla="*/ 422702 w 4179101"/>
              <a:gd name="connsiteY430" fmla="*/ 3348243 h 4194142"/>
              <a:gd name="connsiteX431" fmla="*/ 422825 w 4179101"/>
              <a:gd name="connsiteY431" fmla="*/ 3348243 h 4194142"/>
              <a:gd name="connsiteX432" fmla="*/ 432589 w 4179101"/>
              <a:gd name="connsiteY432" fmla="*/ 3359985 h 4194142"/>
              <a:gd name="connsiteX433" fmla="*/ 432589 w 4179101"/>
              <a:gd name="connsiteY433" fmla="*/ 3363198 h 4194142"/>
              <a:gd name="connsiteX434" fmla="*/ 423567 w 4179101"/>
              <a:gd name="connsiteY434" fmla="*/ 3352940 h 4194142"/>
              <a:gd name="connsiteX435" fmla="*/ 376230 w 4179101"/>
              <a:gd name="connsiteY435" fmla="*/ 3295962 h 4194142"/>
              <a:gd name="connsiteX436" fmla="*/ 367331 w 4179101"/>
              <a:gd name="connsiteY436" fmla="*/ 3282737 h 4194142"/>
              <a:gd name="connsiteX437" fmla="*/ 362254 w 4179101"/>
              <a:gd name="connsiteY437" fmla="*/ 3235152 h 4194142"/>
              <a:gd name="connsiteX438" fmla="*/ 375973 w 4179101"/>
              <a:gd name="connsiteY438" fmla="*/ 3249613 h 4194142"/>
              <a:gd name="connsiteX439" fmla="*/ 379063 w 4179101"/>
              <a:gd name="connsiteY439" fmla="*/ 3257029 h 4194142"/>
              <a:gd name="connsiteX440" fmla="*/ 379063 w 4179101"/>
              <a:gd name="connsiteY440" fmla="*/ 3257152 h 4194142"/>
              <a:gd name="connsiteX441" fmla="*/ 366086 w 4179101"/>
              <a:gd name="connsiteY441" fmla="*/ 3243433 h 4194142"/>
              <a:gd name="connsiteX442" fmla="*/ 362254 w 4179101"/>
              <a:gd name="connsiteY442" fmla="*/ 3235152 h 4194142"/>
              <a:gd name="connsiteX443" fmla="*/ 3833682 w 4179101"/>
              <a:gd name="connsiteY443" fmla="*/ 3222103 h 4194142"/>
              <a:gd name="connsiteX444" fmla="*/ 3836443 w 4179101"/>
              <a:gd name="connsiteY444" fmla="*/ 3223904 h 4194142"/>
              <a:gd name="connsiteX445" fmla="*/ 3815679 w 4179101"/>
              <a:gd name="connsiteY445" fmla="*/ 3255050 h 4194142"/>
              <a:gd name="connsiteX446" fmla="*/ 3783173 w 4179101"/>
              <a:gd name="connsiteY446" fmla="*/ 3306343 h 4194142"/>
              <a:gd name="connsiteX447" fmla="*/ 3749430 w 4179101"/>
              <a:gd name="connsiteY447" fmla="*/ 3353434 h 4194142"/>
              <a:gd name="connsiteX448" fmla="*/ 3737936 w 4179101"/>
              <a:gd name="connsiteY448" fmla="*/ 3367894 h 4194142"/>
              <a:gd name="connsiteX449" fmla="*/ 3747330 w 4179101"/>
              <a:gd name="connsiteY449" fmla="*/ 3350344 h 4194142"/>
              <a:gd name="connsiteX450" fmla="*/ 3770937 w 4179101"/>
              <a:gd name="connsiteY450" fmla="*/ 3317096 h 4194142"/>
              <a:gd name="connsiteX451" fmla="*/ 3793431 w 4179101"/>
              <a:gd name="connsiteY451" fmla="*/ 3282860 h 4194142"/>
              <a:gd name="connsiteX452" fmla="*/ 3809993 w 4179101"/>
              <a:gd name="connsiteY452" fmla="*/ 3259253 h 4194142"/>
              <a:gd name="connsiteX453" fmla="*/ 3819263 w 4179101"/>
              <a:gd name="connsiteY453" fmla="*/ 3240188 h 4194142"/>
              <a:gd name="connsiteX454" fmla="*/ 3833600 w 4179101"/>
              <a:gd name="connsiteY454" fmla="*/ 3222050 h 4194142"/>
              <a:gd name="connsiteX455" fmla="*/ 3833724 w 4179101"/>
              <a:gd name="connsiteY455" fmla="*/ 3222050 h 4194142"/>
              <a:gd name="connsiteX456" fmla="*/ 3833682 w 4179101"/>
              <a:gd name="connsiteY456" fmla="*/ 3222103 h 4194142"/>
              <a:gd name="connsiteX457" fmla="*/ 3854860 w 4179101"/>
              <a:gd name="connsiteY457" fmla="*/ 3191893 h 4194142"/>
              <a:gd name="connsiteX458" fmla="*/ 3849916 w 4179101"/>
              <a:gd name="connsiteY458" fmla="*/ 3204994 h 4194142"/>
              <a:gd name="connsiteX459" fmla="*/ 3838916 w 4179101"/>
              <a:gd name="connsiteY459" fmla="*/ 3214882 h 4194142"/>
              <a:gd name="connsiteX460" fmla="*/ 3838792 w 4179101"/>
              <a:gd name="connsiteY460" fmla="*/ 3214759 h 4194142"/>
              <a:gd name="connsiteX461" fmla="*/ 3844107 w 4179101"/>
              <a:gd name="connsiteY461" fmla="*/ 3204006 h 4194142"/>
              <a:gd name="connsiteX462" fmla="*/ 3854860 w 4179101"/>
              <a:gd name="connsiteY462" fmla="*/ 3191893 h 4194142"/>
              <a:gd name="connsiteX463" fmla="*/ 331275 w 4179101"/>
              <a:gd name="connsiteY463" fmla="*/ 3162508 h 4194142"/>
              <a:gd name="connsiteX464" fmla="*/ 331354 w 4179101"/>
              <a:gd name="connsiteY464" fmla="*/ 3162600 h 4194142"/>
              <a:gd name="connsiteX465" fmla="*/ 331354 w 4179101"/>
              <a:gd name="connsiteY465" fmla="*/ 3162724 h 4194142"/>
              <a:gd name="connsiteX466" fmla="*/ 3771184 w 4179101"/>
              <a:gd name="connsiteY466" fmla="*/ 3159140 h 4194142"/>
              <a:gd name="connsiteX467" fmla="*/ 3762903 w 4179101"/>
              <a:gd name="connsiteY467" fmla="*/ 3169769 h 4194142"/>
              <a:gd name="connsiteX468" fmla="*/ 3713340 w 4179101"/>
              <a:gd name="connsiteY468" fmla="*/ 3229096 h 4194142"/>
              <a:gd name="connsiteX469" fmla="*/ 3710497 w 4179101"/>
              <a:gd name="connsiteY469" fmla="*/ 3235522 h 4194142"/>
              <a:gd name="connsiteX470" fmla="*/ 3707284 w 4179101"/>
              <a:gd name="connsiteY470" fmla="*/ 3242568 h 4194142"/>
              <a:gd name="connsiteX471" fmla="*/ 3677250 w 4179101"/>
              <a:gd name="connsiteY471" fmla="*/ 3277175 h 4194142"/>
              <a:gd name="connsiteX472" fmla="*/ 3653766 w 4179101"/>
              <a:gd name="connsiteY472" fmla="*/ 3314995 h 4194142"/>
              <a:gd name="connsiteX473" fmla="*/ 3645486 w 4179101"/>
              <a:gd name="connsiteY473" fmla="*/ 3326861 h 4194142"/>
              <a:gd name="connsiteX474" fmla="*/ 3639306 w 4179101"/>
              <a:gd name="connsiteY474" fmla="*/ 3325377 h 4194142"/>
              <a:gd name="connsiteX475" fmla="*/ 3635845 w 4179101"/>
              <a:gd name="connsiteY475" fmla="*/ 3321052 h 4194142"/>
              <a:gd name="connsiteX476" fmla="*/ 3569473 w 4179101"/>
              <a:gd name="connsiteY476" fmla="*/ 3401884 h 4194142"/>
              <a:gd name="connsiteX477" fmla="*/ 3530169 w 4179101"/>
              <a:gd name="connsiteY477" fmla="*/ 3449469 h 4194142"/>
              <a:gd name="connsiteX478" fmla="*/ 3503843 w 4179101"/>
              <a:gd name="connsiteY478" fmla="*/ 3468750 h 4194142"/>
              <a:gd name="connsiteX479" fmla="*/ 3489753 w 4179101"/>
              <a:gd name="connsiteY479" fmla="*/ 3489391 h 4194142"/>
              <a:gd name="connsiteX480" fmla="*/ 3430179 w 4179101"/>
              <a:gd name="connsiteY480" fmla="*/ 3553538 h 4194142"/>
              <a:gd name="connsiteX481" fmla="*/ 3401999 w 4179101"/>
              <a:gd name="connsiteY481" fmla="*/ 3575415 h 4194142"/>
              <a:gd name="connsiteX482" fmla="*/ 3373324 w 4179101"/>
              <a:gd name="connsiteY482" fmla="*/ 3610640 h 4194142"/>
              <a:gd name="connsiteX483" fmla="*/ 3344526 w 4179101"/>
              <a:gd name="connsiteY483" fmla="*/ 3644382 h 4194142"/>
              <a:gd name="connsiteX484" fmla="*/ 3342796 w 4179101"/>
              <a:gd name="connsiteY484" fmla="*/ 3646854 h 4194142"/>
              <a:gd name="connsiteX485" fmla="*/ 3350088 w 4179101"/>
              <a:gd name="connsiteY485" fmla="*/ 3641663 h 4194142"/>
              <a:gd name="connsiteX486" fmla="*/ 3414606 w 4179101"/>
              <a:gd name="connsiteY486" fmla="*/ 3589381 h 4194142"/>
              <a:gd name="connsiteX487" fmla="*/ 3456258 w 4179101"/>
              <a:gd name="connsiteY487" fmla="*/ 3547234 h 4194142"/>
              <a:gd name="connsiteX488" fmla="*/ 3501248 w 4179101"/>
              <a:gd name="connsiteY488" fmla="*/ 3509290 h 4194142"/>
              <a:gd name="connsiteX489" fmla="*/ 3505326 w 4179101"/>
              <a:gd name="connsiteY489" fmla="*/ 3505088 h 4194142"/>
              <a:gd name="connsiteX490" fmla="*/ 3543518 w 4179101"/>
              <a:gd name="connsiteY490" fmla="*/ 3462076 h 4194142"/>
              <a:gd name="connsiteX491" fmla="*/ 3552417 w 4179101"/>
              <a:gd name="connsiteY491" fmla="*/ 3454907 h 4194142"/>
              <a:gd name="connsiteX492" fmla="*/ 3593080 w 4179101"/>
              <a:gd name="connsiteY492" fmla="*/ 3421042 h 4194142"/>
              <a:gd name="connsiteX493" fmla="*/ 3596170 w 4179101"/>
              <a:gd name="connsiteY493" fmla="*/ 3416469 h 4194142"/>
              <a:gd name="connsiteX494" fmla="*/ 3616811 w 4179101"/>
              <a:gd name="connsiteY494" fmla="*/ 3391131 h 4194142"/>
              <a:gd name="connsiteX495" fmla="*/ 3642025 w 4179101"/>
              <a:gd name="connsiteY495" fmla="*/ 3363075 h 4194142"/>
              <a:gd name="connsiteX496" fmla="*/ 3679104 w 4179101"/>
              <a:gd name="connsiteY496" fmla="*/ 3308815 h 4194142"/>
              <a:gd name="connsiteX497" fmla="*/ 3716925 w 4179101"/>
              <a:gd name="connsiteY497" fmla="*/ 3257399 h 4194142"/>
              <a:gd name="connsiteX498" fmla="*/ 3753139 w 4179101"/>
              <a:gd name="connsiteY498" fmla="*/ 3204623 h 4194142"/>
              <a:gd name="connsiteX499" fmla="*/ 3754375 w 4179101"/>
              <a:gd name="connsiteY499" fmla="*/ 3198073 h 4194142"/>
              <a:gd name="connsiteX500" fmla="*/ 3764633 w 4179101"/>
              <a:gd name="connsiteY500" fmla="*/ 3171128 h 4194142"/>
              <a:gd name="connsiteX501" fmla="*/ 3764757 w 4179101"/>
              <a:gd name="connsiteY501" fmla="*/ 3170881 h 4194142"/>
              <a:gd name="connsiteX502" fmla="*/ 3771184 w 4179101"/>
              <a:gd name="connsiteY502" fmla="*/ 3159140 h 4194142"/>
              <a:gd name="connsiteX503" fmla="*/ 3909242 w 4179101"/>
              <a:gd name="connsiteY503" fmla="*/ 3155308 h 4194142"/>
              <a:gd name="connsiteX504" fmla="*/ 3905163 w 4179101"/>
              <a:gd name="connsiteY504" fmla="*/ 3175331 h 4194142"/>
              <a:gd name="connsiteX505" fmla="*/ 3896264 w 4179101"/>
              <a:gd name="connsiteY505" fmla="*/ 3178791 h 4194142"/>
              <a:gd name="connsiteX506" fmla="*/ 3905410 w 4179101"/>
              <a:gd name="connsiteY506" fmla="*/ 3158769 h 4194142"/>
              <a:gd name="connsiteX507" fmla="*/ 3905287 w 4179101"/>
              <a:gd name="connsiteY507" fmla="*/ 3158769 h 4194142"/>
              <a:gd name="connsiteX508" fmla="*/ 3909242 w 4179101"/>
              <a:gd name="connsiteY508" fmla="*/ 3155308 h 4194142"/>
              <a:gd name="connsiteX509" fmla="*/ 319736 w 4179101"/>
              <a:gd name="connsiteY509" fmla="*/ 3132937 h 4194142"/>
              <a:gd name="connsiteX510" fmla="*/ 323444 w 4179101"/>
              <a:gd name="connsiteY510" fmla="*/ 3140847 h 4194142"/>
              <a:gd name="connsiteX511" fmla="*/ 331275 w 4179101"/>
              <a:gd name="connsiteY511" fmla="*/ 3162508 h 4194142"/>
              <a:gd name="connsiteX512" fmla="*/ 327893 w 4179101"/>
              <a:gd name="connsiteY512" fmla="*/ 3158522 h 4194142"/>
              <a:gd name="connsiteX513" fmla="*/ 319736 w 4179101"/>
              <a:gd name="connsiteY513" fmla="*/ 3132937 h 4194142"/>
              <a:gd name="connsiteX514" fmla="*/ 273642 w 4179101"/>
              <a:gd name="connsiteY514" fmla="*/ 3090172 h 4194142"/>
              <a:gd name="connsiteX515" fmla="*/ 285260 w 4179101"/>
              <a:gd name="connsiteY515" fmla="*/ 3101666 h 4194142"/>
              <a:gd name="connsiteX516" fmla="*/ 285260 w 4179101"/>
              <a:gd name="connsiteY516" fmla="*/ 3101543 h 4194142"/>
              <a:gd name="connsiteX517" fmla="*/ 291811 w 4179101"/>
              <a:gd name="connsiteY517" fmla="*/ 3125026 h 4194142"/>
              <a:gd name="connsiteX518" fmla="*/ 288474 w 4179101"/>
              <a:gd name="connsiteY518" fmla="*/ 3122307 h 4194142"/>
              <a:gd name="connsiteX519" fmla="*/ 273642 w 4179101"/>
              <a:gd name="connsiteY519" fmla="*/ 3090172 h 4194142"/>
              <a:gd name="connsiteX520" fmla="*/ 3847567 w 4179101"/>
              <a:gd name="connsiteY520" fmla="*/ 3066565 h 4194142"/>
              <a:gd name="connsiteX521" fmla="*/ 3841016 w 4179101"/>
              <a:gd name="connsiteY521" fmla="*/ 3084239 h 4194142"/>
              <a:gd name="connsiteX522" fmla="*/ 3823960 w 4179101"/>
              <a:gd name="connsiteY522" fmla="*/ 3116375 h 4194142"/>
              <a:gd name="connsiteX523" fmla="*/ 3820870 w 4179101"/>
              <a:gd name="connsiteY523" fmla="*/ 3123296 h 4194142"/>
              <a:gd name="connsiteX524" fmla="*/ 3814690 w 4179101"/>
              <a:gd name="connsiteY524" fmla="*/ 3137634 h 4194142"/>
              <a:gd name="connsiteX525" fmla="*/ 3815061 w 4179101"/>
              <a:gd name="connsiteY525" fmla="*/ 3142825 h 4194142"/>
              <a:gd name="connsiteX526" fmla="*/ 3819263 w 4179101"/>
              <a:gd name="connsiteY526" fmla="*/ 3134420 h 4194142"/>
              <a:gd name="connsiteX527" fmla="*/ 3832612 w 4179101"/>
              <a:gd name="connsiteY527" fmla="*/ 3112173 h 4194142"/>
              <a:gd name="connsiteX528" fmla="*/ 3844724 w 4179101"/>
              <a:gd name="connsiteY528" fmla="*/ 3089431 h 4194142"/>
              <a:gd name="connsiteX529" fmla="*/ 3844600 w 4179101"/>
              <a:gd name="connsiteY529" fmla="*/ 3089307 h 4194142"/>
              <a:gd name="connsiteX530" fmla="*/ 3852140 w 4179101"/>
              <a:gd name="connsiteY530" fmla="*/ 3069408 h 4194142"/>
              <a:gd name="connsiteX531" fmla="*/ 3847567 w 4179101"/>
              <a:gd name="connsiteY531" fmla="*/ 3066565 h 4194142"/>
              <a:gd name="connsiteX532" fmla="*/ 3936310 w 4179101"/>
              <a:gd name="connsiteY532" fmla="*/ 3048643 h 4194142"/>
              <a:gd name="connsiteX533" fmla="*/ 3936314 w 4179101"/>
              <a:gd name="connsiteY533" fmla="*/ 3048668 h 4194142"/>
              <a:gd name="connsiteX534" fmla="*/ 3936186 w 4179101"/>
              <a:gd name="connsiteY534" fmla="*/ 3048767 h 4194142"/>
              <a:gd name="connsiteX535" fmla="*/ 3941748 w 4179101"/>
              <a:gd name="connsiteY535" fmla="*/ 3044441 h 4194142"/>
              <a:gd name="connsiteX536" fmla="*/ 3942984 w 4179101"/>
              <a:gd name="connsiteY536" fmla="*/ 3052228 h 4194142"/>
              <a:gd name="connsiteX537" fmla="*/ 3937545 w 4179101"/>
              <a:gd name="connsiteY537" fmla="*/ 3056924 h 4194142"/>
              <a:gd name="connsiteX538" fmla="*/ 3936314 w 4179101"/>
              <a:gd name="connsiteY538" fmla="*/ 3048668 h 4194142"/>
              <a:gd name="connsiteX539" fmla="*/ 3920119 w 4179101"/>
              <a:gd name="connsiteY539" fmla="*/ 2989688 h 4194142"/>
              <a:gd name="connsiteX540" fmla="*/ 3916040 w 4179101"/>
              <a:gd name="connsiteY540" fmla="*/ 2991171 h 4194142"/>
              <a:gd name="connsiteX541" fmla="*/ 3918141 w 4179101"/>
              <a:gd name="connsiteY541" fmla="*/ 3000194 h 4194142"/>
              <a:gd name="connsiteX542" fmla="*/ 3918264 w 4179101"/>
              <a:gd name="connsiteY542" fmla="*/ 3000194 h 4194142"/>
              <a:gd name="connsiteX543" fmla="*/ 3923703 w 4179101"/>
              <a:gd name="connsiteY543" fmla="*/ 2999328 h 4194142"/>
              <a:gd name="connsiteX544" fmla="*/ 3920119 w 4179101"/>
              <a:gd name="connsiteY544" fmla="*/ 2989688 h 4194142"/>
              <a:gd name="connsiteX545" fmla="*/ 3905163 w 4179101"/>
              <a:gd name="connsiteY545" fmla="*/ 2941238 h 4194142"/>
              <a:gd name="connsiteX546" fmla="*/ 3895522 w 4179101"/>
              <a:gd name="connsiteY546" fmla="*/ 2949519 h 4194142"/>
              <a:gd name="connsiteX547" fmla="*/ 3894163 w 4179101"/>
              <a:gd name="connsiteY547" fmla="*/ 2954586 h 4194142"/>
              <a:gd name="connsiteX548" fmla="*/ 3904792 w 4179101"/>
              <a:gd name="connsiteY548" fmla="*/ 2945934 h 4194142"/>
              <a:gd name="connsiteX549" fmla="*/ 3904669 w 4179101"/>
              <a:gd name="connsiteY549" fmla="*/ 2945934 h 4194142"/>
              <a:gd name="connsiteX550" fmla="*/ 3905163 w 4179101"/>
              <a:gd name="connsiteY550" fmla="*/ 2941238 h 4194142"/>
              <a:gd name="connsiteX551" fmla="*/ 167602 w 4179101"/>
              <a:gd name="connsiteY551" fmla="*/ 2931721 h 4194142"/>
              <a:gd name="connsiteX552" fmla="*/ 173782 w 4179101"/>
              <a:gd name="connsiteY552" fmla="*/ 2940867 h 4194142"/>
              <a:gd name="connsiteX553" fmla="*/ 209872 w 4179101"/>
              <a:gd name="connsiteY553" fmla="*/ 2991171 h 4194142"/>
              <a:gd name="connsiteX554" fmla="*/ 220378 w 4179101"/>
              <a:gd name="connsiteY554" fmla="*/ 3011812 h 4194142"/>
              <a:gd name="connsiteX555" fmla="*/ 229523 w 4179101"/>
              <a:gd name="connsiteY555" fmla="*/ 3026149 h 4194142"/>
              <a:gd name="connsiteX556" fmla="*/ 232119 w 4179101"/>
              <a:gd name="connsiteY556" fmla="*/ 3022194 h 4194142"/>
              <a:gd name="connsiteX557" fmla="*/ 233231 w 4179101"/>
              <a:gd name="connsiteY557" fmla="*/ 3018115 h 4194142"/>
              <a:gd name="connsiteX558" fmla="*/ 238669 w 4179101"/>
              <a:gd name="connsiteY558" fmla="*/ 3029116 h 4194142"/>
              <a:gd name="connsiteX559" fmla="*/ 258074 w 4179101"/>
              <a:gd name="connsiteY559" fmla="*/ 3081768 h 4194142"/>
              <a:gd name="connsiteX560" fmla="*/ 291322 w 4179101"/>
              <a:gd name="connsiteY560" fmla="*/ 3141465 h 4194142"/>
              <a:gd name="connsiteX561" fmla="*/ 308502 w 4179101"/>
              <a:gd name="connsiteY561" fmla="*/ 3171129 h 4194142"/>
              <a:gd name="connsiteX562" fmla="*/ 326918 w 4179101"/>
              <a:gd name="connsiteY562" fmla="*/ 3200050 h 4194142"/>
              <a:gd name="connsiteX563" fmla="*/ 330501 w 4179101"/>
              <a:gd name="connsiteY563" fmla="*/ 3204871 h 4194142"/>
              <a:gd name="connsiteX564" fmla="*/ 352749 w 4179101"/>
              <a:gd name="connsiteY564" fmla="*/ 3235647 h 4194142"/>
              <a:gd name="connsiteX565" fmla="*/ 389828 w 4179101"/>
              <a:gd name="connsiteY565" fmla="*/ 3288669 h 4194142"/>
              <a:gd name="connsiteX566" fmla="*/ 400581 w 4179101"/>
              <a:gd name="connsiteY566" fmla="*/ 3304119 h 4194142"/>
              <a:gd name="connsiteX567" fmla="*/ 400457 w 4179101"/>
              <a:gd name="connsiteY567" fmla="*/ 3304119 h 4194142"/>
              <a:gd name="connsiteX568" fmla="*/ 387109 w 4179101"/>
              <a:gd name="connsiteY568" fmla="*/ 3293490 h 4194142"/>
              <a:gd name="connsiteX569" fmla="*/ 343973 w 4179101"/>
              <a:gd name="connsiteY569" fmla="*/ 3247512 h 4194142"/>
              <a:gd name="connsiteX570" fmla="*/ 318636 w 4179101"/>
              <a:gd name="connsiteY570" fmla="*/ 3202399 h 4194142"/>
              <a:gd name="connsiteX571" fmla="*/ 301457 w 4179101"/>
              <a:gd name="connsiteY571" fmla="*/ 3169151 h 4194142"/>
              <a:gd name="connsiteX572" fmla="*/ 262647 w 4179101"/>
              <a:gd name="connsiteY572" fmla="*/ 3104263 h 4194142"/>
              <a:gd name="connsiteX573" fmla="*/ 256467 w 4179101"/>
              <a:gd name="connsiteY573" fmla="*/ 3092274 h 4194142"/>
              <a:gd name="connsiteX574" fmla="*/ 234961 w 4179101"/>
              <a:gd name="connsiteY574" fmla="*/ 3050622 h 4194142"/>
              <a:gd name="connsiteX575" fmla="*/ 202333 w 4179101"/>
              <a:gd name="connsiteY575" fmla="*/ 2996609 h 4194142"/>
              <a:gd name="connsiteX576" fmla="*/ 171928 w 4179101"/>
              <a:gd name="connsiteY576" fmla="*/ 2941485 h 4194142"/>
              <a:gd name="connsiteX577" fmla="*/ 167602 w 4179101"/>
              <a:gd name="connsiteY577" fmla="*/ 2931721 h 4194142"/>
              <a:gd name="connsiteX578" fmla="*/ 289220 w 4179101"/>
              <a:gd name="connsiteY578" fmla="*/ 2919608 h 4194142"/>
              <a:gd name="connsiteX579" fmla="*/ 297872 w 4179101"/>
              <a:gd name="connsiteY579" fmla="*/ 2945934 h 4194142"/>
              <a:gd name="connsiteX580" fmla="*/ 325311 w 4179101"/>
              <a:gd name="connsiteY580" fmla="*/ 3008598 h 4194142"/>
              <a:gd name="connsiteX581" fmla="*/ 327288 w 4179101"/>
              <a:gd name="connsiteY581" fmla="*/ 3011688 h 4194142"/>
              <a:gd name="connsiteX582" fmla="*/ 339030 w 4179101"/>
              <a:gd name="connsiteY582" fmla="*/ 3028250 h 4194142"/>
              <a:gd name="connsiteX583" fmla="*/ 394895 w 4179101"/>
              <a:gd name="connsiteY583" fmla="*/ 3117611 h 4194142"/>
              <a:gd name="connsiteX584" fmla="*/ 397367 w 4179101"/>
              <a:gd name="connsiteY584" fmla="*/ 3124409 h 4194142"/>
              <a:gd name="connsiteX585" fmla="*/ 396255 w 4179101"/>
              <a:gd name="connsiteY585" fmla="*/ 3128735 h 4194142"/>
              <a:gd name="connsiteX586" fmla="*/ 400704 w 4179101"/>
              <a:gd name="connsiteY586" fmla="*/ 3129476 h 4194142"/>
              <a:gd name="connsiteX587" fmla="*/ 407131 w 4179101"/>
              <a:gd name="connsiteY587" fmla="*/ 3136150 h 4194142"/>
              <a:gd name="connsiteX588" fmla="*/ 424188 w 4179101"/>
              <a:gd name="connsiteY588" fmla="*/ 3164701 h 4194142"/>
              <a:gd name="connsiteX589" fmla="*/ 417637 w 4179101"/>
              <a:gd name="connsiteY589" fmla="*/ 3162724 h 4194142"/>
              <a:gd name="connsiteX590" fmla="*/ 411086 w 4179101"/>
              <a:gd name="connsiteY590" fmla="*/ 3159634 h 4194142"/>
              <a:gd name="connsiteX591" fmla="*/ 419985 w 4179101"/>
              <a:gd name="connsiteY591" fmla="*/ 3169275 h 4194142"/>
              <a:gd name="connsiteX592" fmla="*/ 425671 w 4179101"/>
              <a:gd name="connsiteY592" fmla="*/ 3174465 h 4194142"/>
              <a:gd name="connsiteX593" fmla="*/ 425794 w 4179101"/>
              <a:gd name="connsiteY593" fmla="*/ 3174589 h 4194142"/>
              <a:gd name="connsiteX594" fmla="*/ 442727 w 4179101"/>
              <a:gd name="connsiteY594" fmla="*/ 3187814 h 4194142"/>
              <a:gd name="connsiteX595" fmla="*/ 425547 w 4179101"/>
              <a:gd name="connsiteY595" fmla="*/ 3165937 h 4194142"/>
              <a:gd name="connsiteX596" fmla="*/ 407626 w 4179101"/>
              <a:gd name="connsiteY596" fmla="*/ 3115881 h 4194142"/>
              <a:gd name="connsiteX597" fmla="*/ 367457 w 4179101"/>
              <a:gd name="connsiteY597" fmla="*/ 3040115 h 4194142"/>
              <a:gd name="connsiteX598" fmla="*/ 322962 w 4179101"/>
              <a:gd name="connsiteY598" fmla="*/ 2968676 h 4194142"/>
              <a:gd name="connsiteX599" fmla="*/ 297378 w 4179101"/>
              <a:gd name="connsiteY599" fmla="*/ 2935429 h 4194142"/>
              <a:gd name="connsiteX600" fmla="*/ 289220 w 4179101"/>
              <a:gd name="connsiteY600" fmla="*/ 2919608 h 4194142"/>
              <a:gd name="connsiteX601" fmla="*/ 114938 w 4179101"/>
              <a:gd name="connsiteY601" fmla="*/ 2753617 h 4194142"/>
              <a:gd name="connsiteX602" fmla="*/ 114938 w 4179101"/>
              <a:gd name="connsiteY602" fmla="*/ 2753740 h 4194142"/>
              <a:gd name="connsiteX603" fmla="*/ 125938 w 4179101"/>
              <a:gd name="connsiteY603" fmla="*/ 2764493 h 4194142"/>
              <a:gd name="connsiteX604" fmla="*/ 128163 w 4179101"/>
              <a:gd name="connsiteY604" fmla="*/ 2780932 h 4194142"/>
              <a:gd name="connsiteX605" fmla="*/ 114320 w 4179101"/>
              <a:gd name="connsiteY605" fmla="*/ 2758561 h 4194142"/>
              <a:gd name="connsiteX606" fmla="*/ 114938 w 4179101"/>
              <a:gd name="connsiteY606" fmla="*/ 2753617 h 4194142"/>
              <a:gd name="connsiteX607" fmla="*/ 158577 w 4179101"/>
              <a:gd name="connsiteY607" fmla="*/ 2749539 h 4194142"/>
              <a:gd name="connsiteX608" fmla="*/ 171679 w 4179101"/>
              <a:gd name="connsiteY608" fmla="*/ 2779449 h 4194142"/>
              <a:gd name="connsiteX609" fmla="*/ 171802 w 4179101"/>
              <a:gd name="connsiteY609" fmla="*/ 2779573 h 4194142"/>
              <a:gd name="connsiteX610" fmla="*/ 178724 w 4179101"/>
              <a:gd name="connsiteY610" fmla="*/ 2806023 h 4194142"/>
              <a:gd name="connsiteX611" fmla="*/ 158577 w 4179101"/>
              <a:gd name="connsiteY611" fmla="*/ 2768820 h 4194142"/>
              <a:gd name="connsiteX612" fmla="*/ 158577 w 4179101"/>
              <a:gd name="connsiteY612" fmla="*/ 2749539 h 4194142"/>
              <a:gd name="connsiteX613" fmla="*/ 4090806 w 4179101"/>
              <a:gd name="connsiteY613" fmla="*/ 2722471 h 4194142"/>
              <a:gd name="connsiteX614" fmla="*/ 4097233 w 4179101"/>
              <a:gd name="connsiteY614" fmla="*/ 2733224 h 4194142"/>
              <a:gd name="connsiteX615" fmla="*/ 4086233 w 4179101"/>
              <a:gd name="connsiteY615" fmla="*/ 2751887 h 4194142"/>
              <a:gd name="connsiteX616" fmla="*/ 4086727 w 4179101"/>
              <a:gd name="connsiteY616" fmla="*/ 2729640 h 4194142"/>
              <a:gd name="connsiteX617" fmla="*/ 4090806 w 4179101"/>
              <a:gd name="connsiteY617" fmla="*/ 2722471 h 4194142"/>
              <a:gd name="connsiteX618" fmla="*/ 94427 w 4179101"/>
              <a:gd name="connsiteY618" fmla="*/ 2721235 h 4194142"/>
              <a:gd name="connsiteX619" fmla="*/ 94550 w 4179101"/>
              <a:gd name="connsiteY619" fmla="*/ 2721729 h 4194142"/>
              <a:gd name="connsiteX620" fmla="*/ 94433 w 4179101"/>
              <a:gd name="connsiteY620" fmla="*/ 2721286 h 4194142"/>
              <a:gd name="connsiteX621" fmla="*/ 118287 w 4179101"/>
              <a:gd name="connsiteY621" fmla="*/ 2698248 h 4194142"/>
              <a:gd name="connsiteX622" fmla="*/ 120749 w 4179101"/>
              <a:gd name="connsiteY622" fmla="*/ 2702818 h 4194142"/>
              <a:gd name="connsiteX623" fmla="*/ 131254 w 4179101"/>
              <a:gd name="connsiteY623" fmla="*/ 2731864 h 4194142"/>
              <a:gd name="connsiteX624" fmla="*/ 118647 w 4179101"/>
              <a:gd name="connsiteY624" fmla="*/ 2706650 h 4194142"/>
              <a:gd name="connsiteX625" fmla="*/ 118153 w 4179101"/>
              <a:gd name="connsiteY625" fmla="*/ 2697998 h 4194142"/>
              <a:gd name="connsiteX626" fmla="*/ 118277 w 4179101"/>
              <a:gd name="connsiteY626" fmla="*/ 2697998 h 4194142"/>
              <a:gd name="connsiteX627" fmla="*/ 118287 w 4179101"/>
              <a:gd name="connsiteY627" fmla="*/ 2698248 h 4194142"/>
              <a:gd name="connsiteX628" fmla="*/ 85653 w 4179101"/>
              <a:gd name="connsiteY628" fmla="*/ 2687369 h 4194142"/>
              <a:gd name="connsiteX629" fmla="*/ 89128 w 4179101"/>
              <a:gd name="connsiteY629" fmla="*/ 2701212 h 4194142"/>
              <a:gd name="connsiteX630" fmla="*/ 94433 w 4179101"/>
              <a:gd name="connsiteY630" fmla="*/ 2721286 h 4194142"/>
              <a:gd name="connsiteX631" fmla="*/ 95045 w 4179101"/>
              <a:gd name="connsiteY631" fmla="*/ 2726302 h 4194142"/>
              <a:gd name="connsiteX632" fmla="*/ 82933 w 4179101"/>
              <a:gd name="connsiteY632" fmla="*/ 2694785 h 4194142"/>
              <a:gd name="connsiteX633" fmla="*/ 85653 w 4179101"/>
              <a:gd name="connsiteY633" fmla="*/ 2687369 h 4194142"/>
              <a:gd name="connsiteX634" fmla="*/ 130672 w 4179101"/>
              <a:gd name="connsiteY634" fmla="*/ 2681143 h 4194142"/>
              <a:gd name="connsiteX635" fmla="*/ 147199 w 4179101"/>
              <a:gd name="connsiteY635" fmla="*/ 2717280 h 4194142"/>
              <a:gd name="connsiteX636" fmla="*/ 147075 w 4179101"/>
              <a:gd name="connsiteY636" fmla="*/ 2722594 h 4194142"/>
              <a:gd name="connsiteX637" fmla="*/ 132367 w 4179101"/>
              <a:gd name="connsiteY637" fmla="*/ 2690830 h 4194142"/>
              <a:gd name="connsiteX638" fmla="*/ 130637 w 4179101"/>
              <a:gd name="connsiteY638" fmla="*/ 2680942 h 4194142"/>
              <a:gd name="connsiteX639" fmla="*/ 130672 w 4179101"/>
              <a:gd name="connsiteY639" fmla="*/ 2681143 h 4194142"/>
              <a:gd name="connsiteX640" fmla="*/ 130637 w 4179101"/>
              <a:gd name="connsiteY640" fmla="*/ 2681066 h 4194142"/>
              <a:gd name="connsiteX641" fmla="*/ 4062008 w 4179101"/>
              <a:gd name="connsiteY641" fmla="*/ 2655605 h 4194142"/>
              <a:gd name="connsiteX642" fmla="*/ 4060772 w 4179101"/>
              <a:gd name="connsiteY642" fmla="*/ 2664010 h 4194142"/>
              <a:gd name="connsiteX643" fmla="*/ 4050143 w 4179101"/>
              <a:gd name="connsiteY643" fmla="*/ 2694167 h 4194142"/>
              <a:gd name="connsiteX644" fmla="*/ 4050267 w 4179101"/>
              <a:gd name="connsiteY644" fmla="*/ 2694167 h 4194142"/>
              <a:gd name="connsiteX645" fmla="*/ 4051132 w 4179101"/>
              <a:gd name="connsiteY645" fmla="*/ 2720246 h 4194142"/>
              <a:gd name="connsiteX646" fmla="*/ 4048536 w 4179101"/>
              <a:gd name="connsiteY646" fmla="*/ 2726303 h 4194142"/>
              <a:gd name="connsiteX647" fmla="*/ 4047177 w 4179101"/>
              <a:gd name="connsiteY647" fmla="*/ 2696886 h 4194142"/>
              <a:gd name="connsiteX648" fmla="*/ 4049031 w 4179101"/>
              <a:gd name="connsiteY648" fmla="*/ 2695033 h 4194142"/>
              <a:gd name="connsiteX649" fmla="*/ 4048907 w 4179101"/>
              <a:gd name="connsiteY649" fmla="*/ 2695033 h 4194142"/>
              <a:gd name="connsiteX650" fmla="*/ 4052739 w 4179101"/>
              <a:gd name="connsiteY650" fmla="*/ 2674145 h 4194142"/>
              <a:gd name="connsiteX651" fmla="*/ 4062008 w 4179101"/>
              <a:gd name="connsiteY651" fmla="*/ 2655605 h 4194142"/>
              <a:gd name="connsiteX652" fmla="*/ 124713 w 4179101"/>
              <a:gd name="connsiteY652" fmla="*/ 2602458 h 4194142"/>
              <a:gd name="connsiteX653" fmla="*/ 127803 w 4179101"/>
              <a:gd name="connsiteY653" fmla="*/ 2619391 h 4194142"/>
              <a:gd name="connsiteX654" fmla="*/ 132499 w 4179101"/>
              <a:gd name="connsiteY654" fmla="*/ 2638796 h 4194142"/>
              <a:gd name="connsiteX655" fmla="*/ 132376 w 4179101"/>
              <a:gd name="connsiteY655" fmla="*/ 2638672 h 4194142"/>
              <a:gd name="connsiteX656" fmla="*/ 155982 w 4179101"/>
              <a:gd name="connsiteY656" fmla="*/ 2710235 h 4194142"/>
              <a:gd name="connsiteX657" fmla="*/ 156971 w 4179101"/>
              <a:gd name="connsiteY657" fmla="*/ 2720493 h 4194142"/>
              <a:gd name="connsiteX658" fmla="*/ 146341 w 4179101"/>
              <a:gd name="connsiteY658" fmla="*/ 2695280 h 4194142"/>
              <a:gd name="connsiteX659" fmla="*/ 147948 w 4179101"/>
              <a:gd name="connsiteY659" fmla="*/ 2692313 h 4194142"/>
              <a:gd name="connsiteX660" fmla="*/ 122241 w 4179101"/>
              <a:gd name="connsiteY660" fmla="*/ 2623222 h 4194142"/>
              <a:gd name="connsiteX661" fmla="*/ 119398 w 4179101"/>
              <a:gd name="connsiteY661" fmla="*/ 2609874 h 4194142"/>
              <a:gd name="connsiteX662" fmla="*/ 124713 w 4179101"/>
              <a:gd name="connsiteY662" fmla="*/ 2602458 h 4194142"/>
              <a:gd name="connsiteX663" fmla="*/ 55887 w 4179101"/>
              <a:gd name="connsiteY663" fmla="*/ 2550322 h 4194142"/>
              <a:gd name="connsiteX664" fmla="*/ 66004 w 4179101"/>
              <a:gd name="connsiteY664" fmla="*/ 2578357 h 4194142"/>
              <a:gd name="connsiteX665" fmla="*/ 93441 w 4179101"/>
              <a:gd name="connsiteY665" fmla="*/ 2674021 h 4194142"/>
              <a:gd name="connsiteX666" fmla="*/ 98385 w 4179101"/>
              <a:gd name="connsiteY666" fmla="*/ 2692066 h 4194142"/>
              <a:gd name="connsiteX667" fmla="*/ 93688 w 4179101"/>
              <a:gd name="connsiteY667" fmla="*/ 2689470 h 4194142"/>
              <a:gd name="connsiteX668" fmla="*/ 110250 w 4179101"/>
              <a:gd name="connsiteY668" fmla="*/ 2733718 h 4194142"/>
              <a:gd name="connsiteX669" fmla="*/ 110374 w 4179101"/>
              <a:gd name="connsiteY669" fmla="*/ 2733595 h 4194142"/>
              <a:gd name="connsiteX670" fmla="*/ 115936 w 4179101"/>
              <a:gd name="connsiteY670" fmla="*/ 2745336 h 4194142"/>
              <a:gd name="connsiteX671" fmla="*/ 111486 w 4179101"/>
              <a:gd name="connsiteY671" fmla="*/ 2745336 h 4194142"/>
              <a:gd name="connsiteX672" fmla="*/ 106790 w 4179101"/>
              <a:gd name="connsiteY672" fmla="*/ 2736066 h 4194142"/>
              <a:gd name="connsiteX673" fmla="*/ 91711 w 4179101"/>
              <a:gd name="connsiteY673" fmla="*/ 2686010 h 4194142"/>
              <a:gd name="connsiteX674" fmla="*/ 73419 w 4179101"/>
              <a:gd name="connsiteY674" fmla="*/ 2635211 h 4194142"/>
              <a:gd name="connsiteX675" fmla="*/ 72801 w 4179101"/>
              <a:gd name="connsiteY675" fmla="*/ 2633234 h 4194142"/>
              <a:gd name="connsiteX676" fmla="*/ 67239 w 4179101"/>
              <a:gd name="connsiteY676" fmla="*/ 2608885 h 4194142"/>
              <a:gd name="connsiteX677" fmla="*/ 55250 w 4179101"/>
              <a:gd name="connsiteY677" fmla="*/ 2580210 h 4194142"/>
              <a:gd name="connsiteX678" fmla="*/ 46845 w 4179101"/>
              <a:gd name="connsiteY678" fmla="*/ 2559570 h 4194142"/>
              <a:gd name="connsiteX679" fmla="*/ 52283 w 4179101"/>
              <a:gd name="connsiteY679" fmla="*/ 2555986 h 4194142"/>
              <a:gd name="connsiteX680" fmla="*/ 55887 w 4179101"/>
              <a:gd name="connsiteY680" fmla="*/ 2550322 h 4194142"/>
              <a:gd name="connsiteX681" fmla="*/ 96532 w 4179101"/>
              <a:gd name="connsiteY681" fmla="*/ 2532255 h 4194142"/>
              <a:gd name="connsiteX682" fmla="*/ 113835 w 4179101"/>
              <a:gd name="connsiteY682" fmla="*/ 2576379 h 4194142"/>
              <a:gd name="connsiteX683" fmla="*/ 113959 w 4179101"/>
              <a:gd name="connsiteY683" fmla="*/ 2582188 h 4194142"/>
              <a:gd name="connsiteX684" fmla="*/ 113588 w 4179101"/>
              <a:gd name="connsiteY684" fmla="*/ 2586637 h 4194142"/>
              <a:gd name="connsiteX685" fmla="*/ 97026 w 4179101"/>
              <a:gd name="connsiteY685" fmla="*/ 2557839 h 4194142"/>
              <a:gd name="connsiteX686" fmla="*/ 91217 w 4179101"/>
              <a:gd name="connsiteY686" fmla="*/ 2540288 h 4194142"/>
              <a:gd name="connsiteX687" fmla="*/ 96532 w 4179101"/>
              <a:gd name="connsiteY687" fmla="*/ 2532255 h 4194142"/>
              <a:gd name="connsiteX688" fmla="*/ 4082525 w 4179101"/>
              <a:gd name="connsiteY688" fmla="*/ 2524345 h 4194142"/>
              <a:gd name="connsiteX689" fmla="*/ 4083019 w 4179101"/>
              <a:gd name="connsiteY689" fmla="*/ 2539053 h 4194142"/>
              <a:gd name="connsiteX690" fmla="*/ 4073379 w 4179101"/>
              <a:gd name="connsiteY690" fmla="*/ 2587379 h 4194142"/>
              <a:gd name="connsiteX691" fmla="*/ 4070783 w 4179101"/>
              <a:gd name="connsiteY691" fmla="*/ 2592570 h 4194142"/>
              <a:gd name="connsiteX692" fmla="*/ 4072761 w 4179101"/>
              <a:gd name="connsiteY692" fmla="*/ 2571188 h 4194142"/>
              <a:gd name="connsiteX693" fmla="*/ 4074738 w 4179101"/>
              <a:gd name="connsiteY693" fmla="*/ 2569334 h 4194142"/>
              <a:gd name="connsiteX694" fmla="*/ 4080177 w 4179101"/>
              <a:gd name="connsiteY694" fmla="*/ 2539795 h 4194142"/>
              <a:gd name="connsiteX695" fmla="*/ 46092 w 4179101"/>
              <a:gd name="connsiteY695" fmla="*/ 2509760 h 4194142"/>
              <a:gd name="connsiteX696" fmla="*/ 51530 w 4179101"/>
              <a:gd name="connsiteY696" fmla="*/ 2526075 h 4194142"/>
              <a:gd name="connsiteX697" fmla="*/ 52272 w 4179101"/>
              <a:gd name="connsiteY697" fmla="*/ 2539670 h 4194142"/>
              <a:gd name="connsiteX698" fmla="*/ 52148 w 4179101"/>
              <a:gd name="connsiteY698" fmla="*/ 2539547 h 4194142"/>
              <a:gd name="connsiteX699" fmla="*/ 48070 w 4179101"/>
              <a:gd name="connsiteY699" fmla="*/ 2528670 h 4194142"/>
              <a:gd name="connsiteX700" fmla="*/ 46092 w 4179101"/>
              <a:gd name="connsiteY700" fmla="*/ 2509760 h 4194142"/>
              <a:gd name="connsiteX701" fmla="*/ 4147043 w 4179101"/>
              <a:gd name="connsiteY701" fmla="*/ 2500614 h 4194142"/>
              <a:gd name="connsiteX702" fmla="*/ 4151369 w 4179101"/>
              <a:gd name="connsiteY702" fmla="*/ 2506670 h 4194142"/>
              <a:gd name="connsiteX703" fmla="*/ 4147167 w 4179101"/>
              <a:gd name="connsiteY703" fmla="*/ 2516434 h 4194142"/>
              <a:gd name="connsiteX704" fmla="*/ 4147011 w 4179101"/>
              <a:gd name="connsiteY704" fmla="*/ 2516668 h 4194142"/>
              <a:gd name="connsiteX705" fmla="*/ 4139874 w 4179101"/>
              <a:gd name="connsiteY705" fmla="*/ 2568592 h 4194142"/>
              <a:gd name="connsiteX706" fmla="*/ 4136907 w 4179101"/>
              <a:gd name="connsiteY706" fmla="*/ 2574895 h 4194142"/>
              <a:gd name="connsiteX707" fmla="*/ 4136907 w 4179101"/>
              <a:gd name="connsiteY707" fmla="*/ 2574772 h 4194142"/>
              <a:gd name="connsiteX708" fmla="*/ 4136784 w 4179101"/>
              <a:gd name="connsiteY708" fmla="*/ 2561918 h 4194142"/>
              <a:gd name="connsiteX709" fmla="*/ 4146301 w 4179101"/>
              <a:gd name="connsiteY709" fmla="*/ 2517546 h 4194142"/>
              <a:gd name="connsiteX710" fmla="*/ 4146394 w 4179101"/>
              <a:gd name="connsiteY710" fmla="*/ 2517407 h 4194142"/>
              <a:gd name="connsiteX711" fmla="*/ 4143706 w 4179101"/>
              <a:gd name="connsiteY711" fmla="*/ 2505187 h 4194142"/>
              <a:gd name="connsiteX712" fmla="*/ 4147043 w 4179101"/>
              <a:gd name="connsiteY712" fmla="*/ 2500614 h 4194142"/>
              <a:gd name="connsiteX713" fmla="*/ 171557 w 4179101"/>
              <a:gd name="connsiteY713" fmla="*/ 2439310 h 4194142"/>
              <a:gd name="connsiteX714" fmla="*/ 169828 w 4179101"/>
              <a:gd name="connsiteY714" fmla="*/ 2441905 h 4194142"/>
              <a:gd name="connsiteX715" fmla="*/ 179714 w 4179101"/>
              <a:gd name="connsiteY715" fmla="*/ 2488254 h 4194142"/>
              <a:gd name="connsiteX716" fmla="*/ 183670 w 4179101"/>
              <a:gd name="connsiteY716" fmla="*/ 2495176 h 4194142"/>
              <a:gd name="connsiteX717" fmla="*/ 182310 w 4179101"/>
              <a:gd name="connsiteY717" fmla="*/ 2470703 h 4194142"/>
              <a:gd name="connsiteX718" fmla="*/ 171557 w 4179101"/>
              <a:gd name="connsiteY718" fmla="*/ 2439310 h 4194142"/>
              <a:gd name="connsiteX719" fmla="*/ 26933 w 4179101"/>
              <a:gd name="connsiteY719" fmla="*/ 2429916 h 4194142"/>
              <a:gd name="connsiteX720" fmla="*/ 30517 w 4179101"/>
              <a:gd name="connsiteY720" fmla="*/ 2442152 h 4194142"/>
              <a:gd name="connsiteX721" fmla="*/ 31753 w 4179101"/>
              <a:gd name="connsiteY721" fmla="*/ 2461186 h 4194142"/>
              <a:gd name="connsiteX722" fmla="*/ 26933 w 4179101"/>
              <a:gd name="connsiteY722" fmla="*/ 2441534 h 4194142"/>
              <a:gd name="connsiteX723" fmla="*/ 26933 w 4179101"/>
              <a:gd name="connsiteY723" fmla="*/ 2430040 h 4194142"/>
              <a:gd name="connsiteX724" fmla="*/ 23102 w 4179101"/>
              <a:gd name="connsiteY724" fmla="*/ 2403343 h 4194142"/>
              <a:gd name="connsiteX725" fmla="*/ 30147 w 4179101"/>
              <a:gd name="connsiteY725" fmla="*/ 2426950 h 4194142"/>
              <a:gd name="connsiteX726" fmla="*/ 21742 w 4179101"/>
              <a:gd name="connsiteY726" fmla="*/ 2415085 h 4194142"/>
              <a:gd name="connsiteX727" fmla="*/ 22982 w 4179101"/>
              <a:gd name="connsiteY727" fmla="*/ 2402601 h 4194142"/>
              <a:gd name="connsiteX728" fmla="*/ 23106 w 4179101"/>
              <a:gd name="connsiteY728" fmla="*/ 2403219 h 4194142"/>
              <a:gd name="connsiteX729" fmla="*/ 23106 w 4179101"/>
              <a:gd name="connsiteY729" fmla="*/ 2403343 h 4194142"/>
              <a:gd name="connsiteX730" fmla="*/ 22982 w 4179101"/>
              <a:gd name="connsiteY730" fmla="*/ 2402972 h 4194142"/>
              <a:gd name="connsiteX731" fmla="*/ 18162 w 4179101"/>
              <a:gd name="connsiteY731" fmla="*/ 2370095 h 4194142"/>
              <a:gd name="connsiteX732" fmla="*/ 22982 w 4179101"/>
              <a:gd name="connsiteY732" fmla="*/ 2402601 h 4194142"/>
              <a:gd name="connsiteX733" fmla="*/ 21622 w 4179101"/>
              <a:gd name="connsiteY733" fmla="*/ 2397657 h 4194142"/>
              <a:gd name="connsiteX734" fmla="*/ 16308 w 4179101"/>
              <a:gd name="connsiteY734" fmla="*/ 2371208 h 4194142"/>
              <a:gd name="connsiteX735" fmla="*/ 16184 w 4179101"/>
              <a:gd name="connsiteY735" fmla="*/ 2371208 h 4194142"/>
              <a:gd name="connsiteX736" fmla="*/ 4133200 w 4179101"/>
              <a:gd name="connsiteY736" fmla="*/ 2318060 h 4194142"/>
              <a:gd name="connsiteX737" fmla="*/ 4134807 w 4179101"/>
              <a:gd name="connsiteY737" fmla="*/ 2325476 h 4194142"/>
              <a:gd name="connsiteX738" fmla="*/ 4128874 w 4179101"/>
              <a:gd name="connsiteY738" fmla="*/ 2335364 h 4194142"/>
              <a:gd name="connsiteX739" fmla="*/ 4125908 w 4179101"/>
              <a:gd name="connsiteY739" fmla="*/ 2327206 h 4194142"/>
              <a:gd name="connsiteX740" fmla="*/ 4125784 w 4179101"/>
              <a:gd name="connsiteY740" fmla="*/ 2327206 h 4194142"/>
              <a:gd name="connsiteX741" fmla="*/ 4133200 w 4179101"/>
              <a:gd name="connsiteY741" fmla="*/ 2318060 h 4194142"/>
              <a:gd name="connsiteX742" fmla="*/ 4132458 w 4179101"/>
              <a:gd name="connsiteY742" fmla="*/ 2299892 h 4194142"/>
              <a:gd name="connsiteX743" fmla="*/ 4134559 w 4179101"/>
              <a:gd name="connsiteY743" fmla="*/ 2305207 h 4194142"/>
              <a:gd name="connsiteX744" fmla="*/ 4130728 w 4179101"/>
              <a:gd name="connsiteY744" fmla="*/ 2316083 h 4194142"/>
              <a:gd name="connsiteX745" fmla="*/ 4128750 w 4179101"/>
              <a:gd name="connsiteY745" fmla="*/ 2304836 h 4194142"/>
              <a:gd name="connsiteX746" fmla="*/ 4132458 w 4179101"/>
              <a:gd name="connsiteY746" fmla="*/ 2299892 h 4194142"/>
              <a:gd name="connsiteX747" fmla="*/ 4079064 w 4179101"/>
              <a:gd name="connsiteY747" fmla="*/ 2259229 h 4194142"/>
              <a:gd name="connsiteX748" fmla="*/ 4075357 w 4179101"/>
              <a:gd name="connsiteY748" fmla="*/ 2269487 h 4194142"/>
              <a:gd name="connsiteX749" fmla="*/ 4069671 w 4179101"/>
              <a:gd name="connsiteY749" fmla="*/ 2324612 h 4194142"/>
              <a:gd name="connsiteX750" fmla="*/ 4062008 w 4179101"/>
              <a:gd name="connsiteY750" fmla="*/ 2377758 h 4194142"/>
              <a:gd name="connsiteX751" fmla="*/ 4053480 w 4179101"/>
              <a:gd name="connsiteY751" fmla="*/ 2430781 h 4194142"/>
              <a:gd name="connsiteX752" fmla="*/ 4032098 w 4179101"/>
              <a:gd name="connsiteY752" fmla="*/ 2535963 h 4194142"/>
              <a:gd name="connsiteX753" fmla="*/ 4019243 w 4179101"/>
              <a:gd name="connsiteY753" fmla="*/ 2593065 h 4194142"/>
              <a:gd name="connsiteX754" fmla="*/ 4006389 w 4179101"/>
              <a:gd name="connsiteY754" fmla="*/ 2650166 h 4194142"/>
              <a:gd name="connsiteX755" fmla="*/ 3994895 w 4179101"/>
              <a:gd name="connsiteY755" fmla="*/ 2690583 h 4194142"/>
              <a:gd name="connsiteX756" fmla="*/ 3989456 w 4179101"/>
              <a:gd name="connsiteY756" fmla="*/ 2723089 h 4194142"/>
              <a:gd name="connsiteX757" fmla="*/ 3987479 w 4179101"/>
              <a:gd name="connsiteY757" fmla="*/ 2736190 h 4194142"/>
              <a:gd name="connsiteX758" fmla="*/ 3994400 w 4179101"/>
              <a:gd name="connsiteY758" fmla="*/ 2717774 h 4194142"/>
              <a:gd name="connsiteX759" fmla="*/ 4010097 w 4179101"/>
              <a:gd name="connsiteY759" fmla="*/ 2667470 h 4194142"/>
              <a:gd name="connsiteX760" fmla="*/ 4024929 w 4179101"/>
              <a:gd name="connsiteY760" fmla="*/ 2616919 h 4194142"/>
              <a:gd name="connsiteX761" fmla="*/ 4042727 w 4179101"/>
              <a:gd name="connsiteY761" fmla="*/ 2552401 h 4194142"/>
              <a:gd name="connsiteX762" fmla="*/ 4050513 w 4179101"/>
              <a:gd name="connsiteY762" fmla="*/ 2504198 h 4194142"/>
              <a:gd name="connsiteX763" fmla="*/ 4059165 w 4179101"/>
              <a:gd name="connsiteY763" fmla="*/ 2462793 h 4194142"/>
              <a:gd name="connsiteX764" fmla="*/ 4063615 w 4179101"/>
              <a:gd name="connsiteY764" fmla="*/ 2442152 h 4194142"/>
              <a:gd name="connsiteX765" fmla="*/ 4067075 w 4179101"/>
              <a:gd name="connsiteY765" fmla="*/ 2421264 h 4194142"/>
              <a:gd name="connsiteX766" fmla="*/ 4080300 w 4179101"/>
              <a:gd name="connsiteY766" fmla="*/ 2337589 h 4194142"/>
              <a:gd name="connsiteX767" fmla="*/ 4078076 w 4179101"/>
              <a:gd name="connsiteY767" fmla="*/ 2294330 h 4194142"/>
              <a:gd name="connsiteX768" fmla="*/ 4077705 w 4179101"/>
              <a:gd name="connsiteY768" fmla="*/ 2293960 h 4194142"/>
              <a:gd name="connsiteX769" fmla="*/ 4076840 w 4179101"/>
              <a:gd name="connsiteY769" fmla="*/ 2289881 h 4194142"/>
              <a:gd name="connsiteX770" fmla="*/ 4079435 w 4179101"/>
              <a:gd name="connsiteY770" fmla="*/ 2286791 h 4194142"/>
              <a:gd name="connsiteX771" fmla="*/ 4082525 w 4179101"/>
              <a:gd name="connsiteY771" fmla="*/ 2280982 h 4194142"/>
              <a:gd name="connsiteX772" fmla="*/ 4084997 w 4179101"/>
              <a:gd name="connsiteY772" fmla="*/ 2200520 h 4194142"/>
              <a:gd name="connsiteX773" fmla="*/ 4081783 w 4179101"/>
              <a:gd name="connsiteY773" fmla="*/ 2214857 h 4194142"/>
              <a:gd name="connsiteX774" fmla="*/ 4081830 w 4179101"/>
              <a:gd name="connsiteY774" fmla="*/ 2222705 h 4194142"/>
              <a:gd name="connsiteX775" fmla="*/ 4082495 w 4179101"/>
              <a:gd name="connsiteY775" fmla="*/ 2238370 h 4194142"/>
              <a:gd name="connsiteX776" fmla="*/ 4082401 w 4179101"/>
              <a:gd name="connsiteY776" fmla="*/ 2239082 h 4194142"/>
              <a:gd name="connsiteX777" fmla="*/ 4082525 w 4179101"/>
              <a:gd name="connsiteY777" fmla="*/ 2239082 h 4194142"/>
              <a:gd name="connsiteX778" fmla="*/ 4082495 w 4179101"/>
              <a:gd name="connsiteY778" fmla="*/ 2238370 h 4194142"/>
              <a:gd name="connsiteX779" fmla="*/ 4084781 w 4179101"/>
              <a:gd name="connsiteY779" fmla="*/ 2221022 h 4194142"/>
              <a:gd name="connsiteX780" fmla="*/ 4085862 w 4179101"/>
              <a:gd name="connsiteY780" fmla="*/ 2211026 h 4194142"/>
              <a:gd name="connsiteX781" fmla="*/ 4084997 w 4179101"/>
              <a:gd name="connsiteY781" fmla="*/ 2200520 h 4194142"/>
              <a:gd name="connsiteX782" fmla="*/ 2101 w 4179101"/>
              <a:gd name="connsiteY782" fmla="*/ 2196564 h 4194142"/>
              <a:gd name="connsiteX783" fmla="*/ 12978 w 4179101"/>
              <a:gd name="connsiteY783" fmla="*/ 2222520 h 4194142"/>
              <a:gd name="connsiteX784" fmla="*/ 9888 w 4179101"/>
              <a:gd name="connsiteY784" fmla="*/ 2239576 h 4194142"/>
              <a:gd name="connsiteX785" fmla="*/ 0 w 4179101"/>
              <a:gd name="connsiteY785" fmla="*/ 2202250 h 4194142"/>
              <a:gd name="connsiteX786" fmla="*/ 2101 w 4179101"/>
              <a:gd name="connsiteY786" fmla="*/ 2196564 h 4194142"/>
              <a:gd name="connsiteX787" fmla="*/ 43511 w 4179101"/>
              <a:gd name="connsiteY787" fmla="*/ 2166407 h 4194142"/>
              <a:gd name="connsiteX788" fmla="*/ 46230 w 4179101"/>
              <a:gd name="connsiteY788" fmla="*/ 2173946 h 4194142"/>
              <a:gd name="connsiteX789" fmla="*/ 54882 w 4179101"/>
              <a:gd name="connsiteY789" fmla="*/ 2241183 h 4194142"/>
              <a:gd name="connsiteX790" fmla="*/ 55624 w 4179101"/>
              <a:gd name="connsiteY790" fmla="*/ 2244891 h 4194142"/>
              <a:gd name="connsiteX791" fmla="*/ 64399 w 4179101"/>
              <a:gd name="connsiteY791" fmla="*/ 2272824 h 4194142"/>
              <a:gd name="connsiteX792" fmla="*/ 73298 w 4179101"/>
              <a:gd name="connsiteY792" fmla="*/ 2334870 h 4194142"/>
              <a:gd name="connsiteX793" fmla="*/ 68602 w 4179101"/>
              <a:gd name="connsiteY793" fmla="*/ 2340679 h 4194142"/>
              <a:gd name="connsiteX794" fmla="*/ 65141 w 4179101"/>
              <a:gd name="connsiteY794" fmla="*/ 2340926 h 4194142"/>
              <a:gd name="connsiteX795" fmla="*/ 65388 w 4179101"/>
              <a:gd name="connsiteY795" fmla="*/ 2348836 h 4194142"/>
              <a:gd name="connsiteX796" fmla="*/ 68972 w 4179101"/>
              <a:gd name="connsiteY796" fmla="*/ 2368859 h 4194142"/>
              <a:gd name="connsiteX797" fmla="*/ 65017 w 4179101"/>
              <a:gd name="connsiteY797" fmla="*/ 2361691 h 4194142"/>
              <a:gd name="connsiteX798" fmla="*/ 63534 w 4179101"/>
              <a:gd name="connsiteY798" fmla="*/ 2364904 h 4194142"/>
              <a:gd name="connsiteX799" fmla="*/ 76512 w 4179101"/>
              <a:gd name="connsiteY799" fmla="*/ 2430658 h 4194142"/>
              <a:gd name="connsiteX800" fmla="*/ 90602 w 4179101"/>
              <a:gd name="connsiteY800" fmla="*/ 2458591 h 4194142"/>
              <a:gd name="connsiteX801" fmla="*/ 92579 w 4179101"/>
              <a:gd name="connsiteY801" fmla="*/ 2465389 h 4194142"/>
              <a:gd name="connsiteX802" fmla="*/ 87141 w 4179101"/>
              <a:gd name="connsiteY802" fmla="*/ 2468849 h 4194142"/>
              <a:gd name="connsiteX803" fmla="*/ 94681 w 4179101"/>
              <a:gd name="connsiteY803" fmla="*/ 2510378 h 4194142"/>
              <a:gd name="connsiteX804" fmla="*/ 100119 w 4179101"/>
              <a:gd name="connsiteY804" fmla="*/ 2524715 h 4194142"/>
              <a:gd name="connsiteX805" fmla="*/ 94681 w 4179101"/>
              <a:gd name="connsiteY805" fmla="*/ 2525951 h 4194142"/>
              <a:gd name="connsiteX806" fmla="*/ 86647 w 4179101"/>
              <a:gd name="connsiteY806" fmla="*/ 2508153 h 4194142"/>
              <a:gd name="connsiteX807" fmla="*/ 68725 w 4179101"/>
              <a:gd name="connsiteY807" fmla="*/ 2435478 h 4194142"/>
              <a:gd name="connsiteX808" fmla="*/ 59950 w 4179101"/>
              <a:gd name="connsiteY808" fmla="*/ 2379983 h 4194142"/>
              <a:gd name="connsiteX809" fmla="*/ 53399 w 4179101"/>
              <a:gd name="connsiteY809" fmla="*/ 2324364 h 4194142"/>
              <a:gd name="connsiteX810" fmla="*/ 56736 w 4179101"/>
              <a:gd name="connsiteY810" fmla="*/ 2298409 h 4194142"/>
              <a:gd name="connsiteX811" fmla="*/ 50804 w 4179101"/>
              <a:gd name="connsiteY811" fmla="*/ 2272577 h 4194142"/>
              <a:gd name="connsiteX812" fmla="*/ 51545 w 4179101"/>
              <a:gd name="connsiteY812" fmla="*/ 2255521 h 4194142"/>
              <a:gd name="connsiteX813" fmla="*/ 51669 w 4179101"/>
              <a:gd name="connsiteY813" fmla="*/ 2255644 h 4194142"/>
              <a:gd name="connsiteX814" fmla="*/ 53028 w 4179101"/>
              <a:gd name="connsiteY814" fmla="*/ 2245756 h 4194142"/>
              <a:gd name="connsiteX815" fmla="*/ 44994 w 4179101"/>
              <a:gd name="connsiteY815" fmla="*/ 2216093 h 4194142"/>
              <a:gd name="connsiteX816" fmla="*/ 41287 w 4179101"/>
              <a:gd name="connsiteY816" fmla="*/ 2180992 h 4194142"/>
              <a:gd name="connsiteX817" fmla="*/ 43511 w 4179101"/>
              <a:gd name="connsiteY817" fmla="*/ 2166407 h 4194142"/>
              <a:gd name="connsiteX818" fmla="*/ 34726 w 4179101"/>
              <a:gd name="connsiteY818" fmla="*/ 2086687 h 4194142"/>
              <a:gd name="connsiteX819" fmla="*/ 40781 w 4179101"/>
              <a:gd name="connsiteY819" fmla="*/ 2119069 h 4194142"/>
              <a:gd name="connsiteX820" fmla="*/ 38434 w 4179101"/>
              <a:gd name="connsiteY820" fmla="*/ 2121171 h 4194142"/>
              <a:gd name="connsiteX821" fmla="*/ 32872 w 4179101"/>
              <a:gd name="connsiteY821" fmla="*/ 2095215 h 4194142"/>
              <a:gd name="connsiteX822" fmla="*/ 34726 w 4179101"/>
              <a:gd name="connsiteY822" fmla="*/ 2086687 h 4194142"/>
              <a:gd name="connsiteX823" fmla="*/ 4155200 w 4179101"/>
              <a:gd name="connsiteY823" fmla="*/ 2061844 h 4194142"/>
              <a:gd name="connsiteX824" fmla="*/ 4156065 w 4179101"/>
              <a:gd name="connsiteY824" fmla="*/ 2078777 h 4194142"/>
              <a:gd name="connsiteX825" fmla="*/ 4159279 w 4179101"/>
              <a:gd name="connsiteY825" fmla="*/ 2080136 h 4194142"/>
              <a:gd name="connsiteX826" fmla="*/ 8523 w 4179101"/>
              <a:gd name="connsiteY826" fmla="*/ 1997451 h 4194142"/>
              <a:gd name="connsiteX827" fmla="*/ 8523 w 4179101"/>
              <a:gd name="connsiteY827" fmla="*/ 1997575 h 4194142"/>
              <a:gd name="connsiteX828" fmla="*/ 8517 w 4179101"/>
              <a:gd name="connsiteY828" fmla="*/ 1997471 h 4194142"/>
              <a:gd name="connsiteX829" fmla="*/ 7040 w 4179101"/>
              <a:gd name="connsiteY829" fmla="*/ 1970878 h 4194142"/>
              <a:gd name="connsiteX830" fmla="*/ 8517 w 4179101"/>
              <a:gd name="connsiteY830" fmla="*/ 1997471 h 4194142"/>
              <a:gd name="connsiteX831" fmla="*/ 6546 w 4179101"/>
              <a:gd name="connsiteY831" fmla="*/ 2004249 h 4194142"/>
              <a:gd name="connsiteX832" fmla="*/ 1849 w 4179101"/>
              <a:gd name="connsiteY832" fmla="*/ 1983608 h 4194142"/>
              <a:gd name="connsiteX833" fmla="*/ 7040 w 4179101"/>
              <a:gd name="connsiteY833" fmla="*/ 1970878 h 4194142"/>
              <a:gd name="connsiteX834" fmla="*/ 4168178 w 4179101"/>
              <a:gd name="connsiteY834" fmla="*/ 1926754 h 4194142"/>
              <a:gd name="connsiteX835" fmla="*/ 4173987 w 4179101"/>
              <a:gd name="connsiteY835" fmla="*/ 1955429 h 4194142"/>
              <a:gd name="connsiteX836" fmla="*/ 4171145 w 4179101"/>
              <a:gd name="connsiteY836" fmla="*/ 1966675 h 4194142"/>
              <a:gd name="connsiteX837" fmla="*/ 4169290 w 4179101"/>
              <a:gd name="connsiteY837" fmla="*/ 1966552 h 4194142"/>
              <a:gd name="connsiteX838" fmla="*/ 4169167 w 4179101"/>
              <a:gd name="connsiteY838" fmla="*/ 1966428 h 4194142"/>
              <a:gd name="connsiteX839" fmla="*/ 4168178 w 4179101"/>
              <a:gd name="connsiteY839" fmla="*/ 1926754 h 4194142"/>
              <a:gd name="connsiteX840" fmla="*/ 13833 w 4179101"/>
              <a:gd name="connsiteY840" fmla="*/ 1879786 h 4194142"/>
              <a:gd name="connsiteX841" fmla="*/ 13586 w 4179101"/>
              <a:gd name="connsiteY841" fmla="*/ 1893382 h 4194142"/>
              <a:gd name="connsiteX842" fmla="*/ 8395 w 4179101"/>
              <a:gd name="connsiteY842" fmla="*/ 1912663 h 4194142"/>
              <a:gd name="connsiteX843" fmla="*/ 7900 w 4179101"/>
              <a:gd name="connsiteY843" fmla="*/ 1907595 h 4194142"/>
              <a:gd name="connsiteX844" fmla="*/ 13833 w 4179101"/>
              <a:gd name="connsiteY844" fmla="*/ 1879786 h 4194142"/>
              <a:gd name="connsiteX845" fmla="*/ 55595 w 4179101"/>
              <a:gd name="connsiteY845" fmla="*/ 1868035 h 4194142"/>
              <a:gd name="connsiteX846" fmla="*/ 55615 w 4179101"/>
              <a:gd name="connsiteY846" fmla="*/ 1868293 h 4194142"/>
              <a:gd name="connsiteX847" fmla="*/ 55491 w 4179101"/>
              <a:gd name="connsiteY847" fmla="*/ 1868293 h 4194142"/>
              <a:gd name="connsiteX848" fmla="*/ 57098 w 4179101"/>
              <a:gd name="connsiteY848" fmla="*/ 1841350 h 4194142"/>
              <a:gd name="connsiteX849" fmla="*/ 59817 w 4179101"/>
              <a:gd name="connsiteY849" fmla="*/ 1857540 h 4194142"/>
              <a:gd name="connsiteX850" fmla="*/ 55595 w 4179101"/>
              <a:gd name="connsiteY850" fmla="*/ 1868035 h 4194142"/>
              <a:gd name="connsiteX851" fmla="*/ 54132 w 4179101"/>
              <a:gd name="connsiteY851" fmla="*/ 1849260 h 4194142"/>
              <a:gd name="connsiteX852" fmla="*/ 57098 w 4179101"/>
              <a:gd name="connsiteY852" fmla="*/ 1841350 h 4194142"/>
              <a:gd name="connsiteX853" fmla="*/ 4171887 w 4179101"/>
              <a:gd name="connsiteY853" fmla="*/ 1818113 h 4194142"/>
              <a:gd name="connsiteX854" fmla="*/ 4178684 w 4179101"/>
              <a:gd name="connsiteY854" fmla="*/ 1837889 h 4194142"/>
              <a:gd name="connsiteX855" fmla="*/ 4178808 w 4179101"/>
              <a:gd name="connsiteY855" fmla="*/ 1837889 h 4194142"/>
              <a:gd name="connsiteX856" fmla="*/ 4178561 w 4179101"/>
              <a:gd name="connsiteY856" fmla="*/ 1849507 h 4194142"/>
              <a:gd name="connsiteX857" fmla="*/ 4169909 w 4179101"/>
              <a:gd name="connsiteY857" fmla="*/ 1823304 h 4194142"/>
              <a:gd name="connsiteX858" fmla="*/ 4171887 w 4179101"/>
              <a:gd name="connsiteY858" fmla="*/ 1818113 h 4194142"/>
              <a:gd name="connsiteX859" fmla="*/ 17795 w 4179101"/>
              <a:gd name="connsiteY859" fmla="*/ 1805388 h 4194142"/>
              <a:gd name="connsiteX860" fmla="*/ 17179 w 4179101"/>
              <a:gd name="connsiteY860" fmla="*/ 1842834 h 4194142"/>
              <a:gd name="connsiteX861" fmla="*/ 14708 w 4179101"/>
              <a:gd name="connsiteY861" fmla="*/ 1848025 h 4194142"/>
              <a:gd name="connsiteX862" fmla="*/ 11494 w 4179101"/>
              <a:gd name="connsiteY862" fmla="*/ 1816013 h 4194142"/>
              <a:gd name="connsiteX863" fmla="*/ 17797 w 4179101"/>
              <a:gd name="connsiteY863" fmla="*/ 1805260 h 4194142"/>
              <a:gd name="connsiteX864" fmla="*/ 17797 w 4179101"/>
              <a:gd name="connsiteY864" fmla="*/ 1805385 h 4194142"/>
              <a:gd name="connsiteX865" fmla="*/ 17795 w 4179101"/>
              <a:gd name="connsiteY865" fmla="*/ 1805388 h 4194142"/>
              <a:gd name="connsiteX866" fmla="*/ 64878 w 4179101"/>
              <a:gd name="connsiteY866" fmla="*/ 1771452 h 4194142"/>
              <a:gd name="connsiteX867" fmla="*/ 64018 w 4179101"/>
              <a:gd name="connsiteY867" fmla="*/ 1810573 h 4194142"/>
              <a:gd name="connsiteX868" fmla="*/ 61916 w 4179101"/>
              <a:gd name="connsiteY868" fmla="*/ 1814404 h 4194142"/>
              <a:gd name="connsiteX869" fmla="*/ 65007 w 4179101"/>
              <a:gd name="connsiteY869" fmla="*/ 1769169 h 4194142"/>
              <a:gd name="connsiteX870" fmla="*/ 65007 w 4179101"/>
              <a:gd name="connsiteY870" fmla="*/ 1769663 h 4194142"/>
              <a:gd name="connsiteX871" fmla="*/ 64883 w 4179101"/>
              <a:gd name="connsiteY871" fmla="*/ 1771394 h 4194142"/>
              <a:gd name="connsiteX872" fmla="*/ 64878 w 4179101"/>
              <a:gd name="connsiteY872" fmla="*/ 1771452 h 4194142"/>
              <a:gd name="connsiteX873" fmla="*/ 64883 w 4179101"/>
              <a:gd name="connsiteY873" fmla="*/ 1771270 h 4194142"/>
              <a:gd name="connsiteX874" fmla="*/ 64883 w 4179101"/>
              <a:gd name="connsiteY874" fmla="*/ 1769540 h 4194142"/>
              <a:gd name="connsiteX875" fmla="*/ 65007 w 4179101"/>
              <a:gd name="connsiteY875" fmla="*/ 1769169 h 4194142"/>
              <a:gd name="connsiteX876" fmla="*/ 152524 w 4179101"/>
              <a:gd name="connsiteY876" fmla="*/ 1737533 h 4194142"/>
              <a:gd name="connsiteX877" fmla="*/ 151412 w 4179101"/>
              <a:gd name="connsiteY877" fmla="*/ 1738645 h 4194142"/>
              <a:gd name="connsiteX878" fmla="*/ 143131 w 4179101"/>
              <a:gd name="connsiteY878" fmla="*/ 1774611 h 4194142"/>
              <a:gd name="connsiteX879" fmla="*/ 137816 w 4179101"/>
              <a:gd name="connsiteY879" fmla="*/ 1809095 h 4194142"/>
              <a:gd name="connsiteX880" fmla="*/ 128175 w 4179101"/>
              <a:gd name="connsiteY880" fmla="*/ 1868543 h 4194142"/>
              <a:gd name="connsiteX881" fmla="*/ 121007 w 4179101"/>
              <a:gd name="connsiteY881" fmla="*/ 1929475 h 4194142"/>
              <a:gd name="connsiteX882" fmla="*/ 114332 w 4179101"/>
              <a:gd name="connsiteY882" fmla="*/ 1987564 h 4194142"/>
              <a:gd name="connsiteX883" fmla="*/ 116434 w 4179101"/>
              <a:gd name="connsiteY883" fmla="*/ 2034159 h 4194142"/>
              <a:gd name="connsiteX884" fmla="*/ 117793 w 4179101"/>
              <a:gd name="connsiteY884" fmla="*/ 2043676 h 4194142"/>
              <a:gd name="connsiteX885" fmla="*/ 116310 w 4179101"/>
              <a:gd name="connsiteY885" fmla="*/ 2087923 h 4194142"/>
              <a:gd name="connsiteX886" fmla="*/ 117299 w 4179101"/>
              <a:gd name="connsiteY886" fmla="*/ 2112766 h 4194142"/>
              <a:gd name="connsiteX887" fmla="*/ 119524 w 4179101"/>
              <a:gd name="connsiteY887" fmla="*/ 2137486 h 4194142"/>
              <a:gd name="connsiteX888" fmla="*/ 125333 w 4179101"/>
              <a:gd name="connsiteY888" fmla="*/ 2185318 h 4194142"/>
              <a:gd name="connsiteX889" fmla="*/ 127805 w 4179101"/>
              <a:gd name="connsiteY889" fmla="*/ 2228577 h 4194142"/>
              <a:gd name="connsiteX890" fmla="*/ 133737 w 4179101"/>
              <a:gd name="connsiteY890" fmla="*/ 2290746 h 4194142"/>
              <a:gd name="connsiteX891" fmla="*/ 137322 w 4179101"/>
              <a:gd name="connsiteY891" fmla="*/ 2343275 h 4194142"/>
              <a:gd name="connsiteX892" fmla="*/ 144737 w 4179101"/>
              <a:gd name="connsiteY892" fmla="*/ 2388017 h 4194142"/>
              <a:gd name="connsiteX893" fmla="*/ 148198 w 4179101"/>
              <a:gd name="connsiteY893" fmla="*/ 2397410 h 4194142"/>
              <a:gd name="connsiteX894" fmla="*/ 144614 w 4179101"/>
              <a:gd name="connsiteY894" fmla="*/ 2397658 h 4194142"/>
              <a:gd name="connsiteX895" fmla="*/ 139052 w 4179101"/>
              <a:gd name="connsiteY895" fmla="*/ 2399388 h 4194142"/>
              <a:gd name="connsiteX896" fmla="*/ 142513 w 4179101"/>
              <a:gd name="connsiteY896" fmla="*/ 2405568 h 4194142"/>
              <a:gd name="connsiteX897" fmla="*/ 142760 w 4179101"/>
              <a:gd name="connsiteY897" fmla="*/ 2412983 h 4194142"/>
              <a:gd name="connsiteX898" fmla="*/ 148940 w 4179101"/>
              <a:gd name="connsiteY898" fmla="*/ 2444006 h 4194142"/>
              <a:gd name="connsiteX899" fmla="*/ 158827 w 4179101"/>
              <a:gd name="connsiteY899" fmla="*/ 2467613 h 4194142"/>
              <a:gd name="connsiteX900" fmla="*/ 165625 w 4179101"/>
              <a:gd name="connsiteY900" fmla="*/ 2507535 h 4194142"/>
              <a:gd name="connsiteX901" fmla="*/ 167973 w 4179101"/>
              <a:gd name="connsiteY901" fmla="*/ 2520637 h 4194142"/>
              <a:gd name="connsiteX902" fmla="*/ 175388 w 4179101"/>
              <a:gd name="connsiteY902" fmla="*/ 2574525 h 4194142"/>
              <a:gd name="connsiteX903" fmla="*/ 180950 w 4179101"/>
              <a:gd name="connsiteY903" fmla="*/ 2601346 h 4194142"/>
              <a:gd name="connsiteX904" fmla="*/ 188613 w 4179101"/>
              <a:gd name="connsiteY904" fmla="*/ 2615559 h 4194142"/>
              <a:gd name="connsiteX905" fmla="*/ 196524 w 4179101"/>
              <a:gd name="connsiteY905" fmla="*/ 2628166 h 4194142"/>
              <a:gd name="connsiteX906" fmla="*/ 193310 w 4179101"/>
              <a:gd name="connsiteY906" fmla="*/ 2635458 h 4194142"/>
              <a:gd name="connsiteX907" fmla="*/ 196276 w 4179101"/>
              <a:gd name="connsiteY907" fmla="*/ 2640155 h 4194142"/>
              <a:gd name="connsiteX908" fmla="*/ 204928 w 4179101"/>
              <a:gd name="connsiteY908" fmla="*/ 2654863 h 4194142"/>
              <a:gd name="connsiteX909" fmla="*/ 211232 w 4179101"/>
              <a:gd name="connsiteY909" fmla="*/ 2682549 h 4194142"/>
              <a:gd name="connsiteX910" fmla="*/ 218524 w 4179101"/>
              <a:gd name="connsiteY910" fmla="*/ 2709864 h 4194142"/>
              <a:gd name="connsiteX911" fmla="*/ 228906 w 4179101"/>
              <a:gd name="connsiteY911" fmla="*/ 2737550 h 4194142"/>
              <a:gd name="connsiteX912" fmla="*/ 228412 w 4179101"/>
              <a:gd name="connsiteY912" fmla="*/ 2737797 h 4194142"/>
              <a:gd name="connsiteX913" fmla="*/ 233850 w 4179101"/>
              <a:gd name="connsiteY913" fmla="*/ 2744224 h 4194142"/>
              <a:gd name="connsiteX914" fmla="*/ 228164 w 4179101"/>
              <a:gd name="connsiteY914" fmla="*/ 2719875 h 4194142"/>
              <a:gd name="connsiteX915" fmla="*/ 191209 w 4179101"/>
              <a:gd name="connsiteY915" fmla="*/ 2592570 h 4194142"/>
              <a:gd name="connsiteX916" fmla="*/ 176501 w 4179101"/>
              <a:gd name="connsiteY916" fmla="*/ 2527929 h 4194142"/>
              <a:gd name="connsiteX917" fmla="*/ 169210 w 4179101"/>
              <a:gd name="connsiteY917" fmla="*/ 2495670 h 4194142"/>
              <a:gd name="connsiteX918" fmla="*/ 163401 w 4179101"/>
              <a:gd name="connsiteY918" fmla="*/ 2463040 h 4194142"/>
              <a:gd name="connsiteX919" fmla="*/ 161794 w 4179101"/>
              <a:gd name="connsiteY919" fmla="*/ 2452905 h 4194142"/>
              <a:gd name="connsiteX920" fmla="*/ 166985 w 4179101"/>
              <a:gd name="connsiteY920" fmla="*/ 2450433 h 4194142"/>
              <a:gd name="connsiteX921" fmla="*/ 163401 w 4179101"/>
              <a:gd name="connsiteY921" fmla="*/ 2445119 h 4194142"/>
              <a:gd name="connsiteX922" fmla="*/ 156974 w 4179101"/>
              <a:gd name="connsiteY922" fmla="*/ 2428310 h 4194142"/>
              <a:gd name="connsiteX923" fmla="*/ 145850 w 4179101"/>
              <a:gd name="connsiteY923" fmla="*/ 2358601 h 4194142"/>
              <a:gd name="connsiteX924" fmla="*/ 144614 w 4179101"/>
              <a:gd name="connsiteY924" fmla="*/ 2337095 h 4194142"/>
              <a:gd name="connsiteX925" fmla="*/ 139423 w 4179101"/>
              <a:gd name="connsiteY925" fmla="*/ 2306443 h 4194142"/>
              <a:gd name="connsiteX926" fmla="*/ 135468 w 4179101"/>
              <a:gd name="connsiteY926" fmla="*/ 2275667 h 4194142"/>
              <a:gd name="connsiteX927" fmla="*/ 131142 w 4179101"/>
              <a:gd name="connsiteY927" fmla="*/ 2238712 h 4194142"/>
              <a:gd name="connsiteX928" fmla="*/ 131142 w 4179101"/>
              <a:gd name="connsiteY928" fmla="*/ 2220790 h 4194142"/>
              <a:gd name="connsiteX929" fmla="*/ 126321 w 4179101"/>
              <a:gd name="connsiteY929" fmla="*/ 2135755 h 4194142"/>
              <a:gd name="connsiteX930" fmla="*/ 129411 w 4179101"/>
              <a:gd name="connsiteY930" fmla="*/ 2122036 h 4194142"/>
              <a:gd name="connsiteX931" fmla="*/ 125827 w 4179101"/>
              <a:gd name="connsiteY931" fmla="*/ 2085698 h 4194142"/>
              <a:gd name="connsiteX932" fmla="*/ 122737 w 4179101"/>
              <a:gd name="connsiteY932" fmla="*/ 2054553 h 4194142"/>
              <a:gd name="connsiteX933" fmla="*/ 124962 w 4179101"/>
              <a:gd name="connsiteY933" fmla="*/ 2016239 h 4194142"/>
              <a:gd name="connsiteX934" fmla="*/ 128670 w 4179101"/>
              <a:gd name="connsiteY934" fmla="*/ 1978048 h 4194142"/>
              <a:gd name="connsiteX935" fmla="*/ 133243 w 4179101"/>
              <a:gd name="connsiteY935" fmla="*/ 1891779 h 4194142"/>
              <a:gd name="connsiteX936" fmla="*/ 141029 w 4179101"/>
              <a:gd name="connsiteY936" fmla="*/ 1819847 h 4194142"/>
              <a:gd name="connsiteX937" fmla="*/ 152277 w 4179101"/>
              <a:gd name="connsiteY937" fmla="*/ 1748286 h 4194142"/>
              <a:gd name="connsiteX938" fmla="*/ 152524 w 4179101"/>
              <a:gd name="connsiteY938" fmla="*/ 1737533 h 4194142"/>
              <a:gd name="connsiteX939" fmla="*/ 67973 w 4179101"/>
              <a:gd name="connsiteY939" fmla="*/ 1735922 h 4194142"/>
              <a:gd name="connsiteX940" fmla="*/ 72176 w 4179101"/>
              <a:gd name="connsiteY940" fmla="*/ 1740000 h 4194142"/>
              <a:gd name="connsiteX941" fmla="*/ 65007 w 4179101"/>
              <a:gd name="connsiteY941" fmla="*/ 1769169 h 4194142"/>
              <a:gd name="connsiteX942" fmla="*/ 67101 w 4179101"/>
              <a:gd name="connsiteY942" fmla="*/ 1693402 h 4194142"/>
              <a:gd name="connsiteX943" fmla="*/ 64753 w 4179101"/>
              <a:gd name="connsiteY943" fmla="*/ 1707862 h 4194142"/>
              <a:gd name="connsiteX944" fmla="*/ 60180 w 4179101"/>
              <a:gd name="connsiteY944" fmla="*/ 1719851 h 4194142"/>
              <a:gd name="connsiteX945" fmla="*/ 60798 w 4179101"/>
              <a:gd name="connsiteY945" fmla="*/ 1708356 h 4194142"/>
              <a:gd name="connsiteX946" fmla="*/ 67101 w 4179101"/>
              <a:gd name="connsiteY946" fmla="*/ 1693402 h 4194142"/>
              <a:gd name="connsiteX947" fmla="*/ 4125537 w 4179101"/>
              <a:gd name="connsiteY947" fmla="*/ 1637043 h 4194142"/>
              <a:gd name="connsiteX948" fmla="*/ 4132953 w 4179101"/>
              <a:gd name="connsiteY948" fmla="*/ 1660032 h 4194142"/>
              <a:gd name="connsiteX949" fmla="*/ 4133694 w 4179101"/>
              <a:gd name="connsiteY949" fmla="*/ 1672393 h 4194142"/>
              <a:gd name="connsiteX950" fmla="*/ 4126649 w 4179101"/>
              <a:gd name="connsiteY950" fmla="*/ 1648662 h 4194142"/>
              <a:gd name="connsiteX951" fmla="*/ 4125537 w 4179101"/>
              <a:gd name="connsiteY951" fmla="*/ 1637043 h 4194142"/>
              <a:gd name="connsiteX952" fmla="*/ 94796 w 4179101"/>
              <a:gd name="connsiteY952" fmla="*/ 1629627 h 4194142"/>
              <a:gd name="connsiteX953" fmla="*/ 93560 w 4179101"/>
              <a:gd name="connsiteY953" fmla="*/ 1641740 h 4194142"/>
              <a:gd name="connsiteX954" fmla="*/ 84537 w 4179101"/>
              <a:gd name="connsiteY954" fmla="*/ 1674000 h 4194142"/>
              <a:gd name="connsiteX955" fmla="*/ 84537 w 4179101"/>
              <a:gd name="connsiteY955" fmla="*/ 1673877 h 4194142"/>
              <a:gd name="connsiteX956" fmla="*/ 86020 w 4179101"/>
              <a:gd name="connsiteY956" fmla="*/ 1658055 h 4194142"/>
              <a:gd name="connsiteX957" fmla="*/ 94796 w 4179101"/>
              <a:gd name="connsiteY957" fmla="*/ 1629627 h 4194142"/>
              <a:gd name="connsiteX958" fmla="*/ 4124301 w 4179101"/>
              <a:gd name="connsiteY958" fmla="*/ 1559546 h 4194142"/>
              <a:gd name="connsiteX959" fmla="*/ 4129121 w 4179101"/>
              <a:gd name="connsiteY959" fmla="*/ 1567209 h 4194142"/>
              <a:gd name="connsiteX960" fmla="*/ 4128008 w 4179101"/>
              <a:gd name="connsiteY960" fmla="*/ 1574997 h 4194142"/>
              <a:gd name="connsiteX961" fmla="*/ 4127885 w 4179101"/>
              <a:gd name="connsiteY961" fmla="*/ 1575120 h 4194142"/>
              <a:gd name="connsiteX962" fmla="*/ 4122076 w 4179101"/>
              <a:gd name="connsiteY962" fmla="*/ 1567581 h 4194142"/>
              <a:gd name="connsiteX963" fmla="*/ 4124301 w 4179101"/>
              <a:gd name="connsiteY963" fmla="*/ 1559546 h 4194142"/>
              <a:gd name="connsiteX964" fmla="*/ 101474 w 4179101"/>
              <a:gd name="connsiteY964" fmla="*/ 1556587 h 4194142"/>
              <a:gd name="connsiteX965" fmla="*/ 99991 w 4179101"/>
              <a:gd name="connsiteY965" fmla="*/ 1567341 h 4194142"/>
              <a:gd name="connsiteX966" fmla="*/ 99373 w 4179101"/>
              <a:gd name="connsiteY966" fmla="*/ 1587856 h 4194142"/>
              <a:gd name="connsiteX967" fmla="*/ 101351 w 4179101"/>
              <a:gd name="connsiteY967" fmla="*/ 1603057 h 4194142"/>
              <a:gd name="connsiteX968" fmla="*/ 91957 w 4179101"/>
              <a:gd name="connsiteY968" fmla="*/ 1615662 h 4194142"/>
              <a:gd name="connsiteX969" fmla="*/ 93317 w 4179101"/>
              <a:gd name="connsiteY969" fmla="*/ 1585880 h 4194142"/>
              <a:gd name="connsiteX970" fmla="*/ 97396 w 4179101"/>
              <a:gd name="connsiteY970" fmla="*/ 1567959 h 4194142"/>
              <a:gd name="connsiteX971" fmla="*/ 101474 w 4179101"/>
              <a:gd name="connsiteY971" fmla="*/ 1556587 h 4194142"/>
              <a:gd name="connsiteX972" fmla="*/ 74078 w 4179101"/>
              <a:gd name="connsiteY972" fmla="*/ 1532987 h 4194142"/>
              <a:gd name="connsiteX973" fmla="*/ 76589 w 4179101"/>
              <a:gd name="connsiteY973" fmla="*/ 1549805 h 4194142"/>
              <a:gd name="connsiteX974" fmla="*/ 70703 w 4179101"/>
              <a:gd name="connsiteY974" fmla="*/ 1577726 h 4194142"/>
              <a:gd name="connsiteX975" fmla="*/ 55006 w 4179101"/>
              <a:gd name="connsiteY975" fmla="*/ 1642607 h 4194142"/>
              <a:gd name="connsiteX976" fmla="*/ 44995 w 4179101"/>
              <a:gd name="connsiteY976" fmla="*/ 1698354 h 4194142"/>
              <a:gd name="connsiteX977" fmla="*/ 41657 w 4179101"/>
              <a:gd name="connsiteY977" fmla="*/ 1710960 h 4194142"/>
              <a:gd name="connsiteX978" fmla="*/ 38073 w 4179101"/>
              <a:gd name="connsiteY978" fmla="*/ 1719983 h 4194142"/>
              <a:gd name="connsiteX979" fmla="*/ 40792 w 4179101"/>
              <a:gd name="connsiteY979" fmla="*/ 1720353 h 4194142"/>
              <a:gd name="connsiteX980" fmla="*/ 41534 w 4179101"/>
              <a:gd name="connsiteY980" fmla="*/ 1723072 h 4194142"/>
              <a:gd name="connsiteX981" fmla="*/ 41657 w 4179101"/>
              <a:gd name="connsiteY981" fmla="*/ 1722949 h 4194142"/>
              <a:gd name="connsiteX982" fmla="*/ 18667 w 4179101"/>
              <a:gd name="connsiteY982" fmla="*/ 1794263 h 4194142"/>
              <a:gd name="connsiteX983" fmla="*/ 15083 w 4179101"/>
              <a:gd name="connsiteY983" fmla="*/ 1772881 h 4194142"/>
              <a:gd name="connsiteX984" fmla="*/ 19904 w 4179101"/>
              <a:gd name="connsiteY984" fmla="*/ 1768555 h 4194142"/>
              <a:gd name="connsiteX985" fmla="*/ 27814 w 4179101"/>
              <a:gd name="connsiteY985" fmla="*/ 1756196 h 4194142"/>
              <a:gd name="connsiteX986" fmla="*/ 24600 w 4179101"/>
              <a:gd name="connsiteY986" fmla="*/ 1748038 h 4194142"/>
              <a:gd name="connsiteX987" fmla="*/ 25960 w 4179101"/>
              <a:gd name="connsiteY987" fmla="*/ 1738027 h 4194142"/>
              <a:gd name="connsiteX988" fmla="*/ 34736 w 4179101"/>
              <a:gd name="connsiteY988" fmla="*/ 1690073 h 4194142"/>
              <a:gd name="connsiteX989" fmla="*/ 39062 w 4179101"/>
              <a:gd name="connsiteY989" fmla="*/ 1621225 h 4194142"/>
              <a:gd name="connsiteX990" fmla="*/ 42646 w 4179101"/>
              <a:gd name="connsiteY990" fmla="*/ 1608866 h 4194142"/>
              <a:gd name="connsiteX991" fmla="*/ 68602 w 4179101"/>
              <a:gd name="connsiteY991" fmla="*/ 1541508 h 4194142"/>
              <a:gd name="connsiteX992" fmla="*/ 74040 w 4179101"/>
              <a:gd name="connsiteY992" fmla="*/ 1532732 h 4194142"/>
              <a:gd name="connsiteX993" fmla="*/ 74171 w 4179101"/>
              <a:gd name="connsiteY993" fmla="*/ 1532743 h 4194142"/>
              <a:gd name="connsiteX994" fmla="*/ 74163 w 4179101"/>
              <a:gd name="connsiteY994" fmla="*/ 1532855 h 4194142"/>
              <a:gd name="connsiteX995" fmla="*/ 74078 w 4179101"/>
              <a:gd name="connsiteY995" fmla="*/ 1532987 h 4194142"/>
              <a:gd name="connsiteX996" fmla="*/ 4093649 w 4179101"/>
              <a:gd name="connsiteY996" fmla="*/ 1516907 h 4194142"/>
              <a:gd name="connsiteX997" fmla="*/ 4107739 w 4179101"/>
              <a:gd name="connsiteY997" fmla="*/ 1549043 h 4194142"/>
              <a:gd name="connsiteX998" fmla="*/ 4107492 w 4179101"/>
              <a:gd name="connsiteY998" fmla="*/ 1556954 h 4194142"/>
              <a:gd name="connsiteX999" fmla="*/ 4107492 w 4179101"/>
              <a:gd name="connsiteY999" fmla="*/ 1556831 h 4194142"/>
              <a:gd name="connsiteX1000" fmla="*/ 4096739 w 4179101"/>
              <a:gd name="connsiteY1000" fmla="*/ 1531863 h 4194142"/>
              <a:gd name="connsiteX1001" fmla="*/ 4093649 w 4179101"/>
              <a:gd name="connsiteY1001" fmla="*/ 1516907 h 4194142"/>
              <a:gd name="connsiteX1002" fmla="*/ 4109346 w 4179101"/>
              <a:gd name="connsiteY1002" fmla="*/ 1502940 h 4194142"/>
              <a:gd name="connsiteX1003" fmla="*/ 4113425 w 4179101"/>
              <a:gd name="connsiteY1003" fmla="*/ 1512332 h 4194142"/>
              <a:gd name="connsiteX1004" fmla="*/ 4116144 w 4179101"/>
              <a:gd name="connsiteY1004" fmla="*/ 1529638 h 4194142"/>
              <a:gd name="connsiteX1005" fmla="*/ 4110705 w 4179101"/>
              <a:gd name="connsiteY1005" fmla="*/ 1516907 h 4194142"/>
              <a:gd name="connsiteX1006" fmla="*/ 4109346 w 4179101"/>
              <a:gd name="connsiteY1006" fmla="*/ 1502940 h 4194142"/>
              <a:gd name="connsiteX1007" fmla="*/ 214692 w 4179101"/>
              <a:gd name="connsiteY1007" fmla="*/ 1481309 h 4194142"/>
              <a:gd name="connsiteX1008" fmla="*/ 209501 w 4179101"/>
              <a:gd name="connsiteY1008" fmla="*/ 1489591 h 4194142"/>
              <a:gd name="connsiteX1009" fmla="*/ 207277 w 4179101"/>
              <a:gd name="connsiteY1009" fmla="*/ 1502571 h 4194142"/>
              <a:gd name="connsiteX1010" fmla="*/ 212344 w 4179101"/>
              <a:gd name="connsiteY1010" fmla="*/ 1496019 h 4194142"/>
              <a:gd name="connsiteX1011" fmla="*/ 214692 w 4179101"/>
              <a:gd name="connsiteY1011" fmla="*/ 1481309 h 4194142"/>
              <a:gd name="connsiteX1012" fmla="*/ 138063 w 4179101"/>
              <a:gd name="connsiteY1012" fmla="*/ 1452391 h 4194142"/>
              <a:gd name="connsiteX1013" fmla="*/ 142883 w 4179101"/>
              <a:gd name="connsiteY1013" fmla="*/ 1462895 h 4194142"/>
              <a:gd name="connsiteX1014" fmla="*/ 146220 w 4179101"/>
              <a:gd name="connsiteY1014" fmla="*/ 1470062 h 4194142"/>
              <a:gd name="connsiteX1015" fmla="*/ 142265 w 4179101"/>
              <a:gd name="connsiteY1015" fmla="*/ 1477602 h 4194142"/>
              <a:gd name="connsiteX1016" fmla="*/ 138310 w 4179101"/>
              <a:gd name="connsiteY1016" fmla="*/ 1470679 h 4194142"/>
              <a:gd name="connsiteX1017" fmla="*/ 135838 w 4179101"/>
              <a:gd name="connsiteY1017" fmla="*/ 1469691 h 4194142"/>
              <a:gd name="connsiteX1018" fmla="*/ 131388 w 4179101"/>
              <a:gd name="connsiteY1018" fmla="*/ 1479333 h 4194142"/>
              <a:gd name="connsiteX1019" fmla="*/ 124838 w 4179101"/>
              <a:gd name="connsiteY1019" fmla="*/ 1528653 h 4194142"/>
              <a:gd name="connsiteX1020" fmla="*/ 128175 w 4179101"/>
              <a:gd name="connsiteY1020" fmla="*/ 1525562 h 4194142"/>
              <a:gd name="connsiteX1021" fmla="*/ 139793 w 4179101"/>
              <a:gd name="connsiteY1021" fmla="*/ 1496886 h 4194142"/>
              <a:gd name="connsiteX1022" fmla="*/ 147085 w 4179101"/>
              <a:gd name="connsiteY1022" fmla="*/ 1482669 h 4194142"/>
              <a:gd name="connsiteX1023" fmla="*/ 140411 w 4179101"/>
              <a:gd name="connsiteY1023" fmla="*/ 1501705 h 4194142"/>
              <a:gd name="connsiteX1024" fmla="*/ 124343 w 4179101"/>
              <a:gd name="connsiteY1024" fmla="*/ 1539037 h 4194142"/>
              <a:gd name="connsiteX1025" fmla="*/ 120265 w 4179101"/>
              <a:gd name="connsiteY1025" fmla="*/ 1554735 h 4194142"/>
              <a:gd name="connsiteX1026" fmla="*/ 111366 w 4179101"/>
              <a:gd name="connsiteY1026" fmla="*/ 1600093 h 4194142"/>
              <a:gd name="connsiteX1027" fmla="*/ 107163 w 4179101"/>
              <a:gd name="connsiteY1027" fmla="*/ 1611338 h 4194142"/>
              <a:gd name="connsiteX1028" fmla="*/ 107781 w 4179101"/>
              <a:gd name="connsiteY1028" fmla="*/ 1595891 h 4194142"/>
              <a:gd name="connsiteX1029" fmla="*/ 110253 w 4179101"/>
              <a:gd name="connsiteY1029" fmla="*/ 1555353 h 4194142"/>
              <a:gd name="connsiteX1030" fmla="*/ 110253 w 4179101"/>
              <a:gd name="connsiteY1030" fmla="*/ 1513573 h 4194142"/>
              <a:gd name="connsiteX1031" fmla="*/ 112602 w 4179101"/>
              <a:gd name="connsiteY1031" fmla="*/ 1507516 h 4194142"/>
              <a:gd name="connsiteX1032" fmla="*/ 114579 w 4179101"/>
              <a:gd name="connsiteY1032" fmla="*/ 1515674 h 4194142"/>
              <a:gd name="connsiteX1033" fmla="*/ 115321 w 4179101"/>
              <a:gd name="connsiteY1033" fmla="*/ 1524203 h 4194142"/>
              <a:gd name="connsiteX1034" fmla="*/ 119276 w 4179101"/>
              <a:gd name="connsiteY1034" fmla="*/ 1510976 h 4194142"/>
              <a:gd name="connsiteX1035" fmla="*/ 119276 w 4179101"/>
              <a:gd name="connsiteY1035" fmla="*/ 1510730 h 4194142"/>
              <a:gd name="connsiteX1036" fmla="*/ 126939 w 4179101"/>
              <a:gd name="connsiteY1036" fmla="*/ 1480693 h 4194142"/>
              <a:gd name="connsiteX1037" fmla="*/ 138063 w 4179101"/>
              <a:gd name="connsiteY1037" fmla="*/ 1452391 h 4194142"/>
              <a:gd name="connsiteX1038" fmla="*/ 4053701 w 4179101"/>
              <a:gd name="connsiteY1038" fmla="*/ 1346929 h 4194142"/>
              <a:gd name="connsiteX1039" fmla="*/ 4053727 w 4179101"/>
              <a:gd name="connsiteY1039" fmla="*/ 1346960 h 4194142"/>
              <a:gd name="connsiteX1040" fmla="*/ 4053603 w 4179101"/>
              <a:gd name="connsiteY1040" fmla="*/ 1347083 h 4194142"/>
              <a:gd name="connsiteX1041" fmla="*/ 192815 w 4179101"/>
              <a:gd name="connsiteY1041" fmla="*/ 1338560 h 4194142"/>
              <a:gd name="connsiteX1042" fmla="*/ 193557 w 4179101"/>
              <a:gd name="connsiteY1042" fmla="*/ 1359447 h 4194142"/>
              <a:gd name="connsiteX1043" fmla="*/ 189602 w 4179101"/>
              <a:gd name="connsiteY1043" fmla="*/ 1367357 h 4194142"/>
              <a:gd name="connsiteX1044" fmla="*/ 185029 w 4179101"/>
              <a:gd name="connsiteY1044" fmla="*/ 1365009 h 4194142"/>
              <a:gd name="connsiteX1045" fmla="*/ 175759 w 4179101"/>
              <a:gd name="connsiteY1045" fmla="*/ 1365750 h 4194142"/>
              <a:gd name="connsiteX1046" fmla="*/ 172051 w 4179101"/>
              <a:gd name="connsiteY1046" fmla="*/ 1382435 h 4194142"/>
              <a:gd name="connsiteX1047" fmla="*/ 164635 w 4179101"/>
              <a:gd name="connsiteY1047" fmla="*/ 1401966 h 4194142"/>
              <a:gd name="connsiteX1048" fmla="*/ 164759 w 4179101"/>
              <a:gd name="connsiteY1048" fmla="*/ 1402090 h 4194142"/>
              <a:gd name="connsiteX1049" fmla="*/ 160062 w 4179101"/>
              <a:gd name="connsiteY1049" fmla="*/ 1405427 h 4194142"/>
              <a:gd name="connsiteX1050" fmla="*/ 165006 w 4179101"/>
              <a:gd name="connsiteY1050" fmla="*/ 1393435 h 4194142"/>
              <a:gd name="connsiteX1051" fmla="*/ 162040 w 4179101"/>
              <a:gd name="connsiteY1051" fmla="*/ 1377986 h 4194142"/>
              <a:gd name="connsiteX1052" fmla="*/ 168961 w 4179101"/>
              <a:gd name="connsiteY1052" fmla="*/ 1341526 h 4194142"/>
              <a:gd name="connsiteX1053" fmla="*/ 174894 w 4179101"/>
              <a:gd name="connsiteY1053" fmla="*/ 1339178 h 4194142"/>
              <a:gd name="connsiteX1054" fmla="*/ 175759 w 4179101"/>
              <a:gd name="connsiteY1054" fmla="*/ 1344121 h 4194142"/>
              <a:gd name="connsiteX1055" fmla="*/ 186265 w 4179101"/>
              <a:gd name="connsiteY1055" fmla="*/ 1342021 h 4194142"/>
              <a:gd name="connsiteX1056" fmla="*/ 192815 w 4179101"/>
              <a:gd name="connsiteY1056" fmla="*/ 1338560 h 4194142"/>
              <a:gd name="connsiteX1057" fmla="*/ 133242 w 4179101"/>
              <a:gd name="connsiteY1057" fmla="*/ 1331884 h 4194142"/>
              <a:gd name="connsiteX1058" fmla="*/ 130895 w 4179101"/>
              <a:gd name="connsiteY1058" fmla="*/ 1347582 h 4194142"/>
              <a:gd name="connsiteX1059" fmla="*/ 121748 w 4179101"/>
              <a:gd name="connsiteY1059" fmla="*/ 1382559 h 4194142"/>
              <a:gd name="connsiteX1060" fmla="*/ 121007 w 4179101"/>
              <a:gd name="connsiteY1060" fmla="*/ 1386143 h 4194142"/>
              <a:gd name="connsiteX1061" fmla="*/ 101973 w 4179101"/>
              <a:gd name="connsiteY1061" fmla="*/ 1449546 h 4194142"/>
              <a:gd name="connsiteX1062" fmla="*/ 89489 w 4179101"/>
              <a:gd name="connsiteY1062" fmla="*/ 1480567 h 4194142"/>
              <a:gd name="connsiteX1063" fmla="*/ 83928 w 4179101"/>
              <a:gd name="connsiteY1063" fmla="*/ 1514561 h 4194142"/>
              <a:gd name="connsiteX1064" fmla="*/ 79401 w 4179101"/>
              <a:gd name="connsiteY1064" fmla="*/ 1533195 h 4194142"/>
              <a:gd name="connsiteX1065" fmla="*/ 74171 w 4179101"/>
              <a:gd name="connsiteY1065" fmla="*/ 1532743 h 4194142"/>
              <a:gd name="connsiteX1066" fmla="*/ 75971 w 4179101"/>
              <a:gd name="connsiteY1066" fmla="*/ 1505599 h 4194142"/>
              <a:gd name="connsiteX1067" fmla="*/ 84175 w 4179101"/>
              <a:gd name="connsiteY1067" fmla="*/ 1480567 h 4194142"/>
              <a:gd name="connsiteX1068" fmla="*/ 94186 w 4179101"/>
              <a:gd name="connsiteY1068" fmla="*/ 1432739 h 4194142"/>
              <a:gd name="connsiteX1069" fmla="*/ 103827 w 4179101"/>
              <a:gd name="connsiteY1069" fmla="*/ 1410122 h 4194142"/>
              <a:gd name="connsiteX1070" fmla="*/ 122614 w 4179101"/>
              <a:gd name="connsiteY1070" fmla="*/ 1350177 h 4194142"/>
              <a:gd name="connsiteX1071" fmla="*/ 133242 w 4179101"/>
              <a:gd name="connsiteY1071" fmla="*/ 1331884 h 4194142"/>
              <a:gd name="connsiteX1072" fmla="*/ 4047918 w 4179101"/>
              <a:gd name="connsiteY1072" fmla="*/ 1330645 h 4194142"/>
              <a:gd name="connsiteX1073" fmla="*/ 4057064 w 4179101"/>
              <a:gd name="connsiteY1073" fmla="*/ 1341645 h 4194142"/>
              <a:gd name="connsiteX1074" fmla="*/ 4053701 w 4179101"/>
              <a:gd name="connsiteY1074" fmla="*/ 1346929 h 4194142"/>
              <a:gd name="connsiteX1075" fmla="*/ 4048412 w 4179101"/>
              <a:gd name="connsiteY1075" fmla="*/ 1340656 h 4194142"/>
              <a:gd name="connsiteX1076" fmla="*/ 4047918 w 4179101"/>
              <a:gd name="connsiteY1076" fmla="*/ 1330645 h 4194142"/>
              <a:gd name="connsiteX1077" fmla="*/ 207388 w 4179101"/>
              <a:gd name="connsiteY1077" fmla="*/ 1286521 h 4194142"/>
              <a:gd name="connsiteX1078" fmla="*/ 202197 w 4179101"/>
              <a:gd name="connsiteY1078" fmla="*/ 1310127 h 4194142"/>
              <a:gd name="connsiteX1079" fmla="*/ 198736 w 4179101"/>
              <a:gd name="connsiteY1079" fmla="*/ 1315196 h 4194142"/>
              <a:gd name="connsiteX1080" fmla="*/ 202073 w 4179101"/>
              <a:gd name="connsiteY1080" fmla="*/ 1295295 h 4194142"/>
              <a:gd name="connsiteX1081" fmla="*/ 207388 w 4179101"/>
              <a:gd name="connsiteY1081" fmla="*/ 1286521 h 4194142"/>
              <a:gd name="connsiteX1082" fmla="*/ 192678 w 4179101"/>
              <a:gd name="connsiteY1082" fmla="*/ 1262419 h 4194142"/>
              <a:gd name="connsiteX1083" fmla="*/ 192802 w 4179101"/>
              <a:gd name="connsiteY1083" fmla="*/ 1262419 h 4194142"/>
              <a:gd name="connsiteX1084" fmla="*/ 186128 w 4179101"/>
              <a:gd name="connsiteY1084" fmla="*/ 1292206 h 4194142"/>
              <a:gd name="connsiteX1085" fmla="*/ 182049 w 4179101"/>
              <a:gd name="connsiteY1085" fmla="*/ 1295790 h 4194142"/>
              <a:gd name="connsiteX1086" fmla="*/ 189588 w 4179101"/>
              <a:gd name="connsiteY1086" fmla="*/ 1268599 h 4194142"/>
              <a:gd name="connsiteX1087" fmla="*/ 192678 w 4179101"/>
              <a:gd name="connsiteY1087" fmla="*/ 1262419 h 4194142"/>
              <a:gd name="connsiteX1088" fmla="*/ 207746 w 4179101"/>
              <a:gd name="connsiteY1088" fmla="*/ 1247375 h 4194142"/>
              <a:gd name="connsiteX1089" fmla="*/ 202935 w 4179101"/>
              <a:gd name="connsiteY1089" fmla="*/ 1266125 h 4194142"/>
              <a:gd name="connsiteX1090" fmla="*/ 199227 w 4179101"/>
              <a:gd name="connsiteY1090" fmla="*/ 1268474 h 4194142"/>
              <a:gd name="connsiteX1091" fmla="*/ 204171 w 4179101"/>
              <a:gd name="connsiteY1091" fmla="*/ 1251664 h 4194142"/>
              <a:gd name="connsiteX1092" fmla="*/ 207879 w 4179101"/>
              <a:gd name="connsiteY1092" fmla="*/ 1247215 h 4194142"/>
              <a:gd name="connsiteX1093" fmla="*/ 207746 w 4179101"/>
              <a:gd name="connsiteY1093" fmla="*/ 1247375 h 4194142"/>
              <a:gd name="connsiteX1094" fmla="*/ 207755 w 4179101"/>
              <a:gd name="connsiteY1094" fmla="*/ 1247339 h 4194142"/>
              <a:gd name="connsiteX1095" fmla="*/ 191572 w 4179101"/>
              <a:gd name="connsiteY1095" fmla="*/ 1214712 h 4194142"/>
              <a:gd name="connsiteX1096" fmla="*/ 191572 w 4179101"/>
              <a:gd name="connsiteY1096" fmla="*/ 1237331 h 4194142"/>
              <a:gd name="connsiteX1097" fmla="*/ 183291 w 4179101"/>
              <a:gd name="connsiteY1097" fmla="*/ 1243262 h 4194142"/>
              <a:gd name="connsiteX1098" fmla="*/ 188853 w 4179101"/>
              <a:gd name="connsiteY1098" fmla="*/ 1216937 h 4194142"/>
              <a:gd name="connsiteX1099" fmla="*/ 191572 w 4179101"/>
              <a:gd name="connsiteY1099" fmla="*/ 1214712 h 4194142"/>
              <a:gd name="connsiteX1100" fmla="*/ 233593 w 4179101"/>
              <a:gd name="connsiteY1100" fmla="*/ 1188879 h 4194142"/>
              <a:gd name="connsiteX1101" fmla="*/ 227661 w 4179101"/>
              <a:gd name="connsiteY1101" fmla="*/ 1209767 h 4194142"/>
              <a:gd name="connsiteX1102" fmla="*/ 220616 w 4179101"/>
              <a:gd name="connsiteY1102" fmla="*/ 1220892 h 4194142"/>
              <a:gd name="connsiteX1103" fmla="*/ 220492 w 4179101"/>
              <a:gd name="connsiteY1103" fmla="*/ 1220767 h 4194142"/>
              <a:gd name="connsiteX1104" fmla="*/ 229638 w 4179101"/>
              <a:gd name="connsiteY1104" fmla="*/ 1192587 h 4194142"/>
              <a:gd name="connsiteX1105" fmla="*/ 233593 w 4179101"/>
              <a:gd name="connsiteY1105" fmla="*/ 1188879 h 4194142"/>
              <a:gd name="connsiteX1106" fmla="*/ 3988220 w 4179101"/>
              <a:gd name="connsiteY1106" fmla="*/ 1162430 h 4194142"/>
              <a:gd name="connsiteX1107" fmla="*/ 4002928 w 4179101"/>
              <a:gd name="connsiteY1107" fmla="*/ 1185294 h 4194142"/>
              <a:gd name="connsiteX1108" fmla="*/ 4002928 w 4179101"/>
              <a:gd name="connsiteY1108" fmla="*/ 1185419 h 4194142"/>
              <a:gd name="connsiteX1109" fmla="*/ 4002681 w 4179101"/>
              <a:gd name="connsiteY1109" fmla="*/ 1188385 h 4194142"/>
              <a:gd name="connsiteX1110" fmla="*/ 3987108 w 4179101"/>
              <a:gd name="connsiteY1110" fmla="*/ 1167869 h 4194142"/>
              <a:gd name="connsiteX1111" fmla="*/ 3988220 w 4179101"/>
              <a:gd name="connsiteY1111" fmla="*/ 1162430 h 4194142"/>
              <a:gd name="connsiteX1112" fmla="*/ 261777 w 4179101"/>
              <a:gd name="connsiteY1112" fmla="*/ 1133509 h 4194142"/>
              <a:gd name="connsiteX1113" fmla="*/ 253990 w 4179101"/>
              <a:gd name="connsiteY1113" fmla="*/ 1153161 h 4194142"/>
              <a:gd name="connsiteX1114" fmla="*/ 241136 w 4179101"/>
              <a:gd name="connsiteY1114" fmla="*/ 1173554 h 4194142"/>
              <a:gd name="connsiteX1115" fmla="*/ 250900 w 4179101"/>
              <a:gd name="connsiteY1115" fmla="*/ 1147227 h 4194142"/>
              <a:gd name="connsiteX1116" fmla="*/ 261777 w 4179101"/>
              <a:gd name="connsiteY1116" fmla="*/ 1133509 h 4194142"/>
              <a:gd name="connsiteX1117" fmla="*/ 247059 w 4179101"/>
              <a:gd name="connsiteY1117" fmla="*/ 1116821 h 4194142"/>
              <a:gd name="connsiteX1118" fmla="*/ 244834 w 4179101"/>
              <a:gd name="connsiteY1118" fmla="*/ 1124484 h 4194142"/>
              <a:gd name="connsiteX1119" fmla="*/ 236677 w 4179101"/>
              <a:gd name="connsiteY1119" fmla="*/ 1135483 h 4194142"/>
              <a:gd name="connsiteX1120" fmla="*/ 236800 w 4179101"/>
              <a:gd name="connsiteY1120" fmla="*/ 1128932 h 4194142"/>
              <a:gd name="connsiteX1121" fmla="*/ 247059 w 4179101"/>
              <a:gd name="connsiteY1121" fmla="*/ 1116821 h 4194142"/>
              <a:gd name="connsiteX1122" fmla="*/ 238049 w 4179101"/>
              <a:gd name="connsiteY1122" fmla="*/ 1100886 h 4194142"/>
              <a:gd name="connsiteX1123" fmla="*/ 240891 w 4179101"/>
              <a:gd name="connsiteY1123" fmla="*/ 1101257 h 4194142"/>
              <a:gd name="connsiteX1124" fmla="*/ 233723 w 4179101"/>
              <a:gd name="connsiteY1124" fmla="*/ 1118931 h 4194142"/>
              <a:gd name="connsiteX1125" fmla="*/ 226307 w 4179101"/>
              <a:gd name="connsiteY1125" fmla="*/ 1140802 h 4194142"/>
              <a:gd name="connsiteX1126" fmla="*/ 220003 w 4179101"/>
              <a:gd name="connsiteY1126" fmla="*/ 1155385 h 4194142"/>
              <a:gd name="connsiteX1127" fmla="*/ 213082 w 4179101"/>
              <a:gd name="connsiteY1127" fmla="*/ 1164162 h 4194142"/>
              <a:gd name="connsiteX1128" fmla="*/ 217532 w 4179101"/>
              <a:gd name="connsiteY1128" fmla="*/ 1152172 h 4194142"/>
              <a:gd name="connsiteX1129" fmla="*/ 233352 w 4179101"/>
              <a:gd name="connsiteY1129" fmla="*/ 1109291 h 4194142"/>
              <a:gd name="connsiteX1130" fmla="*/ 238049 w 4179101"/>
              <a:gd name="connsiteY1130" fmla="*/ 1100886 h 4194142"/>
              <a:gd name="connsiteX1131" fmla="*/ 286736 w 4179101"/>
              <a:gd name="connsiteY1131" fmla="*/ 1089755 h 4194142"/>
              <a:gd name="connsiteX1132" fmla="*/ 286860 w 4179101"/>
              <a:gd name="connsiteY1132" fmla="*/ 1089755 h 4194142"/>
              <a:gd name="connsiteX1133" fmla="*/ 280556 w 4179101"/>
              <a:gd name="connsiteY1133" fmla="*/ 1102733 h 4194142"/>
              <a:gd name="connsiteX1134" fmla="*/ 264365 w 4179101"/>
              <a:gd name="connsiteY1134" fmla="*/ 1121396 h 4194142"/>
              <a:gd name="connsiteX1135" fmla="*/ 266343 w 4179101"/>
              <a:gd name="connsiteY1135" fmla="*/ 1115092 h 4194142"/>
              <a:gd name="connsiteX1136" fmla="*/ 286736 w 4179101"/>
              <a:gd name="connsiteY1136" fmla="*/ 1089755 h 4194142"/>
              <a:gd name="connsiteX1137" fmla="*/ 263134 w 4179101"/>
              <a:gd name="connsiteY1137" fmla="*/ 1054657 h 4194142"/>
              <a:gd name="connsiteX1138" fmla="*/ 259055 w 4179101"/>
              <a:gd name="connsiteY1138" fmla="*/ 1065039 h 4194142"/>
              <a:gd name="connsiteX1139" fmla="*/ 242122 w 4179101"/>
              <a:gd name="connsiteY1139" fmla="*/ 1092849 h 4194142"/>
              <a:gd name="connsiteX1140" fmla="*/ 248055 w 4179101"/>
              <a:gd name="connsiteY1140" fmla="*/ 1076904 h 4194142"/>
              <a:gd name="connsiteX1141" fmla="*/ 263134 w 4179101"/>
              <a:gd name="connsiteY1141" fmla="*/ 1054657 h 4194142"/>
              <a:gd name="connsiteX1142" fmla="*/ 3853623 w 4179101"/>
              <a:gd name="connsiteY1142" fmla="*/ 972346 h 4194142"/>
              <a:gd name="connsiteX1143" fmla="*/ 3859555 w 4179101"/>
              <a:gd name="connsiteY1143" fmla="*/ 973211 h 4194142"/>
              <a:gd name="connsiteX1144" fmla="*/ 3882792 w 4179101"/>
              <a:gd name="connsiteY1144" fmla="*/ 1001021 h 4194142"/>
              <a:gd name="connsiteX1145" fmla="*/ 3904669 w 4179101"/>
              <a:gd name="connsiteY1145" fmla="*/ 1030190 h 4194142"/>
              <a:gd name="connsiteX1146" fmla="*/ 3902567 w 4179101"/>
              <a:gd name="connsiteY1146" fmla="*/ 1033032 h 4194142"/>
              <a:gd name="connsiteX1147" fmla="*/ 3933096 w 4179101"/>
              <a:gd name="connsiteY1147" fmla="*/ 1084820 h 4194142"/>
              <a:gd name="connsiteX1148" fmla="*/ 3961276 w 4179101"/>
              <a:gd name="connsiteY1148" fmla="*/ 1137959 h 4194142"/>
              <a:gd name="connsiteX1149" fmla="*/ 4014052 w 4179101"/>
              <a:gd name="connsiteY1149" fmla="*/ 1246107 h 4194142"/>
              <a:gd name="connsiteX1150" fmla="*/ 4023692 w 4179101"/>
              <a:gd name="connsiteY1150" fmla="*/ 1267242 h 4194142"/>
              <a:gd name="connsiteX1151" fmla="*/ 4032221 w 4179101"/>
              <a:gd name="connsiteY1151" fmla="*/ 1288874 h 4194142"/>
              <a:gd name="connsiteX1152" fmla="*/ 4043097 w 4179101"/>
              <a:gd name="connsiteY1152" fmla="*/ 1317795 h 4194142"/>
              <a:gd name="connsiteX1153" fmla="*/ 4039266 w 4179101"/>
              <a:gd name="connsiteY1153" fmla="*/ 1317300 h 4194142"/>
              <a:gd name="connsiteX1154" fmla="*/ 4025547 w 4179101"/>
              <a:gd name="connsiteY1154" fmla="*/ 1289367 h 4194142"/>
              <a:gd name="connsiteX1155" fmla="*/ 4001074 w 4179101"/>
              <a:gd name="connsiteY1155" fmla="*/ 1233005 h 4194142"/>
              <a:gd name="connsiteX1156" fmla="*/ 3975490 w 4179101"/>
              <a:gd name="connsiteY1156" fmla="*/ 1177139 h 4194142"/>
              <a:gd name="connsiteX1157" fmla="*/ 3944961 w 4179101"/>
              <a:gd name="connsiteY1157" fmla="*/ 1119923 h 4194142"/>
              <a:gd name="connsiteX1158" fmla="*/ 3929635 w 4179101"/>
              <a:gd name="connsiteY1158" fmla="*/ 1091371 h 4194142"/>
              <a:gd name="connsiteX1159" fmla="*/ 3913320 w 4179101"/>
              <a:gd name="connsiteY1159" fmla="*/ 1063314 h 4194142"/>
              <a:gd name="connsiteX1160" fmla="*/ 3880320 w 4179101"/>
              <a:gd name="connsiteY1160" fmla="*/ 1002134 h 4194142"/>
              <a:gd name="connsiteX1161" fmla="*/ 3880073 w 4179101"/>
              <a:gd name="connsiteY1161" fmla="*/ 1002010 h 4194142"/>
              <a:gd name="connsiteX1162" fmla="*/ 3863140 w 4179101"/>
              <a:gd name="connsiteY1162" fmla="*/ 985818 h 4194142"/>
              <a:gd name="connsiteX1163" fmla="*/ 3853623 w 4179101"/>
              <a:gd name="connsiteY1163" fmla="*/ 972346 h 4194142"/>
              <a:gd name="connsiteX1164" fmla="*/ 334814 w 4179101"/>
              <a:gd name="connsiteY1164" fmla="*/ 959976 h 4194142"/>
              <a:gd name="connsiteX1165" fmla="*/ 332960 w 4179101"/>
              <a:gd name="connsiteY1165" fmla="*/ 964549 h 4194142"/>
              <a:gd name="connsiteX1166" fmla="*/ 321590 w 4179101"/>
              <a:gd name="connsiteY1166" fmla="*/ 986302 h 4194142"/>
              <a:gd name="connsiteX1167" fmla="*/ 319612 w 4179101"/>
              <a:gd name="connsiteY1167" fmla="*/ 984695 h 4194142"/>
              <a:gd name="connsiteX1168" fmla="*/ 334815 w 4179101"/>
              <a:gd name="connsiteY1168" fmla="*/ 959606 h 4194142"/>
              <a:gd name="connsiteX1169" fmla="*/ 334691 w 4179101"/>
              <a:gd name="connsiteY1169" fmla="*/ 959977 h 4194142"/>
              <a:gd name="connsiteX1170" fmla="*/ 334691 w 4179101"/>
              <a:gd name="connsiteY1170" fmla="*/ 959730 h 4194142"/>
              <a:gd name="connsiteX1171" fmla="*/ 334815 w 4179101"/>
              <a:gd name="connsiteY1171" fmla="*/ 959606 h 4194142"/>
              <a:gd name="connsiteX1172" fmla="*/ 368071 w 4179101"/>
              <a:gd name="connsiteY1172" fmla="*/ 908073 h 4194142"/>
              <a:gd name="connsiteX1173" fmla="*/ 343723 w 4179101"/>
              <a:gd name="connsiteY1173" fmla="*/ 953433 h 4194142"/>
              <a:gd name="connsiteX1174" fmla="*/ 343846 w 4179101"/>
              <a:gd name="connsiteY1174" fmla="*/ 953556 h 4194142"/>
              <a:gd name="connsiteX1175" fmla="*/ 335071 w 4179101"/>
              <a:gd name="connsiteY1175" fmla="*/ 959613 h 4194142"/>
              <a:gd name="connsiteX1176" fmla="*/ 363004 w 4179101"/>
              <a:gd name="connsiteY1176" fmla="*/ 912275 h 4194142"/>
              <a:gd name="connsiteX1177" fmla="*/ 368071 w 4179101"/>
              <a:gd name="connsiteY1177" fmla="*/ 908073 h 4194142"/>
              <a:gd name="connsiteX1178" fmla="*/ 355337 w 4179101"/>
              <a:gd name="connsiteY1178" fmla="*/ 903868 h 4194142"/>
              <a:gd name="connsiteX1179" fmla="*/ 345079 w 4179101"/>
              <a:gd name="connsiteY1179" fmla="*/ 923891 h 4194142"/>
              <a:gd name="connsiteX1180" fmla="*/ 331483 w 4179101"/>
              <a:gd name="connsiteY1180" fmla="*/ 938721 h 4194142"/>
              <a:gd name="connsiteX1181" fmla="*/ 337786 w 4179101"/>
              <a:gd name="connsiteY1181" fmla="*/ 925744 h 4194142"/>
              <a:gd name="connsiteX1182" fmla="*/ 355337 w 4179101"/>
              <a:gd name="connsiteY1182" fmla="*/ 903868 h 4194142"/>
              <a:gd name="connsiteX1183" fmla="*/ 375981 w 4179101"/>
              <a:gd name="connsiteY1183" fmla="*/ 853322 h 4194142"/>
              <a:gd name="connsiteX1184" fmla="*/ 372026 w 4179101"/>
              <a:gd name="connsiteY1184" fmla="*/ 877545 h 4194142"/>
              <a:gd name="connsiteX1185" fmla="*/ 363498 w 4179101"/>
              <a:gd name="connsiteY1185" fmla="*/ 881747 h 4194142"/>
              <a:gd name="connsiteX1186" fmla="*/ 355711 w 4179101"/>
              <a:gd name="connsiteY1186" fmla="*/ 892006 h 4194142"/>
              <a:gd name="connsiteX1187" fmla="*/ 372767 w 4179101"/>
              <a:gd name="connsiteY1187" fmla="*/ 854804 h 4194142"/>
              <a:gd name="connsiteX1188" fmla="*/ 411328 w 4179101"/>
              <a:gd name="connsiteY1188" fmla="*/ 849983 h 4194142"/>
              <a:gd name="connsiteX1189" fmla="*/ 395012 w 4179101"/>
              <a:gd name="connsiteY1189" fmla="*/ 878904 h 4194142"/>
              <a:gd name="connsiteX1190" fmla="*/ 395012 w 4179101"/>
              <a:gd name="connsiteY1190" fmla="*/ 879027 h 4194142"/>
              <a:gd name="connsiteX1191" fmla="*/ 383889 w 4179101"/>
              <a:gd name="connsiteY1191" fmla="*/ 890150 h 4194142"/>
              <a:gd name="connsiteX1192" fmla="*/ 399586 w 4179101"/>
              <a:gd name="connsiteY1192" fmla="*/ 860117 h 4194142"/>
              <a:gd name="connsiteX1193" fmla="*/ 411328 w 4179101"/>
              <a:gd name="connsiteY1193" fmla="*/ 849983 h 4194142"/>
              <a:gd name="connsiteX1194" fmla="*/ 444210 w 4179101"/>
              <a:gd name="connsiteY1194" fmla="*/ 819093 h 4194142"/>
              <a:gd name="connsiteX1195" fmla="*/ 442356 w 4179101"/>
              <a:gd name="connsiteY1195" fmla="*/ 826136 h 4194142"/>
              <a:gd name="connsiteX1196" fmla="*/ 421593 w 4179101"/>
              <a:gd name="connsiteY1196" fmla="*/ 862595 h 4194142"/>
              <a:gd name="connsiteX1197" fmla="*/ 417267 w 4179101"/>
              <a:gd name="connsiteY1197" fmla="*/ 868899 h 4194142"/>
              <a:gd name="connsiteX1198" fmla="*/ 375244 w 4179101"/>
              <a:gd name="connsiteY1198" fmla="*/ 934400 h 4194142"/>
              <a:gd name="connsiteX1199" fmla="*/ 366839 w 4179101"/>
              <a:gd name="connsiteY1199" fmla="*/ 949727 h 4194142"/>
              <a:gd name="connsiteX1200" fmla="*/ 338783 w 4179101"/>
              <a:gd name="connsiteY1200" fmla="*/ 990887 h 4194142"/>
              <a:gd name="connsiteX1201" fmla="*/ 322592 w 4179101"/>
              <a:gd name="connsiteY1201" fmla="*/ 1016348 h 4194142"/>
              <a:gd name="connsiteX1202" fmla="*/ 291322 w 4179101"/>
              <a:gd name="connsiteY1202" fmla="*/ 1084574 h 4194142"/>
              <a:gd name="connsiteX1203" fmla="*/ 287367 w 4179101"/>
              <a:gd name="connsiteY1203" fmla="*/ 1088900 h 4194142"/>
              <a:gd name="connsiteX1204" fmla="*/ 287862 w 4179101"/>
              <a:gd name="connsiteY1204" fmla="*/ 1081484 h 4194142"/>
              <a:gd name="connsiteX1205" fmla="*/ 287985 w 4179101"/>
              <a:gd name="connsiteY1205" fmla="*/ 1081607 h 4194142"/>
              <a:gd name="connsiteX1206" fmla="*/ 287985 w 4179101"/>
              <a:gd name="connsiteY1206" fmla="*/ 1064675 h 4194142"/>
              <a:gd name="connsiteX1207" fmla="*/ 276367 w 4179101"/>
              <a:gd name="connsiteY1207" fmla="*/ 1086058 h 4194142"/>
              <a:gd name="connsiteX1208" fmla="*/ 280569 w 4179101"/>
              <a:gd name="connsiteY1208" fmla="*/ 1064057 h 4194142"/>
              <a:gd name="connsiteX1209" fmla="*/ 283412 w 4179101"/>
              <a:gd name="connsiteY1209" fmla="*/ 1059236 h 4194142"/>
              <a:gd name="connsiteX1210" fmla="*/ 283412 w 4179101"/>
              <a:gd name="connsiteY1210" fmla="*/ 1062821 h 4194142"/>
              <a:gd name="connsiteX1211" fmla="*/ 288109 w 4179101"/>
              <a:gd name="connsiteY1211" fmla="*/ 1064551 h 4194142"/>
              <a:gd name="connsiteX1212" fmla="*/ 316783 w 4179101"/>
              <a:gd name="connsiteY1212" fmla="*/ 1006213 h 4194142"/>
              <a:gd name="connsiteX1213" fmla="*/ 345086 w 4179101"/>
              <a:gd name="connsiteY1213" fmla="*/ 961469 h 4194142"/>
              <a:gd name="connsiteX1214" fmla="*/ 370918 w 4179101"/>
              <a:gd name="connsiteY1214" fmla="*/ 924018 h 4194142"/>
              <a:gd name="connsiteX1215" fmla="*/ 397862 w 4179101"/>
              <a:gd name="connsiteY1215" fmla="*/ 887436 h 4194142"/>
              <a:gd name="connsiteX1216" fmla="*/ 437042 w 4179101"/>
              <a:gd name="connsiteY1216" fmla="*/ 828237 h 4194142"/>
              <a:gd name="connsiteX1217" fmla="*/ 444210 w 4179101"/>
              <a:gd name="connsiteY1217" fmla="*/ 819093 h 4194142"/>
              <a:gd name="connsiteX1218" fmla="*/ 432973 w 4179101"/>
              <a:gd name="connsiteY1218" fmla="*/ 796588 h 4194142"/>
              <a:gd name="connsiteX1219" fmla="*/ 438646 w 4179101"/>
              <a:gd name="connsiteY1219" fmla="*/ 798201 h 4194142"/>
              <a:gd name="connsiteX1220" fmla="*/ 438028 w 4179101"/>
              <a:gd name="connsiteY1220" fmla="*/ 802897 h 4194142"/>
              <a:gd name="connsiteX1221" fmla="*/ 434321 w 4179101"/>
              <a:gd name="connsiteY1221" fmla="*/ 806977 h 4194142"/>
              <a:gd name="connsiteX1222" fmla="*/ 434321 w 4179101"/>
              <a:gd name="connsiteY1222" fmla="*/ 806853 h 4194142"/>
              <a:gd name="connsiteX1223" fmla="*/ 409602 w 4179101"/>
              <a:gd name="connsiteY1223" fmla="*/ 831077 h 4194142"/>
              <a:gd name="connsiteX1224" fmla="*/ 396624 w 4179101"/>
              <a:gd name="connsiteY1224" fmla="*/ 842447 h 4194142"/>
              <a:gd name="connsiteX1225" fmla="*/ 399220 w 4179101"/>
              <a:gd name="connsiteY1225" fmla="*/ 836267 h 4194142"/>
              <a:gd name="connsiteX1226" fmla="*/ 432973 w 4179101"/>
              <a:gd name="connsiteY1226" fmla="*/ 796588 h 4194142"/>
              <a:gd name="connsiteX1227" fmla="*/ 557049 w 4179101"/>
              <a:gd name="connsiteY1227" fmla="*/ 645553 h 4194142"/>
              <a:gd name="connsiteX1228" fmla="*/ 549633 w 4179101"/>
              <a:gd name="connsiteY1228" fmla="*/ 657913 h 4194142"/>
              <a:gd name="connsiteX1229" fmla="*/ 549756 w 4179101"/>
              <a:gd name="connsiteY1229" fmla="*/ 658037 h 4194142"/>
              <a:gd name="connsiteX1230" fmla="*/ 521947 w 4179101"/>
              <a:gd name="connsiteY1230" fmla="*/ 686588 h 4194142"/>
              <a:gd name="connsiteX1231" fmla="*/ 549386 w 4179101"/>
              <a:gd name="connsiteY1231" fmla="*/ 651362 h 4194142"/>
              <a:gd name="connsiteX1232" fmla="*/ 557049 w 4179101"/>
              <a:gd name="connsiteY1232" fmla="*/ 645553 h 4194142"/>
              <a:gd name="connsiteX1233" fmla="*/ 700540 w 4179101"/>
              <a:gd name="connsiteY1233" fmla="*/ 618727 h 4194142"/>
              <a:gd name="connsiteX1234" fmla="*/ 688056 w 4179101"/>
              <a:gd name="connsiteY1234" fmla="*/ 632570 h 4194142"/>
              <a:gd name="connsiteX1235" fmla="*/ 675573 w 4179101"/>
              <a:gd name="connsiteY1235" fmla="*/ 639616 h 4194142"/>
              <a:gd name="connsiteX1236" fmla="*/ 683855 w 4179101"/>
              <a:gd name="connsiteY1236" fmla="*/ 630592 h 4194142"/>
              <a:gd name="connsiteX1237" fmla="*/ 700540 w 4179101"/>
              <a:gd name="connsiteY1237" fmla="*/ 618727 h 4194142"/>
              <a:gd name="connsiteX1238" fmla="*/ 760841 w 4179101"/>
              <a:gd name="connsiteY1238" fmla="*/ 505061 h 4194142"/>
              <a:gd name="connsiteX1239" fmla="*/ 749483 w 4179101"/>
              <a:gd name="connsiteY1239" fmla="*/ 518495 h 4194142"/>
              <a:gd name="connsiteX1240" fmla="*/ 725385 w 4179101"/>
              <a:gd name="connsiteY1240" fmla="*/ 541855 h 4194142"/>
              <a:gd name="connsiteX1241" fmla="*/ 727856 w 4179101"/>
              <a:gd name="connsiteY1241" fmla="*/ 535798 h 4194142"/>
              <a:gd name="connsiteX1242" fmla="*/ 751956 w 4179101"/>
              <a:gd name="connsiteY1242" fmla="*/ 510585 h 4194142"/>
              <a:gd name="connsiteX1243" fmla="*/ 760978 w 4179101"/>
              <a:gd name="connsiteY1243" fmla="*/ 504898 h 4194142"/>
              <a:gd name="connsiteX1244" fmla="*/ 761103 w 4179101"/>
              <a:gd name="connsiteY1244" fmla="*/ 504898 h 4194142"/>
              <a:gd name="connsiteX1245" fmla="*/ 760841 w 4179101"/>
              <a:gd name="connsiteY1245" fmla="*/ 505061 h 4194142"/>
              <a:gd name="connsiteX1246" fmla="*/ 3288784 w 4179101"/>
              <a:gd name="connsiteY1246" fmla="*/ 382296 h 4194142"/>
              <a:gd name="connsiteX1247" fmla="*/ 3308065 w 4179101"/>
              <a:gd name="connsiteY1247" fmla="*/ 398117 h 4194142"/>
              <a:gd name="connsiteX1248" fmla="*/ 3327099 w 4179101"/>
              <a:gd name="connsiteY1248" fmla="*/ 407141 h 4194142"/>
              <a:gd name="connsiteX1249" fmla="*/ 3305099 w 4179101"/>
              <a:gd name="connsiteY1249" fmla="*/ 391195 h 4194142"/>
              <a:gd name="connsiteX1250" fmla="*/ 3304975 w 4179101"/>
              <a:gd name="connsiteY1250" fmla="*/ 391195 h 4194142"/>
              <a:gd name="connsiteX1251" fmla="*/ 3288784 w 4179101"/>
              <a:gd name="connsiteY1251" fmla="*/ 382296 h 4194142"/>
              <a:gd name="connsiteX1252" fmla="*/ 932953 w 4179101"/>
              <a:gd name="connsiteY1252" fmla="*/ 317183 h 4194142"/>
              <a:gd name="connsiteX1253" fmla="*/ 889024 w 4179101"/>
              <a:gd name="connsiteY1253" fmla="*/ 351266 h 4194142"/>
              <a:gd name="connsiteX1254" fmla="*/ 885316 w 4179101"/>
              <a:gd name="connsiteY1254" fmla="*/ 352132 h 4194142"/>
              <a:gd name="connsiteX1255" fmla="*/ 915351 w 4179101"/>
              <a:gd name="connsiteY1255" fmla="*/ 325558 h 4194142"/>
              <a:gd name="connsiteX1256" fmla="*/ 933149 w 4179101"/>
              <a:gd name="connsiteY1256" fmla="*/ 317030 h 4194142"/>
              <a:gd name="connsiteX1257" fmla="*/ 933273 w 4179101"/>
              <a:gd name="connsiteY1257" fmla="*/ 317030 h 4194142"/>
              <a:gd name="connsiteX1258" fmla="*/ 932953 w 4179101"/>
              <a:gd name="connsiteY1258" fmla="*/ 317183 h 4194142"/>
              <a:gd name="connsiteX1259" fmla="*/ 1305068 w 4179101"/>
              <a:gd name="connsiteY1259" fmla="*/ 297632 h 4194142"/>
              <a:gd name="connsiteX1260" fmla="*/ 1284181 w 4179101"/>
              <a:gd name="connsiteY1260" fmla="*/ 301587 h 4194142"/>
              <a:gd name="connsiteX1261" fmla="*/ 1280104 w 4179101"/>
              <a:gd name="connsiteY1261" fmla="*/ 304430 h 4194142"/>
              <a:gd name="connsiteX1262" fmla="*/ 1297774 w 4179101"/>
              <a:gd name="connsiteY1262" fmla="*/ 302453 h 4194142"/>
              <a:gd name="connsiteX1263" fmla="*/ 1305068 w 4179101"/>
              <a:gd name="connsiteY1263" fmla="*/ 297632 h 4194142"/>
              <a:gd name="connsiteX1264" fmla="*/ 2691933 w 4179101"/>
              <a:gd name="connsiteY1264" fmla="*/ 240280 h 4194142"/>
              <a:gd name="connsiteX1265" fmla="*/ 2696012 w 4179101"/>
              <a:gd name="connsiteY1265" fmla="*/ 240280 h 4194142"/>
              <a:gd name="connsiteX1266" fmla="*/ 2734451 w 4179101"/>
              <a:gd name="connsiteY1266" fmla="*/ 249055 h 4194142"/>
              <a:gd name="connsiteX1267" fmla="*/ 2734574 w 4179101"/>
              <a:gd name="connsiteY1267" fmla="*/ 249055 h 4194142"/>
              <a:gd name="connsiteX1268" fmla="*/ 2735316 w 4179101"/>
              <a:gd name="connsiteY1268" fmla="*/ 249055 h 4194142"/>
              <a:gd name="connsiteX1269" fmla="*/ 2734945 w 4179101"/>
              <a:gd name="connsiteY1269" fmla="*/ 244112 h 4194142"/>
              <a:gd name="connsiteX1270" fmla="*/ 2749777 w 4179101"/>
              <a:gd name="connsiteY1270" fmla="*/ 253999 h 4194142"/>
              <a:gd name="connsiteX1271" fmla="*/ 2738530 w 4179101"/>
              <a:gd name="connsiteY1271" fmla="*/ 254988 h 4194142"/>
              <a:gd name="connsiteX1272" fmla="*/ 2694529 w 4179101"/>
              <a:gd name="connsiteY1272" fmla="*/ 242134 h 4194142"/>
              <a:gd name="connsiteX1273" fmla="*/ 2691933 w 4179101"/>
              <a:gd name="connsiteY1273" fmla="*/ 240280 h 4194142"/>
              <a:gd name="connsiteX1274" fmla="*/ 2860315 w 4179101"/>
              <a:gd name="connsiteY1274" fmla="*/ 238444 h 4194142"/>
              <a:gd name="connsiteX1275" fmla="*/ 2863116 w 4179101"/>
              <a:gd name="connsiteY1275" fmla="*/ 239905 h 4194142"/>
              <a:gd name="connsiteX1276" fmla="*/ 2861880 w 4179101"/>
              <a:gd name="connsiteY1276" fmla="*/ 249793 h 4194142"/>
              <a:gd name="connsiteX1277" fmla="*/ 2847666 w 4179101"/>
              <a:gd name="connsiteY1277" fmla="*/ 241883 h 4194142"/>
              <a:gd name="connsiteX1278" fmla="*/ 2860273 w 4179101"/>
              <a:gd name="connsiteY1278" fmla="*/ 238422 h 4194142"/>
              <a:gd name="connsiteX1279" fmla="*/ 2860396 w 4179101"/>
              <a:gd name="connsiteY1279" fmla="*/ 238422 h 4194142"/>
              <a:gd name="connsiteX1280" fmla="*/ 2860315 w 4179101"/>
              <a:gd name="connsiteY1280" fmla="*/ 238444 h 4194142"/>
              <a:gd name="connsiteX1281" fmla="*/ 2758553 w 4179101"/>
              <a:gd name="connsiteY1281" fmla="*/ 228784 h 4194142"/>
              <a:gd name="connsiteX1282" fmla="*/ 2758677 w 4179101"/>
              <a:gd name="connsiteY1282" fmla="*/ 228784 h 4194142"/>
              <a:gd name="connsiteX1283" fmla="*/ 2763868 w 4179101"/>
              <a:gd name="connsiteY1283" fmla="*/ 229526 h 4194142"/>
              <a:gd name="connsiteX1284" fmla="*/ 2799464 w 4179101"/>
              <a:gd name="connsiteY1284" fmla="*/ 249672 h 4194142"/>
              <a:gd name="connsiteX1285" fmla="*/ 2792419 w 4179101"/>
              <a:gd name="connsiteY1285" fmla="*/ 249425 h 4194142"/>
              <a:gd name="connsiteX1286" fmla="*/ 2789329 w 4179101"/>
              <a:gd name="connsiteY1286" fmla="*/ 249301 h 4194142"/>
              <a:gd name="connsiteX1287" fmla="*/ 2758553 w 4179101"/>
              <a:gd name="connsiteY1287" fmla="*/ 228784 h 4194142"/>
              <a:gd name="connsiteX1288" fmla="*/ 1458821 w 4179101"/>
              <a:gd name="connsiteY1288" fmla="*/ 213831 h 4194142"/>
              <a:gd name="connsiteX1289" fmla="*/ 1452393 w 4179101"/>
              <a:gd name="connsiteY1289" fmla="*/ 218281 h 4194142"/>
              <a:gd name="connsiteX1290" fmla="*/ 1452517 w 4179101"/>
              <a:gd name="connsiteY1290" fmla="*/ 218281 h 4194142"/>
              <a:gd name="connsiteX1291" fmla="*/ 1407771 w 4179101"/>
              <a:gd name="connsiteY1291" fmla="*/ 241517 h 4194142"/>
              <a:gd name="connsiteX1292" fmla="*/ 1401222 w 4179101"/>
              <a:gd name="connsiteY1292" fmla="*/ 242876 h 4194142"/>
              <a:gd name="connsiteX1293" fmla="*/ 1404684 w 4179101"/>
              <a:gd name="connsiteY1293" fmla="*/ 236202 h 4194142"/>
              <a:gd name="connsiteX1294" fmla="*/ 1447696 w 4179101"/>
              <a:gd name="connsiteY1294" fmla="*/ 217168 h 4194142"/>
              <a:gd name="connsiteX1295" fmla="*/ 1458821 w 4179101"/>
              <a:gd name="connsiteY1295" fmla="*/ 213831 h 4194142"/>
              <a:gd name="connsiteX1296" fmla="*/ 1216686 w 4179101"/>
              <a:gd name="connsiteY1296" fmla="*/ 204927 h 4194142"/>
              <a:gd name="connsiteX1297" fmla="*/ 1216810 w 4179101"/>
              <a:gd name="connsiteY1297" fmla="*/ 205051 h 4194142"/>
              <a:gd name="connsiteX1298" fmla="*/ 1220518 w 4179101"/>
              <a:gd name="connsiteY1298" fmla="*/ 205051 h 4194142"/>
              <a:gd name="connsiteX1299" fmla="*/ 1204574 w 4179101"/>
              <a:gd name="connsiteY1299" fmla="*/ 224703 h 4194142"/>
              <a:gd name="connsiteX1300" fmla="*/ 1188877 w 4179101"/>
              <a:gd name="connsiteY1300" fmla="*/ 226309 h 4194142"/>
              <a:gd name="connsiteX1301" fmla="*/ 1216686 w 4179101"/>
              <a:gd name="connsiteY1301" fmla="*/ 204927 h 4194142"/>
              <a:gd name="connsiteX1302" fmla="*/ 1484655 w 4179101"/>
              <a:gd name="connsiteY1302" fmla="*/ 201719 h 4194142"/>
              <a:gd name="connsiteX1303" fmla="*/ 1494172 w 4179101"/>
              <a:gd name="connsiteY1303" fmla="*/ 205303 h 4194142"/>
              <a:gd name="connsiteX1304" fmla="*/ 1473159 w 4179101"/>
              <a:gd name="connsiteY1304" fmla="*/ 223101 h 4194142"/>
              <a:gd name="connsiteX1305" fmla="*/ 1464877 w 4179101"/>
              <a:gd name="connsiteY1305" fmla="*/ 226190 h 4194142"/>
              <a:gd name="connsiteX1306" fmla="*/ 1471552 w 4179101"/>
              <a:gd name="connsiteY1306" fmla="*/ 216303 h 4194142"/>
              <a:gd name="connsiteX1307" fmla="*/ 1471677 w 4179101"/>
              <a:gd name="connsiteY1307" fmla="*/ 216303 h 4194142"/>
              <a:gd name="connsiteX1308" fmla="*/ 1470315 w 4179101"/>
              <a:gd name="connsiteY1308" fmla="*/ 210742 h 4194142"/>
              <a:gd name="connsiteX1309" fmla="*/ 1469328 w 4179101"/>
              <a:gd name="connsiteY1309" fmla="*/ 209629 h 4194142"/>
              <a:gd name="connsiteX1310" fmla="*/ 1484655 w 4179101"/>
              <a:gd name="connsiteY1310" fmla="*/ 201719 h 4194142"/>
              <a:gd name="connsiteX1311" fmla="*/ 1160948 w 4179101"/>
              <a:gd name="connsiteY1311" fmla="*/ 201719 h 4194142"/>
              <a:gd name="connsiteX1312" fmla="*/ 1162555 w 4179101"/>
              <a:gd name="connsiteY1312" fmla="*/ 204191 h 4194142"/>
              <a:gd name="connsiteX1313" fmla="*/ 1148340 w 4179101"/>
              <a:gd name="connsiteY1313" fmla="*/ 213956 h 4194142"/>
              <a:gd name="connsiteX1314" fmla="*/ 1143767 w 4179101"/>
              <a:gd name="connsiteY1314" fmla="*/ 220135 h 4194142"/>
              <a:gd name="connsiteX1315" fmla="*/ 1134003 w 4179101"/>
              <a:gd name="connsiteY1315" fmla="*/ 229282 h 4194142"/>
              <a:gd name="connsiteX1316" fmla="*/ 1122756 w 4179101"/>
              <a:gd name="connsiteY1316" fmla="*/ 233484 h 4194142"/>
              <a:gd name="connsiteX1317" fmla="*/ 1134127 w 4179101"/>
              <a:gd name="connsiteY1317" fmla="*/ 225450 h 4194142"/>
              <a:gd name="connsiteX1318" fmla="*/ 1137587 w 4179101"/>
              <a:gd name="connsiteY1318" fmla="*/ 221124 h 4194142"/>
              <a:gd name="connsiteX1319" fmla="*/ 1137464 w 4179101"/>
              <a:gd name="connsiteY1319" fmla="*/ 221124 h 4194142"/>
              <a:gd name="connsiteX1320" fmla="*/ 1122385 w 4179101"/>
              <a:gd name="connsiteY1320" fmla="*/ 226192 h 4194142"/>
              <a:gd name="connsiteX1321" fmla="*/ 1108541 w 4179101"/>
              <a:gd name="connsiteY1321" fmla="*/ 231383 h 4194142"/>
              <a:gd name="connsiteX1322" fmla="*/ 1122138 w 4179101"/>
              <a:gd name="connsiteY1322" fmla="*/ 222484 h 4194142"/>
              <a:gd name="connsiteX1323" fmla="*/ 1124979 w 4179101"/>
              <a:gd name="connsiteY1323" fmla="*/ 222731 h 4194142"/>
              <a:gd name="connsiteX1324" fmla="*/ 1141419 w 4179101"/>
              <a:gd name="connsiteY1324" fmla="*/ 211607 h 4194142"/>
              <a:gd name="connsiteX1325" fmla="*/ 1160948 w 4179101"/>
              <a:gd name="connsiteY1325" fmla="*/ 201719 h 4194142"/>
              <a:gd name="connsiteX1326" fmla="*/ 1375767 w 4179101"/>
              <a:gd name="connsiteY1326" fmla="*/ 172800 h 4194142"/>
              <a:gd name="connsiteX1327" fmla="*/ 1308652 w 4179101"/>
              <a:gd name="connsiteY1327" fmla="*/ 202833 h 4194142"/>
              <a:gd name="connsiteX1328" fmla="*/ 1163794 w 4179101"/>
              <a:gd name="connsiteY1328" fmla="*/ 274149 h 4194142"/>
              <a:gd name="connsiteX1329" fmla="*/ 1154029 w 4179101"/>
              <a:gd name="connsiteY1329" fmla="*/ 276621 h 4194142"/>
              <a:gd name="connsiteX1330" fmla="*/ 1155018 w 4179101"/>
              <a:gd name="connsiteY1330" fmla="*/ 273283 h 4194142"/>
              <a:gd name="connsiteX1331" fmla="*/ 1220773 w 4179101"/>
              <a:gd name="connsiteY1331" fmla="*/ 235834 h 4194142"/>
              <a:gd name="connsiteX1332" fmla="*/ 1248956 w 4179101"/>
              <a:gd name="connsiteY1332" fmla="*/ 220013 h 4194142"/>
              <a:gd name="connsiteX1333" fmla="*/ 1248956 w 4179101"/>
              <a:gd name="connsiteY1333" fmla="*/ 220137 h 4194142"/>
              <a:gd name="connsiteX1334" fmla="*/ 1265394 w 4179101"/>
              <a:gd name="connsiteY1334" fmla="*/ 214451 h 4194142"/>
              <a:gd name="connsiteX1335" fmla="*/ 1318295 w 4179101"/>
              <a:gd name="connsiteY1335" fmla="*/ 193687 h 4194142"/>
              <a:gd name="connsiteX1336" fmla="*/ 1355376 w 4179101"/>
              <a:gd name="connsiteY1336" fmla="*/ 177126 h 4194142"/>
              <a:gd name="connsiteX1337" fmla="*/ 1376139 w 4179101"/>
              <a:gd name="connsiteY1337" fmla="*/ 172553 h 4194142"/>
              <a:gd name="connsiteX1338" fmla="*/ 1376017 w 4179101"/>
              <a:gd name="connsiteY1338" fmla="*/ 172800 h 4194142"/>
              <a:gd name="connsiteX1339" fmla="*/ 1375889 w 4179101"/>
              <a:gd name="connsiteY1339" fmla="*/ 172800 h 4194142"/>
              <a:gd name="connsiteX1340" fmla="*/ 1375767 w 4179101"/>
              <a:gd name="connsiteY1340" fmla="*/ 172800 h 4194142"/>
              <a:gd name="connsiteX1341" fmla="*/ 1375645 w 4179101"/>
              <a:gd name="connsiteY1341" fmla="*/ 172800 h 4194142"/>
              <a:gd name="connsiteX1342" fmla="*/ 1376139 w 4179101"/>
              <a:gd name="connsiteY1342" fmla="*/ 172553 h 4194142"/>
              <a:gd name="connsiteX1343" fmla="*/ 1225097 w 4179101"/>
              <a:gd name="connsiteY1343" fmla="*/ 169338 h 4194142"/>
              <a:gd name="connsiteX1344" fmla="*/ 1209154 w 4179101"/>
              <a:gd name="connsiteY1344" fmla="*/ 182563 h 4194142"/>
              <a:gd name="connsiteX1345" fmla="*/ 1187647 w 4179101"/>
              <a:gd name="connsiteY1345" fmla="*/ 188866 h 4194142"/>
              <a:gd name="connsiteX1346" fmla="*/ 1181714 w 4179101"/>
              <a:gd name="connsiteY1346" fmla="*/ 190102 h 4194142"/>
              <a:gd name="connsiteX1347" fmla="*/ 1179118 w 4179101"/>
              <a:gd name="connsiteY1347" fmla="*/ 192203 h 4194142"/>
              <a:gd name="connsiteX1348" fmla="*/ 1179118 w 4179101"/>
              <a:gd name="connsiteY1348" fmla="*/ 192327 h 4194142"/>
              <a:gd name="connsiteX1349" fmla="*/ 1173309 w 4179101"/>
              <a:gd name="connsiteY1349" fmla="*/ 199000 h 4194142"/>
              <a:gd name="connsiteX1350" fmla="*/ 1172690 w 4179101"/>
              <a:gd name="connsiteY1350" fmla="*/ 193563 h 4194142"/>
              <a:gd name="connsiteX1351" fmla="*/ 1191974 w 4179101"/>
              <a:gd name="connsiteY1351" fmla="*/ 182439 h 4194142"/>
              <a:gd name="connsiteX1352" fmla="*/ 1199142 w 4179101"/>
              <a:gd name="connsiteY1352" fmla="*/ 180091 h 4194142"/>
              <a:gd name="connsiteX1353" fmla="*/ 1225097 w 4179101"/>
              <a:gd name="connsiteY1353" fmla="*/ 169338 h 4194142"/>
              <a:gd name="connsiteX1354" fmla="*/ 1312730 w 4179101"/>
              <a:gd name="connsiteY1354" fmla="*/ 140910 h 4194142"/>
              <a:gd name="connsiteX1355" fmla="*/ 1315697 w 4179101"/>
              <a:gd name="connsiteY1355" fmla="*/ 142394 h 4194142"/>
              <a:gd name="connsiteX1356" fmla="*/ 1289123 w 4179101"/>
              <a:gd name="connsiteY1356" fmla="*/ 155989 h 4194142"/>
              <a:gd name="connsiteX1357" fmla="*/ 1284304 w 4179101"/>
              <a:gd name="connsiteY1357" fmla="*/ 155495 h 4194142"/>
              <a:gd name="connsiteX1358" fmla="*/ 1247842 w 4179101"/>
              <a:gd name="connsiteY1358" fmla="*/ 178731 h 4194142"/>
              <a:gd name="connsiteX1359" fmla="*/ 1238076 w 4179101"/>
              <a:gd name="connsiteY1359" fmla="*/ 183057 h 4194142"/>
              <a:gd name="connsiteX1360" fmla="*/ 1238200 w 4179101"/>
              <a:gd name="connsiteY1360" fmla="*/ 182933 h 4194142"/>
              <a:gd name="connsiteX1361" fmla="*/ 1223492 w 4179101"/>
              <a:gd name="connsiteY1361" fmla="*/ 186518 h 4194142"/>
              <a:gd name="connsiteX1362" fmla="*/ 1237705 w 4179101"/>
              <a:gd name="connsiteY1362" fmla="*/ 178237 h 4194142"/>
              <a:gd name="connsiteX1363" fmla="*/ 1285416 w 4179101"/>
              <a:gd name="connsiteY1363" fmla="*/ 152281 h 4194142"/>
              <a:gd name="connsiteX1364" fmla="*/ 1312730 w 4179101"/>
              <a:gd name="connsiteY1364" fmla="*/ 140910 h 4194142"/>
              <a:gd name="connsiteX1365" fmla="*/ 1498750 w 4179101"/>
              <a:gd name="connsiteY1365" fmla="*/ 120271 h 4194142"/>
              <a:gd name="connsiteX1366" fmla="*/ 1473162 w 4179101"/>
              <a:gd name="connsiteY1366" fmla="*/ 133743 h 4194142"/>
              <a:gd name="connsiteX1367" fmla="*/ 1473286 w 4179101"/>
              <a:gd name="connsiteY1367" fmla="*/ 133743 h 4194142"/>
              <a:gd name="connsiteX1368" fmla="*/ 1400359 w 4179101"/>
              <a:gd name="connsiteY1368" fmla="*/ 164642 h 4194142"/>
              <a:gd name="connsiteX1369" fmla="*/ 1376506 w 4179101"/>
              <a:gd name="connsiteY1369" fmla="*/ 172553 h 4194142"/>
              <a:gd name="connsiteX1370" fmla="*/ 1425202 w 4179101"/>
              <a:gd name="connsiteY1370" fmla="*/ 148451 h 4194142"/>
              <a:gd name="connsiteX1371" fmla="*/ 1475510 w 4179101"/>
              <a:gd name="connsiteY1371" fmla="*/ 125091 h 4194142"/>
              <a:gd name="connsiteX1372" fmla="*/ 1498750 w 4179101"/>
              <a:gd name="connsiteY1372" fmla="*/ 120271 h 4194142"/>
              <a:gd name="connsiteX1373" fmla="*/ 2065548 w 4179101"/>
              <a:gd name="connsiteY1373" fmla="*/ 119896 h 4194142"/>
              <a:gd name="connsiteX1374" fmla="*/ 2075802 w 4179101"/>
              <a:gd name="connsiteY1374" fmla="*/ 121008 h 4194142"/>
              <a:gd name="connsiteX1375" fmla="*/ 2046019 w 4179101"/>
              <a:gd name="connsiteY1375" fmla="*/ 128918 h 4194142"/>
              <a:gd name="connsiteX1376" fmla="*/ 2037244 w 4179101"/>
              <a:gd name="connsiteY1376" fmla="*/ 126323 h 4194142"/>
              <a:gd name="connsiteX1377" fmla="*/ 2065548 w 4179101"/>
              <a:gd name="connsiteY1377" fmla="*/ 119896 h 4194142"/>
              <a:gd name="connsiteX1378" fmla="*/ 1404682 w 4179101"/>
              <a:gd name="connsiteY1378" fmla="*/ 112109 h 4194142"/>
              <a:gd name="connsiteX1379" fmla="*/ 1364145 w 4179101"/>
              <a:gd name="connsiteY1379" fmla="*/ 129783 h 4194142"/>
              <a:gd name="connsiteX1380" fmla="*/ 1364145 w 4179101"/>
              <a:gd name="connsiteY1380" fmla="*/ 129907 h 4194142"/>
              <a:gd name="connsiteX1381" fmla="*/ 1358707 w 4179101"/>
              <a:gd name="connsiteY1381" fmla="*/ 131514 h 4194142"/>
              <a:gd name="connsiteX1382" fmla="*/ 1358950 w 4179101"/>
              <a:gd name="connsiteY1382" fmla="*/ 129907 h 4194142"/>
              <a:gd name="connsiteX1383" fmla="*/ 1404682 w 4179101"/>
              <a:gd name="connsiteY1383" fmla="*/ 112109 h 4194142"/>
              <a:gd name="connsiteX1384" fmla="*/ 1406288 w 4179101"/>
              <a:gd name="connsiteY1384" fmla="*/ 111369 h 4194142"/>
              <a:gd name="connsiteX1385" fmla="*/ 1406412 w 4179101"/>
              <a:gd name="connsiteY1385" fmla="*/ 111369 h 4194142"/>
              <a:gd name="connsiteX1386" fmla="*/ 1406041 w 4179101"/>
              <a:gd name="connsiteY1386" fmla="*/ 111493 h 4194142"/>
              <a:gd name="connsiteX1387" fmla="*/ 1404683 w 4179101"/>
              <a:gd name="connsiteY1387" fmla="*/ 111987 h 4194142"/>
              <a:gd name="connsiteX1388" fmla="*/ 1406288 w 4179101"/>
              <a:gd name="connsiteY1388" fmla="*/ 111369 h 4194142"/>
              <a:gd name="connsiteX1389" fmla="*/ 1879288 w 4179101"/>
              <a:gd name="connsiteY1389" fmla="*/ 105687 h 4194142"/>
              <a:gd name="connsiteX1390" fmla="*/ 1868045 w 4179101"/>
              <a:gd name="connsiteY1390" fmla="*/ 110384 h 4194142"/>
              <a:gd name="connsiteX1391" fmla="*/ 1874222 w 4179101"/>
              <a:gd name="connsiteY1391" fmla="*/ 112239 h 4194142"/>
              <a:gd name="connsiteX1392" fmla="*/ 1883369 w 4179101"/>
              <a:gd name="connsiteY1392" fmla="*/ 105935 h 4194142"/>
              <a:gd name="connsiteX1393" fmla="*/ 1879288 w 4179101"/>
              <a:gd name="connsiteY1393" fmla="*/ 105687 h 4194142"/>
              <a:gd name="connsiteX1394" fmla="*/ 1609001 w 4179101"/>
              <a:gd name="connsiteY1394" fmla="*/ 97772 h 4194142"/>
              <a:gd name="connsiteX1395" fmla="*/ 1614563 w 4179101"/>
              <a:gd name="connsiteY1395" fmla="*/ 99625 h 4194142"/>
              <a:gd name="connsiteX1396" fmla="*/ 1569198 w 4179101"/>
              <a:gd name="connsiteY1396" fmla="*/ 113718 h 4194142"/>
              <a:gd name="connsiteX1397" fmla="*/ 1562894 w 4179101"/>
              <a:gd name="connsiteY1397" fmla="*/ 113346 h 4194142"/>
              <a:gd name="connsiteX1398" fmla="*/ 1572658 w 4179101"/>
              <a:gd name="connsiteY1398" fmla="*/ 109391 h 4194142"/>
              <a:gd name="connsiteX1399" fmla="*/ 1576863 w 4179101"/>
              <a:gd name="connsiteY1399" fmla="*/ 110132 h 4194142"/>
              <a:gd name="connsiteX1400" fmla="*/ 1576863 w 4179101"/>
              <a:gd name="connsiteY1400" fmla="*/ 110256 h 4194142"/>
              <a:gd name="connsiteX1401" fmla="*/ 1597383 w 4179101"/>
              <a:gd name="connsiteY1401" fmla="*/ 100985 h 4194142"/>
              <a:gd name="connsiteX1402" fmla="*/ 1609001 w 4179101"/>
              <a:gd name="connsiteY1402" fmla="*/ 97772 h 4194142"/>
              <a:gd name="connsiteX1403" fmla="*/ 2533235 w 4179101"/>
              <a:gd name="connsiteY1403" fmla="*/ 87888 h 4194142"/>
              <a:gd name="connsiteX1404" fmla="*/ 2552145 w 4179101"/>
              <a:gd name="connsiteY1404" fmla="*/ 98145 h 4194142"/>
              <a:gd name="connsiteX1405" fmla="*/ 2574640 w 4179101"/>
              <a:gd name="connsiteY1405" fmla="*/ 109024 h 4194142"/>
              <a:gd name="connsiteX1406" fmla="*/ 2594292 w 4179101"/>
              <a:gd name="connsiteY1406" fmla="*/ 107047 h 4194142"/>
              <a:gd name="connsiteX1407" fmla="*/ 2580201 w 4179101"/>
              <a:gd name="connsiteY1407" fmla="*/ 101733 h 4194142"/>
              <a:gd name="connsiteX1408" fmla="*/ 2562404 w 4179101"/>
              <a:gd name="connsiteY1408" fmla="*/ 96045 h 4194142"/>
              <a:gd name="connsiteX1409" fmla="*/ 1476125 w 4179101"/>
              <a:gd name="connsiteY1409" fmla="*/ 82570 h 4194142"/>
              <a:gd name="connsiteX1410" fmla="*/ 1469450 w 4179101"/>
              <a:gd name="connsiteY1410" fmla="*/ 87390 h 4194142"/>
              <a:gd name="connsiteX1411" fmla="*/ 1417288 w 4179101"/>
              <a:gd name="connsiteY1411" fmla="*/ 110009 h 4194142"/>
              <a:gd name="connsiteX1412" fmla="*/ 1406535 w 4179101"/>
              <a:gd name="connsiteY1412" fmla="*/ 111368 h 4194142"/>
              <a:gd name="connsiteX1413" fmla="*/ 1471550 w 4179101"/>
              <a:gd name="connsiteY1413" fmla="*/ 82941 h 4194142"/>
              <a:gd name="connsiteX1414" fmla="*/ 1476125 w 4179101"/>
              <a:gd name="connsiteY1414" fmla="*/ 82570 h 4194142"/>
              <a:gd name="connsiteX1415" fmla="*/ 1561536 w 4179101"/>
              <a:gd name="connsiteY1415" fmla="*/ 58467 h 4194142"/>
              <a:gd name="connsiteX1416" fmla="*/ 1562151 w 4179101"/>
              <a:gd name="connsiteY1416" fmla="*/ 60815 h 4194142"/>
              <a:gd name="connsiteX1417" fmla="*/ 1540152 w 4179101"/>
              <a:gd name="connsiteY1417" fmla="*/ 68602 h 4194142"/>
              <a:gd name="connsiteX1418" fmla="*/ 1531994 w 4179101"/>
              <a:gd name="connsiteY1418" fmla="*/ 70703 h 4194142"/>
              <a:gd name="connsiteX1419" fmla="*/ 1531994 w 4179101"/>
              <a:gd name="connsiteY1419" fmla="*/ 71074 h 4194142"/>
              <a:gd name="connsiteX1420" fmla="*/ 1531994 w 4179101"/>
              <a:gd name="connsiteY1420" fmla="*/ 71198 h 4194142"/>
              <a:gd name="connsiteX1421" fmla="*/ 1509746 w 4179101"/>
              <a:gd name="connsiteY1421" fmla="*/ 76883 h 4194142"/>
              <a:gd name="connsiteX1422" fmla="*/ 1492812 w 4179101"/>
              <a:gd name="connsiteY1422" fmla="*/ 78366 h 4194142"/>
              <a:gd name="connsiteX1423" fmla="*/ 1499611 w 4179101"/>
              <a:gd name="connsiteY1423" fmla="*/ 74040 h 4194142"/>
              <a:gd name="connsiteX1424" fmla="*/ 1507026 w 4179101"/>
              <a:gd name="connsiteY1424" fmla="*/ 74781 h 4194142"/>
              <a:gd name="connsiteX1425" fmla="*/ 1537681 w 4179101"/>
              <a:gd name="connsiteY1425" fmla="*/ 65759 h 4194142"/>
              <a:gd name="connsiteX1426" fmla="*/ 1984960 w 4179101"/>
              <a:gd name="connsiteY1426" fmla="*/ 42030 h 4194142"/>
              <a:gd name="connsiteX1427" fmla="*/ 2039593 w 4179101"/>
              <a:gd name="connsiteY1427" fmla="*/ 42648 h 4194142"/>
              <a:gd name="connsiteX1428" fmla="*/ 2065302 w 4179101"/>
              <a:gd name="connsiteY1428" fmla="*/ 47221 h 4194142"/>
              <a:gd name="connsiteX1429" fmla="*/ 2060975 w 4179101"/>
              <a:gd name="connsiteY1429" fmla="*/ 50064 h 4194142"/>
              <a:gd name="connsiteX1430" fmla="*/ 1989163 w 4179101"/>
              <a:gd name="connsiteY1430" fmla="*/ 46479 h 4194142"/>
              <a:gd name="connsiteX1431" fmla="*/ 1970745 w 4179101"/>
              <a:gd name="connsiteY1431" fmla="*/ 47963 h 4194142"/>
              <a:gd name="connsiteX1432" fmla="*/ 1951712 w 4179101"/>
              <a:gd name="connsiteY1432" fmla="*/ 51547 h 4194142"/>
              <a:gd name="connsiteX1433" fmla="*/ 1951587 w 4179101"/>
              <a:gd name="connsiteY1433" fmla="*/ 51423 h 4194142"/>
              <a:gd name="connsiteX1434" fmla="*/ 1945161 w 4179101"/>
              <a:gd name="connsiteY1434" fmla="*/ 53030 h 4194142"/>
              <a:gd name="connsiteX1435" fmla="*/ 1944296 w 4179101"/>
              <a:gd name="connsiteY1435" fmla="*/ 48087 h 4194142"/>
              <a:gd name="connsiteX1436" fmla="*/ 1984960 w 4179101"/>
              <a:gd name="connsiteY1436" fmla="*/ 42030 h 4194142"/>
              <a:gd name="connsiteX1437" fmla="*/ 2389615 w 4179101"/>
              <a:gd name="connsiteY1437" fmla="*/ 36963 h 4194142"/>
              <a:gd name="connsiteX1438" fmla="*/ 2424345 w 4179101"/>
              <a:gd name="connsiteY1438" fmla="*/ 40424 h 4194142"/>
              <a:gd name="connsiteX1439" fmla="*/ 2477492 w 4179101"/>
              <a:gd name="connsiteY1439" fmla="*/ 50807 h 4194142"/>
              <a:gd name="connsiteX1440" fmla="*/ 2518897 w 4179101"/>
              <a:gd name="connsiteY1440" fmla="*/ 63908 h 4194142"/>
              <a:gd name="connsiteX1441" fmla="*/ 2587617 w 4179101"/>
              <a:gd name="connsiteY1441" fmla="*/ 88382 h 4194142"/>
              <a:gd name="connsiteX1442" fmla="*/ 2672529 w 4179101"/>
              <a:gd name="connsiteY1442" fmla="*/ 124846 h 4194142"/>
              <a:gd name="connsiteX1443" fmla="*/ 2717024 w 4179101"/>
              <a:gd name="connsiteY1443" fmla="*/ 152530 h 4194142"/>
              <a:gd name="connsiteX1444" fmla="*/ 2765474 w 4179101"/>
              <a:gd name="connsiteY1444" fmla="*/ 167980 h 4194142"/>
              <a:gd name="connsiteX1445" fmla="*/ 2782901 w 4179101"/>
              <a:gd name="connsiteY1445" fmla="*/ 179598 h 4194142"/>
              <a:gd name="connsiteX1446" fmla="*/ 2792171 w 4179101"/>
              <a:gd name="connsiteY1446" fmla="*/ 191711 h 4194142"/>
              <a:gd name="connsiteX1447" fmla="*/ 2791429 w 4179101"/>
              <a:gd name="connsiteY1447" fmla="*/ 198756 h 4194142"/>
              <a:gd name="connsiteX1448" fmla="*/ 2801193 w 4179101"/>
              <a:gd name="connsiteY1448" fmla="*/ 213340 h 4194142"/>
              <a:gd name="connsiteX1449" fmla="*/ 2806014 w 4179101"/>
              <a:gd name="connsiteY1449" fmla="*/ 213587 h 4194142"/>
              <a:gd name="connsiteX1450" fmla="*/ 2813677 w 4179101"/>
              <a:gd name="connsiteY1450" fmla="*/ 200980 h 4194142"/>
              <a:gd name="connsiteX1451" fmla="*/ 2815531 w 4179101"/>
              <a:gd name="connsiteY1451" fmla="*/ 197767 h 4194142"/>
              <a:gd name="connsiteX1452" fmla="*/ 2821587 w 4179101"/>
              <a:gd name="connsiteY1452" fmla="*/ 204194 h 4194142"/>
              <a:gd name="connsiteX1453" fmla="*/ 2821710 w 4179101"/>
              <a:gd name="connsiteY1453" fmla="*/ 208643 h 4194142"/>
              <a:gd name="connsiteX1454" fmla="*/ 2843587 w 4179101"/>
              <a:gd name="connsiteY1454" fmla="*/ 238060 h 4194142"/>
              <a:gd name="connsiteX1455" fmla="*/ 2846677 w 4179101"/>
              <a:gd name="connsiteY1455" fmla="*/ 240408 h 4194142"/>
              <a:gd name="connsiteX1456" fmla="*/ 2839508 w 4179101"/>
              <a:gd name="connsiteY1456" fmla="*/ 238430 h 4194142"/>
              <a:gd name="connsiteX1457" fmla="*/ 2828385 w 4179101"/>
              <a:gd name="connsiteY1457" fmla="*/ 237936 h 4194142"/>
              <a:gd name="connsiteX1458" fmla="*/ 2826531 w 4179101"/>
              <a:gd name="connsiteY1458" fmla="*/ 238430 h 4194142"/>
              <a:gd name="connsiteX1459" fmla="*/ 2804901 w 4179101"/>
              <a:gd name="connsiteY1459" fmla="*/ 227554 h 4194142"/>
              <a:gd name="connsiteX1460" fmla="*/ 2787845 w 4179101"/>
              <a:gd name="connsiteY1460" fmla="*/ 220385 h 4194142"/>
              <a:gd name="connsiteX1461" fmla="*/ 2782036 w 4179101"/>
              <a:gd name="connsiteY1461" fmla="*/ 218655 h 4194142"/>
              <a:gd name="connsiteX1462" fmla="*/ 2777463 w 4179101"/>
              <a:gd name="connsiteY1462" fmla="*/ 213958 h 4194142"/>
              <a:gd name="connsiteX1463" fmla="*/ 2780923 w 4179101"/>
              <a:gd name="connsiteY1463" fmla="*/ 209261 h 4194142"/>
              <a:gd name="connsiteX1464" fmla="*/ 2757687 w 4179101"/>
              <a:gd name="connsiteY1464" fmla="*/ 207655 h 4194142"/>
              <a:gd name="connsiteX1465" fmla="*/ 2733956 w 4179101"/>
              <a:gd name="connsiteY1465" fmla="*/ 208273 h 4194142"/>
              <a:gd name="connsiteX1466" fmla="*/ 2731237 w 4179101"/>
              <a:gd name="connsiteY1466" fmla="*/ 208273 h 4194142"/>
              <a:gd name="connsiteX1467" fmla="*/ 2735440 w 4179101"/>
              <a:gd name="connsiteY1467" fmla="*/ 221374 h 4194142"/>
              <a:gd name="connsiteX1468" fmla="*/ 2769800 w 4179101"/>
              <a:gd name="connsiteY1468" fmla="*/ 245475 h 4194142"/>
              <a:gd name="connsiteX1469" fmla="*/ 2779564 w 4179101"/>
              <a:gd name="connsiteY1469" fmla="*/ 251161 h 4194142"/>
              <a:gd name="connsiteX1470" fmla="*/ 2770788 w 4179101"/>
              <a:gd name="connsiteY1470" fmla="*/ 256228 h 4194142"/>
              <a:gd name="connsiteX1471" fmla="*/ 2759417 w 4179101"/>
              <a:gd name="connsiteY1471" fmla="*/ 248442 h 4194142"/>
              <a:gd name="connsiteX1472" fmla="*/ 2710473 w 4179101"/>
              <a:gd name="connsiteY1472" fmla="*/ 232868 h 4194142"/>
              <a:gd name="connsiteX1473" fmla="*/ 2699226 w 4179101"/>
              <a:gd name="connsiteY1473" fmla="*/ 229655 h 4194142"/>
              <a:gd name="connsiteX1474" fmla="*/ 2676855 w 4179101"/>
              <a:gd name="connsiteY1474" fmla="*/ 220014 h 4194142"/>
              <a:gd name="connsiteX1475" fmla="*/ 2640640 w 4179101"/>
              <a:gd name="connsiteY1475" fmla="*/ 211239 h 4194142"/>
              <a:gd name="connsiteX1476" fmla="*/ 2663383 w 4179101"/>
              <a:gd name="connsiteY1476" fmla="*/ 223351 h 4194142"/>
              <a:gd name="connsiteX1477" fmla="*/ 2682664 w 4179101"/>
              <a:gd name="connsiteY1477" fmla="*/ 234352 h 4194142"/>
              <a:gd name="connsiteX1478" fmla="*/ 2657573 w 4179101"/>
              <a:gd name="connsiteY1478" fmla="*/ 225453 h 4194142"/>
              <a:gd name="connsiteX1479" fmla="*/ 2598741 w 4179101"/>
              <a:gd name="connsiteY1479" fmla="*/ 210127 h 4194142"/>
              <a:gd name="connsiteX1480" fmla="*/ 2603067 w 4179101"/>
              <a:gd name="connsiteY1480" fmla="*/ 218902 h 4194142"/>
              <a:gd name="connsiteX1481" fmla="*/ 2603314 w 4179101"/>
              <a:gd name="connsiteY1481" fmla="*/ 224093 h 4194142"/>
              <a:gd name="connsiteX1482" fmla="*/ 2602449 w 4179101"/>
              <a:gd name="connsiteY1482" fmla="*/ 225576 h 4194142"/>
              <a:gd name="connsiteX1483" fmla="*/ 2698855 w 4179101"/>
              <a:gd name="connsiteY1483" fmla="*/ 254374 h 4194142"/>
              <a:gd name="connsiteX1484" fmla="*/ 2703304 w 4179101"/>
              <a:gd name="connsiteY1484" fmla="*/ 254622 h 4194142"/>
              <a:gd name="connsiteX1485" fmla="*/ 2706889 w 4179101"/>
              <a:gd name="connsiteY1485" fmla="*/ 257094 h 4194142"/>
              <a:gd name="connsiteX1486" fmla="*/ 2823070 w 4179101"/>
              <a:gd name="connsiteY1486" fmla="*/ 299610 h 4194142"/>
              <a:gd name="connsiteX1487" fmla="*/ 2892779 w 4179101"/>
              <a:gd name="connsiteY1487" fmla="*/ 329520 h 4194142"/>
              <a:gd name="connsiteX1488" fmla="*/ 2892779 w 4179101"/>
              <a:gd name="connsiteY1488" fmla="*/ 326925 h 4194142"/>
              <a:gd name="connsiteX1489" fmla="*/ 2893273 w 4179101"/>
              <a:gd name="connsiteY1489" fmla="*/ 324329 h 4194142"/>
              <a:gd name="connsiteX1490" fmla="*/ 2873374 w 4179101"/>
              <a:gd name="connsiteY1490" fmla="*/ 303812 h 4194142"/>
              <a:gd name="connsiteX1491" fmla="*/ 2867318 w 4179101"/>
              <a:gd name="connsiteY1491" fmla="*/ 298498 h 4194142"/>
              <a:gd name="connsiteX1492" fmla="*/ 2860396 w 4179101"/>
              <a:gd name="connsiteY1492" fmla="*/ 294296 h 4194142"/>
              <a:gd name="connsiteX1493" fmla="*/ 2836789 w 4179101"/>
              <a:gd name="connsiteY1493" fmla="*/ 267228 h 4194142"/>
              <a:gd name="connsiteX1494" fmla="*/ 2840497 w 4179101"/>
              <a:gd name="connsiteY1494" fmla="*/ 263150 h 4194142"/>
              <a:gd name="connsiteX1495" fmla="*/ 2848655 w 4179101"/>
              <a:gd name="connsiteY1495" fmla="*/ 269577 h 4194142"/>
              <a:gd name="connsiteX1496" fmla="*/ 2857306 w 4179101"/>
              <a:gd name="connsiteY1496" fmla="*/ 278105 h 4194142"/>
              <a:gd name="connsiteX1497" fmla="*/ 2877823 w 4179101"/>
              <a:gd name="connsiteY1497" fmla="*/ 291823 h 4194142"/>
              <a:gd name="connsiteX1498" fmla="*/ 2876093 w 4179101"/>
              <a:gd name="connsiteY1498" fmla="*/ 283295 h 4194142"/>
              <a:gd name="connsiteX1499" fmla="*/ 2862127 w 4179101"/>
              <a:gd name="connsiteY1499" fmla="*/ 250172 h 4194142"/>
              <a:gd name="connsiteX1500" fmla="*/ 2861880 w 4179101"/>
              <a:gd name="connsiteY1500" fmla="*/ 250172 h 4194142"/>
              <a:gd name="connsiteX1501" fmla="*/ 2884992 w 4179101"/>
              <a:gd name="connsiteY1501" fmla="*/ 238925 h 4194142"/>
              <a:gd name="connsiteX1502" fmla="*/ 2880295 w 4179101"/>
              <a:gd name="connsiteY1502" fmla="*/ 210621 h 4194142"/>
              <a:gd name="connsiteX1503" fmla="*/ 2894509 w 4179101"/>
              <a:gd name="connsiteY1503" fmla="*/ 210374 h 4194142"/>
              <a:gd name="connsiteX1504" fmla="*/ 2913790 w 4179101"/>
              <a:gd name="connsiteY1504" fmla="*/ 210868 h 4194142"/>
              <a:gd name="connsiteX1505" fmla="*/ 2896116 w 4179101"/>
              <a:gd name="connsiteY1505" fmla="*/ 203823 h 4194142"/>
              <a:gd name="connsiteX1506" fmla="*/ 2888947 w 4179101"/>
              <a:gd name="connsiteY1506" fmla="*/ 199126 h 4194142"/>
              <a:gd name="connsiteX1507" fmla="*/ 2894138 w 4179101"/>
              <a:gd name="connsiteY1507" fmla="*/ 199621 h 4194142"/>
              <a:gd name="connsiteX1508" fmla="*/ 2899824 w 4179101"/>
              <a:gd name="connsiteY1508" fmla="*/ 198385 h 4194142"/>
              <a:gd name="connsiteX1509" fmla="*/ 2933689 w 4179101"/>
              <a:gd name="connsiteY1509" fmla="*/ 203329 h 4194142"/>
              <a:gd name="connsiteX1510" fmla="*/ 2962858 w 4179101"/>
              <a:gd name="connsiteY1510" fmla="*/ 214823 h 4194142"/>
              <a:gd name="connsiteX1511" fmla="*/ 2946296 w 4179101"/>
              <a:gd name="connsiteY1511" fmla="*/ 204688 h 4194142"/>
              <a:gd name="connsiteX1512" fmla="*/ 2946049 w 4179101"/>
              <a:gd name="connsiteY1512" fmla="*/ 200115 h 4194142"/>
              <a:gd name="connsiteX1513" fmla="*/ 2952723 w 4179101"/>
              <a:gd name="connsiteY1513" fmla="*/ 192329 h 4194142"/>
              <a:gd name="connsiteX1514" fmla="*/ 2963971 w 4179101"/>
              <a:gd name="connsiteY1514" fmla="*/ 195295 h 4194142"/>
              <a:gd name="connsiteX1515" fmla="*/ 3003027 w 4179101"/>
              <a:gd name="connsiteY1515" fmla="*/ 209879 h 4194142"/>
              <a:gd name="connsiteX1516" fmla="*/ 3021814 w 4179101"/>
              <a:gd name="connsiteY1516" fmla="*/ 216430 h 4194142"/>
              <a:gd name="connsiteX1517" fmla="*/ 3017241 w 4179101"/>
              <a:gd name="connsiteY1517" fmla="*/ 218037 h 4194142"/>
              <a:gd name="connsiteX1518" fmla="*/ 3022927 w 4179101"/>
              <a:gd name="connsiteY1518" fmla="*/ 224217 h 4194142"/>
              <a:gd name="connsiteX1519" fmla="*/ 3066680 w 4179101"/>
              <a:gd name="connsiteY1519" fmla="*/ 244857 h 4194142"/>
              <a:gd name="connsiteX1520" fmla="*/ 3131321 w 4179101"/>
              <a:gd name="connsiteY1520" fmla="*/ 272543 h 4194142"/>
              <a:gd name="connsiteX1521" fmla="*/ 3188918 w 4179101"/>
              <a:gd name="connsiteY1521" fmla="*/ 307891 h 4194142"/>
              <a:gd name="connsiteX1522" fmla="*/ 3252570 w 4179101"/>
              <a:gd name="connsiteY1522" fmla="*/ 341509 h 4194142"/>
              <a:gd name="connsiteX1523" fmla="*/ 3255784 w 4179101"/>
              <a:gd name="connsiteY1523" fmla="*/ 342993 h 4194142"/>
              <a:gd name="connsiteX1524" fmla="*/ 3280380 w 4179101"/>
              <a:gd name="connsiteY1524" fmla="*/ 357701 h 4194142"/>
              <a:gd name="connsiteX1525" fmla="*/ 3325739 w 4179101"/>
              <a:gd name="connsiteY1525" fmla="*/ 386870 h 4194142"/>
              <a:gd name="connsiteX1526" fmla="*/ 3348729 w 4179101"/>
              <a:gd name="connsiteY1526" fmla="*/ 400961 h 4194142"/>
              <a:gd name="connsiteX1527" fmla="*/ 3371100 w 4179101"/>
              <a:gd name="connsiteY1527" fmla="*/ 415915 h 4194142"/>
              <a:gd name="connsiteX1528" fmla="*/ 3397179 w 4179101"/>
              <a:gd name="connsiteY1528" fmla="*/ 432230 h 4194142"/>
              <a:gd name="connsiteX1529" fmla="*/ 3400763 w 4179101"/>
              <a:gd name="connsiteY1529" fmla="*/ 439275 h 4194142"/>
              <a:gd name="connsiteX1530" fmla="*/ 3378392 w 4179101"/>
              <a:gd name="connsiteY1530" fmla="*/ 427039 h 4194142"/>
              <a:gd name="connsiteX1531" fmla="*/ 3361706 w 4179101"/>
              <a:gd name="connsiteY1531" fmla="*/ 415915 h 4194142"/>
              <a:gd name="connsiteX1532" fmla="*/ 3360718 w 4179101"/>
              <a:gd name="connsiteY1532" fmla="*/ 420859 h 4194142"/>
              <a:gd name="connsiteX1533" fmla="*/ 3384325 w 4179101"/>
              <a:gd name="connsiteY1533" fmla="*/ 452747 h 4194142"/>
              <a:gd name="connsiteX1534" fmla="*/ 3390752 w 4179101"/>
              <a:gd name="connsiteY1534" fmla="*/ 457443 h 4194142"/>
              <a:gd name="connsiteX1535" fmla="*/ 3423752 w 4179101"/>
              <a:gd name="connsiteY1535" fmla="*/ 482163 h 4194142"/>
              <a:gd name="connsiteX1536" fmla="*/ 3469112 w 4179101"/>
              <a:gd name="connsiteY1536" fmla="*/ 514175 h 4194142"/>
              <a:gd name="connsiteX1537" fmla="*/ 3497169 w 4179101"/>
              <a:gd name="connsiteY1537" fmla="*/ 534074 h 4194142"/>
              <a:gd name="connsiteX1538" fmla="*/ 3501371 w 4179101"/>
              <a:gd name="connsiteY1538" fmla="*/ 537905 h 4194142"/>
              <a:gd name="connsiteX1539" fmla="*/ 3544260 w 4179101"/>
              <a:gd name="connsiteY1539" fmla="*/ 572760 h 4194142"/>
              <a:gd name="connsiteX1540" fmla="*/ 3575035 w 4179101"/>
              <a:gd name="connsiteY1540" fmla="*/ 599704 h 4194142"/>
              <a:gd name="connsiteX1541" fmla="*/ 3605193 w 4179101"/>
              <a:gd name="connsiteY1541" fmla="*/ 631345 h 4194142"/>
              <a:gd name="connsiteX1542" fmla="*/ 3611249 w 4179101"/>
              <a:gd name="connsiteY1542" fmla="*/ 639131 h 4194142"/>
              <a:gd name="connsiteX1543" fmla="*/ 3602227 w 4179101"/>
              <a:gd name="connsiteY1543" fmla="*/ 632828 h 4194142"/>
              <a:gd name="connsiteX1544" fmla="*/ 3591473 w 4179101"/>
              <a:gd name="connsiteY1544" fmla="*/ 625659 h 4194142"/>
              <a:gd name="connsiteX1545" fmla="*/ 3600867 w 4179101"/>
              <a:gd name="connsiteY1545" fmla="*/ 639008 h 4194142"/>
              <a:gd name="connsiteX1546" fmla="*/ 3634238 w 4179101"/>
              <a:gd name="connsiteY1546" fmla="*/ 673986 h 4194142"/>
              <a:gd name="connsiteX1547" fmla="*/ 3666744 w 4179101"/>
              <a:gd name="connsiteY1547" fmla="*/ 709584 h 4194142"/>
              <a:gd name="connsiteX1548" fmla="*/ 3696037 w 4179101"/>
              <a:gd name="connsiteY1548" fmla="*/ 739864 h 4194142"/>
              <a:gd name="connsiteX1549" fmla="*/ 3710745 w 4179101"/>
              <a:gd name="connsiteY1549" fmla="*/ 754944 h 4194142"/>
              <a:gd name="connsiteX1550" fmla="*/ 3724588 w 4179101"/>
              <a:gd name="connsiteY1550" fmla="*/ 771011 h 4194142"/>
              <a:gd name="connsiteX1551" fmla="*/ 3774150 w 4179101"/>
              <a:gd name="connsiteY1551" fmla="*/ 834541 h 4194142"/>
              <a:gd name="connsiteX1552" fmla="*/ 3810735 w 4179101"/>
              <a:gd name="connsiteY1552" fmla="*/ 883729 h 4194142"/>
              <a:gd name="connsiteX1553" fmla="*/ 3846578 w 4179101"/>
              <a:gd name="connsiteY1553" fmla="*/ 933411 h 4194142"/>
              <a:gd name="connsiteX1554" fmla="*/ 3849915 w 4179101"/>
              <a:gd name="connsiteY1554" fmla="*/ 939715 h 4194142"/>
              <a:gd name="connsiteX1555" fmla="*/ 3829275 w 4179101"/>
              <a:gd name="connsiteY1555" fmla="*/ 919569 h 4194142"/>
              <a:gd name="connsiteX1556" fmla="*/ 3787993 w 4179101"/>
              <a:gd name="connsiteY1556" fmla="*/ 864203 h 4194142"/>
              <a:gd name="connsiteX1557" fmla="*/ 3762408 w 4179101"/>
              <a:gd name="connsiteY1557" fmla="*/ 834293 h 4194142"/>
              <a:gd name="connsiteX1558" fmla="*/ 3735464 w 4179101"/>
              <a:gd name="connsiteY1558" fmla="*/ 806362 h 4194142"/>
              <a:gd name="connsiteX1559" fmla="*/ 3727678 w 4179101"/>
              <a:gd name="connsiteY1559" fmla="*/ 800799 h 4194142"/>
              <a:gd name="connsiteX1560" fmla="*/ 3734352 w 4179101"/>
              <a:gd name="connsiteY1560" fmla="*/ 809947 h 4194142"/>
              <a:gd name="connsiteX1561" fmla="*/ 3757217 w 4179101"/>
              <a:gd name="connsiteY1561" fmla="*/ 842945 h 4194142"/>
              <a:gd name="connsiteX1562" fmla="*/ 3808263 w 4179101"/>
              <a:gd name="connsiteY1562" fmla="*/ 921548 h 4194142"/>
              <a:gd name="connsiteX1563" fmla="*/ 3822847 w 4179101"/>
              <a:gd name="connsiteY1563" fmla="*/ 948615 h 4194142"/>
              <a:gd name="connsiteX1564" fmla="*/ 3836443 w 4179101"/>
              <a:gd name="connsiteY1564" fmla="*/ 964189 h 4194142"/>
              <a:gd name="connsiteX1565" fmla="*/ 3842005 w 4179101"/>
              <a:gd name="connsiteY1565" fmla="*/ 970492 h 4194142"/>
              <a:gd name="connsiteX1566" fmla="*/ 3844230 w 4179101"/>
              <a:gd name="connsiteY1566" fmla="*/ 976179 h 4194142"/>
              <a:gd name="connsiteX1567" fmla="*/ 3852387 w 4179101"/>
              <a:gd name="connsiteY1567" fmla="*/ 995090 h 4194142"/>
              <a:gd name="connsiteX1568" fmla="*/ 3887983 w 4179101"/>
              <a:gd name="connsiteY1568" fmla="*/ 1056270 h 4194142"/>
              <a:gd name="connsiteX1569" fmla="*/ 3922219 w 4179101"/>
              <a:gd name="connsiteY1569" fmla="*/ 1118317 h 4194142"/>
              <a:gd name="connsiteX1570" fmla="*/ 3929018 w 4179101"/>
              <a:gd name="connsiteY1570" fmla="*/ 1124003 h 4194142"/>
              <a:gd name="connsiteX1571" fmla="*/ 3941130 w 4179101"/>
              <a:gd name="connsiteY1571" fmla="*/ 1130668 h 4194142"/>
              <a:gd name="connsiteX1572" fmla="*/ 3943849 w 4179101"/>
              <a:gd name="connsiteY1572" fmla="*/ 1142905 h 4194142"/>
              <a:gd name="connsiteX1573" fmla="*/ 3936804 w 4179101"/>
              <a:gd name="connsiteY1573" fmla="*/ 1134746 h 4194142"/>
              <a:gd name="connsiteX1574" fmla="*/ 3936928 w 4179101"/>
              <a:gd name="connsiteY1574" fmla="*/ 1146610 h 4194142"/>
              <a:gd name="connsiteX1575" fmla="*/ 3957074 w 4179101"/>
              <a:gd name="connsiteY1575" fmla="*/ 1182085 h 4194142"/>
              <a:gd name="connsiteX1576" fmla="*/ 3975614 w 4179101"/>
              <a:gd name="connsiteY1576" fmla="*/ 1218423 h 4194142"/>
              <a:gd name="connsiteX1577" fmla="*/ 3985007 w 4179101"/>
              <a:gd name="connsiteY1577" fmla="*/ 1247838 h 4194142"/>
              <a:gd name="connsiteX1578" fmla="*/ 4021468 w 4179101"/>
              <a:gd name="connsiteY1578" fmla="*/ 1335099 h 4194142"/>
              <a:gd name="connsiteX1579" fmla="*/ 4035064 w 4179101"/>
              <a:gd name="connsiteY1579" fmla="*/ 1369707 h 4194142"/>
              <a:gd name="connsiteX1580" fmla="*/ 4047053 w 4179101"/>
              <a:gd name="connsiteY1580" fmla="*/ 1404809 h 4194142"/>
              <a:gd name="connsiteX1581" fmla="*/ 4070536 w 4179101"/>
              <a:gd name="connsiteY1581" fmla="*/ 1475253 h 4194142"/>
              <a:gd name="connsiteX1582" fmla="*/ 4091919 w 4179101"/>
              <a:gd name="connsiteY1582" fmla="*/ 1545959 h 4194142"/>
              <a:gd name="connsiteX1583" fmla="*/ 4095379 w 4179101"/>
              <a:gd name="connsiteY1583" fmla="*/ 1570063 h 4194142"/>
              <a:gd name="connsiteX1584" fmla="*/ 4095379 w 4179101"/>
              <a:gd name="connsiteY1584" fmla="*/ 1574389 h 4194142"/>
              <a:gd name="connsiteX1585" fmla="*/ 4109964 w 4179101"/>
              <a:gd name="connsiteY1585" fmla="*/ 1628024 h 4194142"/>
              <a:gd name="connsiteX1586" fmla="*/ 4117009 w 4179101"/>
              <a:gd name="connsiteY1586" fmla="*/ 1654970 h 4194142"/>
              <a:gd name="connsiteX1587" fmla="*/ 4122818 w 4179101"/>
              <a:gd name="connsiteY1587" fmla="*/ 1682163 h 4194142"/>
              <a:gd name="connsiteX1588" fmla="*/ 4124919 w 4179101"/>
              <a:gd name="connsiteY1588" fmla="*/ 1710837 h 4194142"/>
              <a:gd name="connsiteX1589" fmla="*/ 4124919 w 4179101"/>
              <a:gd name="connsiteY1589" fmla="*/ 1717511 h 4194142"/>
              <a:gd name="connsiteX1590" fmla="*/ 4143706 w 4179101"/>
              <a:gd name="connsiteY1590" fmla="*/ 1829487 h 4194142"/>
              <a:gd name="connsiteX1591" fmla="*/ 4145930 w 4179101"/>
              <a:gd name="connsiteY1591" fmla="*/ 1856926 h 4194142"/>
              <a:gd name="connsiteX1592" fmla="*/ 4146796 w 4179101"/>
              <a:gd name="connsiteY1592" fmla="*/ 1862610 h 4194142"/>
              <a:gd name="connsiteX1593" fmla="*/ 4153099 w 4179101"/>
              <a:gd name="connsiteY1593" fmla="*/ 1930464 h 4194142"/>
              <a:gd name="connsiteX1594" fmla="*/ 4152234 w 4179101"/>
              <a:gd name="connsiteY1594" fmla="*/ 1931947 h 4194142"/>
              <a:gd name="connsiteX1595" fmla="*/ 4153840 w 4179101"/>
              <a:gd name="connsiteY1595" fmla="*/ 1933429 h 4194142"/>
              <a:gd name="connsiteX1596" fmla="*/ 4157672 w 4179101"/>
              <a:gd name="connsiteY1596" fmla="*/ 1941340 h 4194142"/>
              <a:gd name="connsiteX1597" fmla="*/ 4158414 w 4179101"/>
              <a:gd name="connsiteY1597" fmla="*/ 2004621 h 4194142"/>
              <a:gd name="connsiteX1598" fmla="*/ 4159032 w 4179101"/>
              <a:gd name="connsiteY1598" fmla="*/ 2011665 h 4194142"/>
              <a:gd name="connsiteX1599" fmla="*/ 4164099 w 4179101"/>
              <a:gd name="connsiteY1599" fmla="*/ 2024889 h 4194142"/>
              <a:gd name="connsiteX1600" fmla="*/ 4158908 w 4179101"/>
              <a:gd name="connsiteY1600" fmla="*/ 2045036 h 4194142"/>
              <a:gd name="connsiteX1601" fmla="*/ 4155076 w 4179101"/>
              <a:gd name="connsiteY1601" fmla="*/ 2061474 h 4194142"/>
              <a:gd name="connsiteX1602" fmla="*/ 4155447 w 4179101"/>
              <a:gd name="connsiteY1602" fmla="*/ 2061350 h 4194142"/>
              <a:gd name="connsiteX1603" fmla="*/ 4161875 w 4179101"/>
              <a:gd name="connsiteY1603" fmla="*/ 2070744 h 4194142"/>
              <a:gd name="connsiteX1604" fmla="*/ 4164717 w 4179101"/>
              <a:gd name="connsiteY1604" fmla="*/ 2079395 h 4194142"/>
              <a:gd name="connsiteX1605" fmla="*/ 4160144 w 4179101"/>
              <a:gd name="connsiteY1605" fmla="*/ 2090271 h 4194142"/>
              <a:gd name="connsiteX1606" fmla="*/ 4152605 w 4179101"/>
              <a:gd name="connsiteY1606" fmla="*/ 2132047 h 4194142"/>
              <a:gd name="connsiteX1607" fmla="*/ 4151616 w 4179101"/>
              <a:gd name="connsiteY1607" fmla="*/ 2154418 h 4194142"/>
              <a:gd name="connsiteX1608" fmla="*/ 4150998 w 4179101"/>
              <a:gd name="connsiteY1608" fmla="*/ 2164800 h 4194142"/>
              <a:gd name="connsiteX1609" fmla="*/ 4150133 w 4179101"/>
              <a:gd name="connsiteY1609" fmla="*/ 2207194 h 4194142"/>
              <a:gd name="connsiteX1610" fmla="*/ 4147784 w 4179101"/>
              <a:gd name="connsiteY1610" fmla="*/ 2214363 h 4194142"/>
              <a:gd name="connsiteX1611" fmla="*/ 4145189 w 4179101"/>
              <a:gd name="connsiteY1611" fmla="*/ 2221037 h 4194142"/>
              <a:gd name="connsiteX1612" fmla="*/ 4143088 w 4179101"/>
              <a:gd name="connsiteY1612" fmla="*/ 2227464 h 4194142"/>
              <a:gd name="connsiteX1613" fmla="*/ 4139133 w 4179101"/>
              <a:gd name="connsiteY1613" fmla="*/ 2225610 h 4194142"/>
              <a:gd name="connsiteX1614" fmla="*/ 4143458 w 4179101"/>
              <a:gd name="connsiteY1614" fmla="*/ 2233026 h 4194142"/>
              <a:gd name="connsiteX1615" fmla="*/ 4148031 w 4179101"/>
              <a:gd name="connsiteY1615" fmla="*/ 2242667 h 4194142"/>
              <a:gd name="connsiteX1616" fmla="*/ 4143211 w 4179101"/>
              <a:gd name="connsiteY1616" fmla="*/ 2246375 h 4194142"/>
              <a:gd name="connsiteX1617" fmla="*/ 4137031 w 4179101"/>
              <a:gd name="connsiteY1617" fmla="*/ 2261330 h 4194142"/>
              <a:gd name="connsiteX1618" fmla="*/ 4121458 w 4179101"/>
              <a:gd name="connsiteY1618" fmla="*/ 2305083 h 4194142"/>
              <a:gd name="connsiteX1619" fmla="*/ 4113177 w 4179101"/>
              <a:gd name="connsiteY1619" fmla="*/ 2362432 h 4194142"/>
              <a:gd name="connsiteX1620" fmla="*/ 4112436 w 4179101"/>
              <a:gd name="connsiteY1620" fmla="*/ 2373927 h 4194142"/>
              <a:gd name="connsiteX1621" fmla="*/ 4095997 w 4179101"/>
              <a:gd name="connsiteY1621" fmla="*/ 2432759 h 4194142"/>
              <a:gd name="connsiteX1622" fmla="*/ 4078694 w 4179101"/>
              <a:gd name="connsiteY1622" fmla="*/ 2531513 h 4194142"/>
              <a:gd name="connsiteX1623" fmla="*/ 4074615 w 4179101"/>
              <a:gd name="connsiteY1623" fmla="*/ 2552648 h 4194142"/>
              <a:gd name="connsiteX1624" fmla="*/ 4067199 w 4179101"/>
              <a:gd name="connsiteY1624" fmla="*/ 2591952 h 4194142"/>
              <a:gd name="connsiteX1625" fmla="*/ 4049401 w 4179101"/>
              <a:gd name="connsiteY1625" fmla="*/ 2648807 h 4194142"/>
              <a:gd name="connsiteX1626" fmla="*/ 4044581 w 4179101"/>
              <a:gd name="connsiteY1626" fmla="*/ 2659436 h 4194142"/>
              <a:gd name="connsiteX1627" fmla="*/ 4034940 w 4179101"/>
              <a:gd name="connsiteY1627" fmla="*/ 2726673 h 4194142"/>
              <a:gd name="connsiteX1628" fmla="*/ 4037165 w 4179101"/>
              <a:gd name="connsiteY1628" fmla="*/ 2737302 h 4194142"/>
              <a:gd name="connsiteX1629" fmla="*/ 4034446 w 4179101"/>
              <a:gd name="connsiteY1629" fmla="*/ 2751763 h 4194142"/>
              <a:gd name="connsiteX1630" fmla="*/ 4029625 w 4179101"/>
              <a:gd name="connsiteY1630" fmla="*/ 2757325 h 4194142"/>
              <a:gd name="connsiteX1631" fmla="*/ 4018007 w 4179101"/>
              <a:gd name="connsiteY1631" fmla="*/ 2776112 h 4194142"/>
              <a:gd name="connsiteX1632" fmla="*/ 4017266 w 4179101"/>
              <a:gd name="connsiteY1632" fmla="*/ 2777966 h 4194142"/>
              <a:gd name="connsiteX1633" fmla="*/ 4006760 w 4179101"/>
              <a:gd name="connsiteY1633" fmla="*/ 2821101 h 4194142"/>
              <a:gd name="connsiteX1634" fmla="*/ 3996872 w 4179101"/>
              <a:gd name="connsiteY1634" fmla="*/ 2851012 h 4194142"/>
              <a:gd name="connsiteX1635" fmla="*/ 3981670 w 4179101"/>
              <a:gd name="connsiteY1635" fmla="*/ 2869675 h 4194142"/>
              <a:gd name="connsiteX1636" fmla="*/ 3978085 w 4179101"/>
              <a:gd name="connsiteY1636" fmla="*/ 2875608 h 4194142"/>
              <a:gd name="connsiteX1637" fmla="*/ 3976231 w 4179101"/>
              <a:gd name="connsiteY1637" fmla="*/ 2885743 h 4194142"/>
              <a:gd name="connsiteX1638" fmla="*/ 3974007 w 4179101"/>
              <a:gd name="connsiteY1638" fmla="*/ 2898349 h 4194142"/>
              <a:gd name="connsiteX1639" fmla="*/ 3970299 w 4179101"/>
              <a:gd name="connsiteY1639" fmla="*/ 2899833 h 4194142"/>
              <a:gd name="connsiteX1640" fmla="*/ 3966715 w 4179101"/>
              <a:gd name="connsiteY1640" fmla="*/ 2906754 h 4194142"/>
              <a:gd name="connsiteX1641" fmla="*/ 3952624 w 4179101"/>
              <a:gd name="connsiteY1641" fmla="*/ 2951126 h 4194142"/>
              <a:gd name="connsiteX1642" fmla="*/ 3927287 w 4179101"/>
              <a:gd name="connsiteY1642" fmla="*/ 3008969 h 4194142"/>
              <a:gd name="connsiteX1643" fmla="*/ 3919748 w 4179101"/>
              <a:gd name="connsiteY1643" fmla="*/ 3018115 h 4194142"/>
              <a:gd name="connsiteX1644" fmla="*/ 3898736 w 4179101"/>
              <a:gd name="connsiteY1644" fmla="*/ 3056059 h 4194142"/>
              <a:gd name="connsiteX1645" fmla="*/ 3858196 w 4179101"/>
              <a:gd name="connsiteY1645" fmla="*/ 3133431 h 4194142"/>
              <a:gd name="connsiteX1646" fmla="*/ 3841016 w 4179101"/>
              <a:gd name="connsiteY1646" fmla="*/ 3162477 h 4194142"/>
              <a:gd name="connsiteX1647" fmla="*/ 3806038 w 4179101"/>
              <a:gd name="connsiteY1647" fmla="*/ 3215376 h 4194142"/>
              <a:gd name="connsiteX1648" fmla="*/ 3787252 w 4179101"/>
              <a:gd name="connsiteY1648" fmla="*/ 3226500 h 4194142"/>
              <a:gd name="connsiteX1649" fmla="*/ 3777364 w 4179101"/>
              <a:gd name="connsiteY1649" fmla="*/ 3232803 h 4194142"/>
              <a:gd name="connsiteX1650" fmla="*/ 3776004 w 4179101"/>
              <a:gd name="connsiteY1650" fmla="*/ 3239478 h 4194142"/>
              <a:gd name="connsiteX1651" fmla="*/ 3766611 w 4179101"/>
              <a:gd name="connsiteY1651" fmla="*/ 3256287 h 4194142"/>
              <a:gd name="connsiteX1652" fmla="*/ 3742262 w 4179101"/>
              <a:gd name="connsiteY1652" fmla="*/ 3287928 h 4194142"/>
              <a:gd name="connsiteX1653" fmla="*/ 3732374 w 4179101"/>
              <a:gd name="connsiteY1653" fmla="*/ 3298063 h 4194142"/>
              <a:gd name="connsiteX1654" fmla="*/ 3736453 w 4179101"/>
              <a:gd name="connsiteY1654" fmla="*/ 3288669 h 4194142"/>
              <a:gd name="connsiteX1655" fmla="*/ 3781195 w 4179101"/>
              <a:gd name="connsiteY1655" fmla="*/ 3200174 h 4194142"/>
              <a:gd name="connsiteX1656" fmla="*/ 3788858 w 4179101"/>
              <a:gd name="connsiteY1656" fmla="*/ 3189297 h 4194142"/>
              <a:gd name="connsiteX1657" fmla="*/ 3792566 w 4179101"/>
              <a:gd name="connsiteY1657" fmla="*/ 3187072 h 4194142"/>
              <a:gd name="connsiteX1658" fmla="*/ 3793555 w 4179101"/>
              <a:gd name="connsiteY1658" fmla="*/ 3178297 h 4194142"/>
              <a:gd name="connsiteX1659" fmla="*/ 3788611 w 4179101"/>
              <a:gd name="connsiteY1659" fmla="*/ 3183117 h 4194142"/>
              <a:gd name="connsiteX1660" fmla="*/ 3747330 w 4179101"/>
              <a:gd name="connsiteY1660" fmla="*/ 3244051 h 4194142"/>
              <a:gd name="connsiteX1661" fmla="*/ 3726442 w 4179101"/>
              <a:gd name="connsiteY1661" fmla="*/ 3274332 h 4194142"/>
              <a:gd name="connsiteX1662" fmla="*/ 3704318 w 4179101"/>
              <a:gd name="connsiteY1662" fmla="*/ 3303748 h 4194142"/>
              <a:gd name="connsiteX1663" fmla="*/ 3666991 w 4179101"/>
              <a:gd name="connsiteY1663" fmla="*/ 3354300 h 4194142"/>
              <a:gd name="connsiteX1664" fmla="*/ 3660564 w 4179101"/>
              <a:gd name="connsiteY1664" fmla="*/ 3358625 h 4194142"/>
              <a:gd name="connsiteX1665" fmla="*/ 3651789 w 4179101"/>
              <a:gd name="connsiteY1665" fmla="*/ 3361592 h 4194142"/>
              <a:gd name="connsiteX1666" fmla="*/ 3653396 w 4179101"/>
              <a:gd name="connsiteY1666" fmla="*/ 3366659 h 4194142"/>
              <a:gd name="connsiteX1667" fmla="*/ 3637328 w 4179101"/>
              <a:gd name="connsiteY1667" fmla="*/ 3393850 h 4194142"/>
              <a:gd name="connsiteX1668" fmla="*/ 3628305 w 4179101"/>
              <a:gd name="connsiteY1668" fmla="*/ 3403738 h 4194142"/>
              <a:gd name="connsiteX1669" fmla="*/ 3597282 w 4179101"/>
              <a:gd name="connsiteY1669" fmla="*/ 3434638 h 4194142"/>
              <a:gd name="connsiteX1670" fmla="*/ 3579237 w 4179101"/>
              <a:gd name="connsiteY1670" fmla="*/ 3455773 h 4194142"/>
              <a:gd name="connsiteX1671" fmla="*/ 3554023 w 4179101"/>
              <a:gd name="connsiteY1671" fmla="*/ 3475177 h 4194142"/>
              <a:gd name="connsiteX1672" fmla="*/ 3537461 w 4179101"/>
              <a:gd name="connsiteY1672" fmla="*/ 3499032 h 4194142"/>
              <a:gd name="connsiteX1673" fmla="*/ 3528192 w 4179101"/>
              <a:gd name="connsiteY1673" fmla="*/ 3509537 h 4194142"/>
              <a:gd name="connsiteX1674" fmla="*/ 3506439 w 4179101"/>
              <a:gd name="connsiteY1674" fmla="*/ 3535122 h 4194142"/>
              <a:gd name="connsiteX1675" fmla="*/ 3464910 w 4179101"/>
              <a:gd name="connsiteY1675" fmla="*/ 3574549 h 4194142"/>
              <a:gd name="connsiteX1676" fmla="*/ 3395819 w 4179101"/>
              <a:gd name="connsiteY1676" fmla="*/ 3640674 h 4194142"/>
              <a:gd name="connsiteX1677" fmla="*/ 3373201 w 4179101"/>
              <a:gd name="connsiteY1677" fmla="*/ 3659460 h 4194142"/>
              <a:gd name="connsiteX1678" fmla="*/ 3355526 w 4179101"/>
              <a:gd name="connsiteY1678" fmla="*/ 3673056 h 4194142"/>
              <a:gd name="connsiteX1679" fmla="*/ 3320672 w 4179101"/>
              <a:gd name="connsiteY1679" fmla="*/ 3714832 h 4194142"/>
              <a:gd name="connsiteX1680" fmla="*/ 3316840 w 4179101"/>
              <a:gd name="connsiteY1680" fmla="*/ 3718169 h 4194142"/>
              <a:gd name="connsiteX1681" fmla="*/ 3311032 w 4179101"/>
              <a:gd name="connsiteY1681" fmla="*/ 3717057 h 4194142"/>
              <a:gd name="connsiteX1682" fmla="*/ 3304234 w 4179101"/>
              <a:gd name="connsiteY1682" fmla="*/ 3710383 h 4194142"/>
              <a:gd name="connsiteX1683" fmla="*/ 3292616 w 4179101"/>
              <a:gd name="connsiteY1683" fmla="*/ 3729911 h 4194142"/>
              <a:gd name="connsiteX1684" fmla="*/ 3281492 w 4179101"/>
              <a:gd name="connsiteY1684" fmla="*/ 3739181 h 4194142"/>
              <a:gd name="connsiteX1685" fmla="*/ 3243671 w 4179101"/>
              <a:gd name="connsiteY1685" fmla="*/ 3764395 h 4194142"/>
              <a:gd name="connsiteX1686" fmla="*/ 3204861 w 4179101"/>
              <a:gd name="connsiteY1686" fmla="*/ 3788125 h 4194142"/>
              <a:gd name="connsiteX1687" fmla="*/ 3137254 w 4179101"/>
              <a:gd name="connsiteY1687" fmla="*/ 3830643 h 4194142"/>
              <a:gd name="connsiteX1688" fmla="*/ 3074714 w 4179101"/>
              <a:gd name="connsiteY1688" fmla="*/ 3870565 h 4194142"/>
              <a:gd name="connsiteX1689" fmla="*/ 3027994 w 4179101"/>
              <a:gd name="connsiteY1689" fmla="*/ 3898127 h 4194142"/>
              <a:gd name="connsiteX1690" fmla="*/ 3026387 w 4179101"/>
              <a:gd name="connsiteY1690" fmla="*/ 3899239 h 4194142"/>
              <a:gd name="connsiteX1691" fmla="*/ 3010320 w 4179101"/>
              <a:gd name="connsiteY1691" fmla="*/ 3906284 h 4194142"/>
              <a:gd name="connsiteX1692" fmla="*/ 2984611 w 4179101"/>
              <a:gd name="connsiteY1692" fmla="*/ 3927543 h 4194142"/>
              <a:gd name="connsiteX1693" fmla="*/ 2942094 w 4179101"/>
              <a:gd name="connsiteY1693" fmla="*/ 3953498 h 4194142"/>
              <a:gd name="connsiteX1694" fmla="*/ 2919599 w 4179101"/>
              <a:gd name="connsiteY1694" fmla="*/ 3971791 h 4194142"/>
              <a:gd name="connsiteX1695" fmla="*/ 2911689 w 4179101"/>
              <a:gd name="connsiteY1695" fmla="*/ 3976982 h 4194142"/>
              <a:gd name="connsiteX1696" fmla="*/ 2878194 w 4179101"/>
              <a:gd name="connsiteY1696" fmla="*/ 3990454 h 4194142"/>
              <a:gd name="connsiteX1697" fmla="*/ 2843587 w 4179101"/>
              <a:gd name="connsiteY1697" fmla="*/ 4001083 h 4194142"/>
              <a:gd name="connsiteX1698" fmla="*/ 2819239 w 4179101"/>
              <a:gd name="connsiteY1698" fmla="*/ 4013319 h 4194142"/>
              <a:gd name="connsiteX1699" fmla="*/ 2807373 w 4179101"/>
              <a:gd name="connsiteY1699" fmla="*/ 4018387 h 4194142"/>
              <a:gd name="connsiteX1700" fmla="*/ 2783766 w 4179101"/>
              <a:gd name="connsiteY1700" fmla="*/ 4024196 h 4194142"/>
              <a:gd name="connsiteX1701" fmla="*/ 2692057 w 4179101"/>
              <a:gd name="connsiteY1701" fmla="*/ 4052376 h 4194142"/>
              <a:gd name="connsiteX1702" fmla="*/ 2671045 w 4179101"/>
              <a:gd name="connsiteY1702" fmla="*/ 4061399 h 4194142"/>
              <a:gd name="connsiteX1703" fmla="*/ 2637056 w 4179101"/>
              <a:gd name="connsiteY1703" fmla="*/ 4073264 h 4194142"/>
              <a:gd name="connsiteX1704" fmla="*/ 2586258 w 4179101"/>
              <a:gd name="connsiteY1704" fmla="*/ 4090320 h 4194142"/>
              <a:gd name="connsiteX1705" fmla="*/ 2560055 w 4179101"/>
              <a:gd name="connsiteY1705" fmla="*/ 4098849 h 4194142"/>
              <a:gd name="connsiteX1706" fmla="*/ 2504931 w 4179101"/>
              <a:gd name="connsiteY1706" fmla="*/ 4117017 h 4194142"/>
              <a:gd name="connsiteX1707" fmla="*/ 2461919 w 4179101"/>
              <a:gd name="connsiteY1707" fmla="*/ 4137040 h 4194142"/>
              <a:gd name="connsiteX1708" fmla="*/ 2443380 w 4179101"/>
              <a:gd name="connsiteY1708" fmla="*/ 4141860 h 4194142"/>
              <a:gd name="connsiteX1709" fmla="*/ 2445604 w 4179101"/>
              <a:gd name="connsiteY1709" fmla="*/ 4138029 h 4194142"/>
              <a:gd name="connsiteX1710" fmla="*/ 2431020 w 4179101"/>
              <a:gd name="connsiteY1710" fmla="*/ 4141613 h 4194142"/>
              <a:gd name="connsiteX1711" fmla="*/ 2412727 w 4179101"/>
              <a:gd name="connsiteY1711" fmla="*/ 4145568 h 4194142"/>
              <a:gd name="connsiteX1712" fmla="*/ 2405064 w 4179101"/>
              <a:gd name="connsiteY1712" fmla="*/ 4145445 h 4194142"/>
              <a:gd name="connsiteX1713" fmla="*/ 2415694 w 4179101"/>
              <a:gd name="connsiteY1713" fmla="*/ 4140748 h 4194142"/>
              <a:gd name="connsiteX1714" fmla="*/ 2452279 w 4179101"/>
              <a:gd name="connsiteY1714" fmla="*/ 4134939 h 4194142"/>
              <a:gd name="connsiteX1715" fmla="*/ 2498627 w 4179101"/>
              <a:gd name="connsiteY1715" fmla="*/ 4116647 h 4194142"/>
              <a:gd name="connsiteX1716" fmla="*/ 2509257 w 4179101"/>
              <a:gd name="connsiteY1716" fmla="*/ 4113186 h 4194142"/>
              <a:gd name="connsiteX1717" fmla="*/ 2503077 w 4179101"/>
              <a:gd name="connsiteY1717" fmla="*/ 4113309 h 4194142"/>
              <a:gd name="connsiteX1718" fmla="*/ 2482683 w 4179101"/>
              <a:gd name="connsiteY1718" fmla="*/ 4114793 h 4194142"/>
              <a:gd name="connsiteX1719" fmla="*/ 2462166 w 4179101"/>
              <a:gd name="connsiteY1719" fmla="*/ 4121467 h 4194142"/>
              <a:gd name="connsiteX1720" fmla="*/ 2378862 w 4179101"/>
              <a:gd name="connsiteY1720" fmla="*/ 4134815 h 4194142"/>
              <a:gd name="connsiteX1721" fmla="*/ 2337086 w 4179101"/>
              <a:gd name="connsiteY1721" fmla="*/ 4140748 h 4194142"/>
              <a:gd name="connsiteX1722" fmla="*/ 2295063 w 4179101"/>
              <a:gd name="connsiteY1722" fmla="*/ 4144950 h 4194142"/>
              <a:gd name="connsiteX1723" fmla="*/ 2242410 w 4179101"/>
              <a:gd name="connsiteY1723" fmla="*/ 4150883 h 4194142"/>
              <a:gd name="connsiteX1724" fmla="*/ 2189511 w 4179101"/>
              <a:gd name="connsiteY1724" fmla="*/ 4154591 h 4194142"/>
              <a:gd name="connsiteX1725" fmla="*/ 2161578 w 4179101"/>
              <a:gd name="connsiteY1725" fmla="*/ 4153231 h 4194142"/>
              <a:gd name="connsiteX1726" fmla="*/ 2139083 w 4179101"/>
              <a:gd name="connsiteY1726" fmla="*/ 4153726 h 4194142"/>
              <a:gd name="connsiteX1727" fmla="*/ 2116589 w 4179101"/>
              <a:gd name="connsiteY1727" fmla="*/ 4153355 h 4194142"/>
              <a:gd name="connsiteX1728" fmla="*/ 2071728 w 4179101"/>
              <a:gd name="connsiteY1728" fmla="*/ 4153231 h 4194142"/>
              <a:gd name="connsiteX1729" fmla="*/ 2045651 w 4179101"/>
              <a:gd name="connsiteY1729" fmla="*/ 4158175 h 4194142"/>
              <a:gd name="connsiteX1730" fmla="*/ 1998063 w 4179101"/>
              <a:gd name="connsiteY1730" fmla="*/ 4158299 h 4194142"/>
              <a:gd name="connsiteX1731" fmla="*/ 1941330 w 4179101"/>
              <a:gd name="connsiteY1731" fmla="*/ 4152860 h 4194142"/>
              <a:gd name="connsiteX1732" fmla="*/ 1884975 w 4179101"/>
              <a:gd name="connsiteY1732" fmla="*/ 4145692 h 4194142"/>
              <a:gd name="connsiteX1733" fmla="*/ 1811688 w 4179101"/>
              <a:gd name="connsiteY1733" fmla="*/ 4142478 h 4194142"/>
              <a:gd name="connsiteX1734" fmla="*/ 1721101 w 4179101"/>
              <a:gd name="connsiteY1734" fmla="*/ 4123939 h 4194142"/>
              <a:gd name="connsiteX1735" fmla="*/ 1647816 w 4179101"/>
              <a:gd name="connsiteY1735" fmla="*/ 4113186 h 4194142"/>
              <a:gd name="connsiteX1736" fmla="*/ 1628166 w 4179101"/>
              <a:gd name="connsiteY1736" fmla="*/ 4110343 h 4194142"/>
              <a:gd name="connsiteX1737" fmla="*/ 1608764 w 4179101"/>
              <a:gd name="connsiteY1737" fmla="*/ 4106882 h 4194142"/>
              <a:gd name="connsiteX1738" fmla="*/ 1554246 w 4179101"/>
              <a:gd name="connsiteY1738" fmla="*/ 4095017 h 4194142"/>
              <a:gd name="connsiteX1739" fmla="*/ 1474153 w 4179101"/>
              <a:gd name="connsiteY1739" fmla="*/ 4067702 h 4194142"/>
              <a:gd name="connsiteX1740" fmla="*/ 1443497 w 4179101"/>
              <a:gd name="connsiteY1740" fmla="*/ 4055466 h 4194142"/>
              <a:gd name="connsiteX1741" fmla="*/ 1399001 w 4179101"/>
              <a:gd name="connsiteY1741" fmla="*/ 4037915 h 4194142"/>
              <a:gd name="connsiteX1742" fmla="*/ 1354633 w 4179101"/>
              <a:gd name="connsiteY1742" fmla="*/ 4019746 h 4194142"/>
              <a:gd name="connsiteX1743" fmla="*/ 1312981 w 4179101"/>
              <a:gd name="connsiteY1743" fmla="*/ 4004544 h 4194142"/>
              <a:gd name="connsiteX1744" fmla="*/ 1230416 w 4179101"/>
              <a:gd name="connsiteY1744" fmla="*/ 3964251 h 4194142"/>
              <a:gd name="connsiteX1745" fmla="*/ 1173312 w 4179101"/>
              <a:gd name="connsiteY1745" fmla="*/ 3937183 h 4194142"/>
              <a:gd name="connsiteX1746" fmla="*/ 1116207 w 4179101"/>
              <a:gd name="connsiteY1746" fmla="*/ 3909868 h 4194142"/>
              <a:gd name="connsiteX1747" fmla="*/ 1103353 w 4179101"/>
              <a:gd name="connsiteY1747" fmla="*/ 3893059 h 4194142"/>
              <a:gd name="connsiteX1748" fmla="*/ 1104095 w 4179101"/>
              <a:gd name="connsiteY1748" fmla="*/ 3892194 h 4194142"/>
              <a:gd name="connsiteX1749" fmla="*/ 1113364 w 4179101"/>
              <a:gd name="connsiteY1749" fmla="*/ 3882554 h 4194142"/>
              <a:gd name="connsiteX1750" fmla="*/ 1108172 w 4179101"/>
              <a:gd name="connsiteY1750" fmla="*/ 3880452 h 4194142"/>
              <a:gd name="connsiteX1751" fmla="*/ 1084811 w 4179101"/>
              <a:gd name="connsiteY1751" fmla="*/ 3866362 h 4194142"/>
              <a:gd name="connsiteX1752" fmla="*/ 1086790 w 4179101"/>
              <a:gd name="connsiteY1752" fmla="*/ 3865003 h 4194142"/>
              <a:gd name="connsiteX1753" fmla="*/ 1113859 w 4179101"/>
              <a:gd name="connsiteY1753" fmla="*/ 3881935 h 4194142"/>
              <a:gd name="connsiteX1754" fmla="*/ 1167131 w 4179101"/>
              <a:gd name="connsiteY1754" fmla="*/ 3908509 h 4194142"/>
              <a:gd name="connsiteX1755" fmla="*/ 1197662 w 4179101"/>
              <a:gd name="connsiteY1755" fmla="*/ 3919014 h 4194142"/>
              <a:gd name="connsiteX1756" fmla="*/ 1197167 w 4179101"/>
              <a:gd name="connsiteY1756" fmla="*/ 3915183 h 4194142"/>
              <a:gd name="connsiteX1757" fmla="*/ 1129679 w 4179101"/>
              <a:gd name="connsiteY1757" fmla="*/ 3880947 h 4194142"/>
              <a:gd name="connsiteX1758" fmla="*/ 1068744 w 4179101"/>
              <a:gd name="connsiteY1758" fmla="*/ 3849430 h 4194142"/>
              <a:gd name="connsiteX1759" fmla="*/ 1003111 w 4179101"/>
              <a:gd name="connsiteY1759" fmla="*/ 3805676 h 4194142"/>
              <a:gd name="connsiteX1760" fmla="*/ 970850 w 4179101"/>
              <a:gd name="connsiteY1760" fmla="*/ 3783181 h 4194142"/>
              <a:gd name="connsiteX1761" fmla="*/ 939579 w 4179101"/>
              <a:gd name="connsiteY1761" fmla="*/ 3759327 h 4194142"/>
              <a:gd name="connsiteX1762" fmla="*/ 936365 w 4179101"/>
              <a:gd name="connsiteY1762" fmla="*/ 3756855 h 4194142"/>
              <a:gd name="connsiteX1763" fmla="*/ 814493 w 4179101"/>
              <a:gd name="connsiteY1763" fmla="*/ 3664528 h 4194142"/>
              <a:gd name="connsiteX1764" fmla="*/ 743925 w 4179101"/>
              <a:gd name="connsiteY1764" fmla="*/ 3611999 h 4194142"/>
              <a:gd name="connsiteX1765" fmla="*/ 740097 w 4179101"/>
              <a:gd name="connsiteY1765" fmla="*/ 3603718 h 4194142"/>
              <a:gd name="connsiteX1766" fmla="*/ 717726 w 4179101"/>
              <a:gd name="connsiteY1766" fmla="*/ 3582707 h 4194142"/>
              <a:gd name="connsiteX1767" fmla="*/ 676078 w 4179101"/>
              <a:gd name="connsiteY1767" fmla="*/ 3550695 h 4194142"/>
              <a:gd name="connsiteX1768" fmla="*/ 672000 w 4179101"/>
              <a:gd name="connsiteY1768" fmla="*/ 3547234 h 4194142"/>
              <a:gd name="connsiteX1769" fmla="*/ 626515 w 4179101"/>
              <a:gd name="connsiteY1769" fmla="*/ 3492110 h 4194142"/>
              <a:gd name="connsiteX1770" fmla="*/ 527514 w 4179101"/>
              <a:gd name="connsiteY1770" fmla="*/ 3377288 h 4194142"/>
              <a:gd name="connsiteX1771" fmla="*/ 475728 w 4179101"/>
              <a:gd name="connsiteY1771" fmla="*/ 3312771 h 4194142"/>
              <a:gd name="connsiteX1772" fmla="*/ 425918 w 4179101"/>
              <a:gd name="connsiteY1772" fmla="*/ 3247264 h 4194142"/>
              <a:gd name="connsiteX1773" fmla="*/ 394895 w 4179101"/>
              <a:gd name="connsiteY1773" fmla="*/ 3209567 h 4194142"/>
              <a:gd name="connsiteX1774" fmla="*/ 385996 w 4179101"/>
              <a:gd name="connsiteY1774" fmla="*/ 3191027 h 4194142"/>
              <a:gd name="connsiteX1775" fmla="*/ 363132 w 4179101"/>
              <a:gd name="connsiteY1775" fmla="*/ 3143195 h 4194142"/>
              <a:gd name="connsiteX1776" fmla="*/ 328895 w 4179101"/>
              <a:gd name="connsiteY1776" fmla="*/ 3075464 h 4194142"/>
              <a:gd name="connsiteX1777" fmla="*/ 314805 w 4179101"/>
              <a:gd name="connsiteY1777" fmla="*/ 3054453 h 4194142"/>
              <a:gd name="connsiteX1778" fmla="*/ 286254 w 4179101"/>
              <a:gd name="connsiteY1778" fmla="*/ 2999081 h 4194142"/>
              <a:gd name="connsiteX1779" fmla="*/ 263760 w 4179101"/>
              <a:gd name="connsiteY1779" fmla="*/ 2941485 h 4194142"/>
              <a:gd name="connsiteX1780" fmla="*/ 244479 w 4179101"/>
              <a:gd name="connsiteY1780" fmla="*/ 2904159 h 4194142"/>
              <a:gd name="connsiteX1781" fmla="*/ 234097 w 4179101"/>
              <a:gd name="connsiteY1781" fmla="*/ 2878698 h 4194142"/>
              <a:gd name="connsiteX1782" fmla="*/ 225075 w 4179101"/>
              <a:gd name="connsiteY1782" fmla="*/ 2852742 h 4194142"/>
              <a:gd name="connsiteX1783" fmla="*/ 217906 w 4179101"/>
              <a:gd name="connsiteY1783" fmla="*/ 2841618 h 4194142"/>
              <a:gd name="connsiteX1784" fmla="*/ 210861 w 4179101"/>
              <a:gd name="connsiteY1784" fmla="*/ 2830000 h 4194142"/>
              <a:gd name="connsiteX1785" fmla="*/ 212838 w 4179101"/>
              <a:gd name="connsiteY1785" fmla="*/ 2825180 h 4194142"/>
              <a:gd name="connsiteX1786" fmla="*/ 212962 w 4179101"/>
              <a:gd name="connsiteY1786" fmla="*/ 2818877 h 4194142"/>
              <a:gd name="connsiteX1787" fmla="*/ 189231 w 4179101"/>
              <a:gd name="connsiteY1787" fmla="*/ 2768696 h 4194142"/>
              <a:gd name="connsiteX1788" fmla="*/ 185894 w 4179101"/>
              <a:gd name="connsiteY1788" fmla="*/ 2759550 h 4194142"/>
              <a:gd name="connsiteX1789" fmla="*/ 164019 w 4179101"/>
              <a:gd name="connsiteY1789" fmla="*/ 2694661 h 4194142"/>
              <a:gd name="connsiteX1790" fmla="*/ 153883 w 4179101"/>
              <a:gd name="connsiteY1790" fmla="*/ 2656841 h 4194142"/>
              <a:gd name="connsiteX1791" fmla="*/ 143007 w 4179101"/>
              <a:gd name="connsiteY1791" fmla="*/ 2601222 h 4194142"/>
              <a:gd name="connsiteX1792" fmla="*/ 136333 w 4179101"/>
              <a:gd name="connsiteY1792" fmla="*/ 2576503 h 4194142"/>
              <a:gd name="connsiteX1793" fmla="*/ 121872 w 4179101"/>
              <a:gd name="connsiteY1793" fmla="*/ 2523109 h 4194142"/>
              <a:gd name="connsiteX1794" fmla="*/ 115198 w 4179101"/>
              <a:gd name="connsiteY1794" fmla="*/ 2485164 h 4194142"/>
              <a:gd name="connsiteX1795" fmla="*/ 112726 w 4179101"/>
              <a:gd name="connsiteY1795" fmla="*/ 2450433 h 4194142"/>
              <a:gd name="connsiteX1796" fmla="*/ 100737 w 4179101"/>
              <a:gd name="connsiteY1796" fmla="*/ 2381713 h 4194142"/>
              <a:gd name="connsiteX1797" fmla="*/ 88130 w 4179101"/>
              <a:gd name="connsiteY1797" fmla="*/ 2303971 h 4194142"/>
              <a:gd name="connsiteX1798" fmla="*/ 83928 w 4179101"/>
              <a:gd name="connsiteY1798" fmla="*/ 2224745 h 4194142"/>
              <a:gd name="connsiteX1799" fmla="*/ 80220 w 4179101"/>
              <a:gd name="connsiteY1799" fmla="*/ 2160722 h 4194142"/>
              <a:gd name="connsiteX1800" fmla="*/ 79478 w 4179101"/>
              <a:gd name="connsiteY1800" fmla="*/ 2010924 h 4194142"/>
              <a:gd name="connsiteX1801" fmla="*/ 79231 w 4179101"/>
              <a:gd name="connsiteY1801" fmla="*/ 1962228 h 4194142"/>
              <a:gd name="connsiteX1802" fmla="*/ 82692 w 4179101"/>
              <a:gd name="connsiteY1802" fmla="*/ 1935903 h 4194142"/>
              <a:gd name="connsiteX1803" fmla="*/ 88006 w 4179101"/>
              <a:gd name="connsiteY1803" fmla="*/ 1873116 h 4194142"/>
              <a:gd name="connsiteX1804" fmla="*/ 94433 w 4179101"/>
              <a:gd name="connsiteY1804" fmla="*/ 1810454 h 4194142"/>
              <a:gd name="connsiteX1805" fmla="*/ 102962 w 4179101"/>
              <a:gd name="connsiteY1805" fmla="*/ 1750264 h 4194142"/>
              <a:gd name="connsiteX1806" fmla="*/ 107287 w 4179101"/>
              <a:gd name="connsiteY1806" fmla="*/ 1720107 h 4194142"/>
              <a:gd name="connsiteX1807" fmla="*/ 113097 w 4179101"/>
              <a:gd name="connsiteY1807" fmla="*/ 1690196 h 4194142"/>
              <a:gd name="connsiteX1808" fmla="*/ 125827 w 4179101"/>
              <a:gd name="connsiteY1808" fmla="*/ 1630124 h 4194142"/>
              <a:gd name="connsiteX1809" fmla="*/ 140906 w 4179101"/>
              <a:gd name="connsiteY1809" fmla="*/ 1570681 h 4194142"/>
              <a:gd name="connsiteX1810" fmla="*/ 151288 w 4179101"/>
              <a:gd name="connsiteY1810" fmla="*/ 1527293 h 4194142"/>
              <a:gd name="connsiteX1811" fmla="*/ 163277 w 4179101"/>
              <a:gd name="connsiteY1811" fmla="*/ 1484277 h 4194142"/>
              <a:gd name="connsiteX1812" fmla="*/ 176130 w 4179101"/>
              <a:gd name="connsiteY1812" fmla="*/ 1451031 h 4194142"/>
              <a:gd name="connsiteX1813" fmla="*/ 179714 w 4179101"/>
              <a:gd name="connsiteY1813" fmla="*/ 1432987 h 4194142"/>
              <a:gd name="connsiteX1814" fmla="*/ 180950 w 4179101"/>
              <a:gd name="connsiteY1814" fmla="*/ 1426560 h 4194142"/>
              <a:gd name="connsiteX1815" fmla="*/ 198254 w 4179101"/>
              <a:gd name="connsiteY1815" fmla="*/ 1375515 h 4194142"/>
              <a:gd name="connsiteX1816" fmla="*/ 217288 w 4179101"/>
              <a:gd name="connsiteY1816" fmla="*/ 1329538 h 4194142"/>
              <a:gd name="connsiteX1817" fmla="*/ 229771 w 4179101"/>
              <a:gd name="connsiteY1817" fmla="*/ 1296289 h 4194142"/>
              <a:gd name="connsiteX1818" fmla="*/ 251154 w 4179101"/>
              <a:gd name="connsiteY1818" fmla="*/ 1244626 h 4194142"/>
              <a:gd name="connsiteX1819" fmla="*/ 273029 w 4179101"/>
              <a:gd name="connsiteY1819" fmla="*/ 1184803 h 4194142"/>
              <a:gd name="connsiteX1820" fmla="*/ 281310 w 4179101"/>
              <a:gd name="connsiteY1820" fmla="*/ 1169478 h 4194142"/>
              <a:gd name="connsiteX1821" fmla="*/ 302198 w 4179101"/>
              <a:gd name="connsiteY1821" fmla="*/ 1115845 h 4194142"/>
              <a:gd name="connsiteX1822" fmla="*/ 308378 w 4179101"/>
              <a:gd name="connsiteY1822" fmla="*/ 1102620 h 4194142"/>
              <a:gd name="connsiteX1823" fmla="*/ 335199 w 4179101"/>
              <a:gd name="connsiteY1823" fmla="*/ 1065416 h 4194142"/>
              <a:gd name="connsiteX1824" fmla="*/ 339154 w 4179101"/>
              <a:gd name="connsiteY1824" fmla="*/ 1054786 h 4194142"/>
              <a:gd name="connsiteX1825" fmla="*/ 345828 w 4179101"/>
              <a:gd name="connsiteY1825" fmla="*/ 1037977 h 4194142"/>
              <a:gd name="connsiteX1826" fmla="*/ 388345 w 4179101"/>
              <a:gd name="connsiteY1826" fmla="*/ 985078 h 4194142"/>
              <a:gd name="connsiteX1827" fmla="*/ 406760 w 4179101"/>
              <a:gd name="connsiteY1827" fmla="*/ 952199 h 4194142"/>
              <a:gd name="connsiteX1828" fmla="*/ 451503 w 4179101"/>
              <a:gd name="connsiteY1828" fmla="*/ 877178 h 4194142"/>
              <a:gd name="connsiteX1829" fmla="*/ 455458 w 4179101"/>
              <a:gd name="connsiteY1829" fmla="*/ 873841 h 4194142"/>
              <a:gd name="connsiteX1830" fmla="*/ 453975 w 4179101"/>
              <a:gd name="connsiteY1830" fmla="*/ 879775 h 4194142"/>
              <a:gd name="connsiteX1831" fmla="*/ 407255 w 4179101"/>
              <a:gd name="connsiteY1831" fmla="*/ 960357 h 4194142"/>
              <a:gd name="connsiteX1832" fmla="*/ 398479 w 4179101"/>
              <a:gd name="connsiteY1832" fmla="*/ 982359 h 4194142"/>
              <a:gd name="connsiteX1833" fmla="*/ 411828 w 4179101"/>
              <a:gd name="connsiteY1833" fmla="*/ 965919 h 4194142"/>
              <a:gd name="connsiteX1834" fmla="*/ 481907 w 4179101"/>
              <a:gd name="connsiteY1834" fmla="*/ 873719 h 4194142"/>
              <a:gd name="connsiteX1835" fmla="*/ 506750 w 4179101"/>
              <a:gd name="connsiteY1835" fmla="*/ 842945 h 4194142"/>
              <a:gd name="connsiteX1836" fmla="*/ 519356 w 4179101"/>
              <a:gd name="connsiteY1836" fmla="*/ 829350 h 4194142"/>
              <a:gd name="connsiteX1837" fmla="*/ 584122 w 4179101"/>
              <a:gd name="connsiteY1837" fmla="*/ 754079 h 4194142"/>
              <a:gd name="connsiteX1838" fmla="*/ 604515 w 4179101"/>
              <a:gd name="connsiteY1838" fmla="*/ 728493 h 4194142"/>
              <a:gd name="connsiteX1839" fmla="*/ 625527 w 4179101"/>
              <a:gd name="connsiteY1839" fmla="*/ 703774 h 4194142"/>
              <a:gd name="connsiteX1840" fmla="*/ 667551 w 4179101"/>
              <a:gd name="connsiteY1840" fmla="*/ 654088 h 4194142"/>
              <a:gd name="connsiteX1841" fmla="*/ 676697 w 4179101"/>
              <a:gd name="connsiteY1841" fmla="*/ 644940 h 4194142"/>
              <a:gd name="connsiteX1842" fmla="*/ 684729 w 4179101"/>
              <a:gd name="connsiteY1842" fmla="*/ 647412 h 4194142"/>
              <a:gd name="connsiteX1843" fmla="*/ 677808 w 4179101"/>
              <a:gd name="connsiteY1843" fmla="*/ 661380 h 4194142"/>
              <a:gd name="connsiteX1844" fmla="*/ 674225 w 4179101"/>
              <a:gd name="connsiteY1844" fmla="*/ 660515 h 4194142"/>
              <a:gd name="connsiteX1845" fmla="*/ 669157 w 4179101"/>
              <a:gd name="connsiteY1845" fmla="*/ 663852 h 4194142"/>
              <a:gd name="connsiteX1846" fmla="*/ 662361 w 4179101"/>
              <a:gd name="connsiteY1846" fmla="*/ 674233 h 4194142"/>
              <a:gd name="connsiteX1847" fmla="*/ 665203 w 4179101"/>
              <a:gd name="connsiteY1847" fmla="*/ 673615 h 4194142"/>
              <a:gd name="connsiteX1848" fmla="*/ 671876 w 4179101"/>
              <a:gd name="connsiteY1848" fmla="*/ 675840 h 4194142"/>
              <a:gd name="connsiteX1849" fmla="*/ 667921 w 4179101"/>
              <a:gd name="connsiteY1849" fmla="*/ 681155 h 4194142"/>
              <a:gd name="connsiteX1850" fmla="*/ 665078 w 4179101"/>
              <a:gd name="connsiteY1850" fmla="*/ 679919 h 4194142"/>
              <a:gd name="connsiteX1851" fmla="*/ 662731 w 4179101"/>
              <a:gd name="connsiteY1851" fmla="*/ 681897 h 4194142"/>
              <a:gd name="connsiteX1852" fmla="*/ 627010 w 4179101"/>
              <a:gd name="connsiteY1852" fmla="*/ 732077 h 4194142"/>
              <a:gd name="connsiteX1853" fmla="*/ 619347 w 4179101"/>
              <a:gd name="connsiteY1853" fmla="*/ 735785 h 4194142"/>
              <a:gd name="connsiteX1854" fmla="*/ 603402 w 4179101"/>
              <a:gd name="connsiteY1854" fmla="*/ 748640 h 4194142"/>
              <a:gd name="connsiteX1855" fmla="*/ 552975 w 4179101"/>
              <a:gd name="connsiteY1855" fmla="*/ 816250 h 4194142"/>
              <a:gd name="connsiteX1856" fmla="*/ 509469 w 4179101"/>
              <a:gd name="connsiteY1856" fmla="*/ 879899 h 4194142"/>
              <a:gd name="connsiteX1857" fmla="*/ 475357 w 4179101"/>
              <a:gd name="connsiteY1857" fmla="*/ 924142 h 4194142"/>
              <a:gd name="connsiteX1858" fmla="*/ 432963 w 4179101"/>
              <a:gd name="connsiteY1858" fmla="*/ 987550 h 4194142"/>
              <a:gd name="connsiteX1859" fmla="*/ 411581 w 4179101"/>
              <a:gd name="connsiteY1859" fmla="*/ 1020796 h 4194142"/>
              <a:gd name="connsiteX1860" fmla="*/ 398727 w 4179101"/>
              <a:gd name="connsiteY1860" fmla="*/ 1040820 h 4194142"/>
              <a:gd name="connsiteX1861" fmla="*/ 374996 w 4179101"/>
              <a:gd name="connsiteY1861" fmla="*/ 1074192 h 4194142"/>
              <a:gd name="connsiteX1862" fmla="*/ 353367 w 4179101"/>
              <a:gd name="connsiteY1862" fmla="*/ 1118070 h 4194142"/>
              <a:gd name="connsiteX1863" fmla="*/ 348547 w 4179101"/>
              <a:gd name="connsiteY1863" fmla="*/ 1130545 h 4194142"/>
              <a:gd name="connsiteX1864" fmla="*/ 347929 w 4179101"/>
              <a:gd name="connsiteY1864" fmla="*/ 1123261 h 4194142"/>
              <a:gd name="connsiteX1865" fmla="*/ 348053 w 4179101"/>
              <a:gd name="connsiteY1865" fmla="*/ 1116587 h 4194142"/>
              <a:gd name="connsiteX1866" fmla="*/ 344963 w 4179101"/>
              <a:gd name="connsiteY1866" fmla="*/ 1126722 h 4194142"/>
              <a:gd name="connsiteX1867" fmla="*/ 332232 w 4179101"/>
              <a:gd name="connsiteY1867" fmla="*/ 1159589 h 4194142"/>
              <a:gd name="connsiteX1868" fmla="*/ 299603 w 4179101"/>
              <a:gd name="connsiteY1868" fmla="*/ 1231523 h 4194142"/>
              <a:gd name="connsiteX1869" fmla="*/ 293052 w 4179101"/>
              <a:gd name="connsiteY1869" fmla="*/ 1243019 h 4194142"/>
              <a:gd name="connsiteX1870" fmla="*/ 288355 w 4179101"/>
              <a:gd name="connsiteY1870" fmla="*/ 1249198 h 4194142"/>
              <a:gd name="connsiteX1871" fmla="*/ 292187 w 4179101"/>
              <a:gd name="connsiteY1871" fmla="*/ 1248827 h 4194142"/>
              <a:gd name="connsiteX1872" fmla="*/ 298119 w 4179101"/>
              <a:gd name="connsiteY1872" fmla="*/ 1245120 h 4194142"/>
              <a:gd name="connsiteX1873" fmla="*/ 291569 w 4179101"/>
              <a:gd name="connsiteY1873" fmla="*/ 1257109 h 4194142"/>
              <a:gd name="connsiteX1874" fmla="*/ 277233 w 4179101"/>
              <a:gd name="connsiteY1874" fmla="*/ 1293817 h 4194142"/>
              <a:gd name="connsiteX1875" fmla="*/ 252142 w 4179101"/>
              <a:gd name="connsiteY1875" fmla="*/ 1350919 h 4194142"/>
              <a:gd name="connsiteX1876" fmla="*/ 229277 w 4179101"/>
              <a:gd name="connsiteY1876" fmla="*/ 1408886 h 4194142"/>
              <a:gd name="connsiteX1877" fmla="*/ 224704 w 4179101"/>
              <a:gd name="connsiteY1877" fmla="*/ 1429155 h 4194142"/>
              <a:gd name="connsiteX1878" fmla="*/ 218895 w 4179101"/>
              <a:gd name="connsiteY1878" fmla="*/ 1461166 h 4194142"/>
              <a:gd name="connsiteX1879" fmla="*/ 214940 w 4179101"/>
              <a:gd name="connsiteY1879" fmla="*/ 1473028 h 4194142"/>
              <a:gd name="connsiteX1880" fmla="*/ 217041 w 4179101"/>
              <a:gd name="connsiteY1880" fmla="*/ 1475129 h 4194142"/>
              <a:gd name="connsiteX1881" fmla="*/ 222850 w 4179101"/>
              <a:gd name="connsiteY1881" fmla="*/ 1462524 h 4194142"/>
              <a:gd name="connsiteX1882" fmla="*/ 230266 w 4179101"/>
              <a:gd name="connsiteY1882" fmla="*/ 1437682 h 4194142"/>
              <a:gd name="connsiteX1883" fmla="*/ 238794 w 4179101"/>
              <a:gd name="connsiteY1883" fmla="*/ 1417538 h 4194142"/>
              <a:gd name="connsiteX1884" fmla="*/ 250288 w 4179101"/>
              <a:gd name="connsiteY1884" fmla="*/ 1381694 h 4194142"/>
              <a:gd name="connsiteX1885" fmla="*/ 258817 w 4179101"/>
              <a:gd name="connsiteY1885" fmla="*/ 1359818 h 4194142"/>
              <a:gd name="connsiteX1886" fmla="*/ 264502 w 4179101"/>
              <a:gd name="connsiteY1886" fmla="*/ 1348571 h 4194142"/>
              <a:gd name="connsiteX1887" fmla="*/ 286996 w 4179101"/>
              <a:gd name="connsiteY1887" fmla="*/ 1291840 h 4194142"/>
              <a:gd name="connsiteX1888" fmla="*/ 310479 w 4179101"/>
              <a:gd name="connsiteY1888" fmla="*/ 1235478 h 4194142"/>
              <a:gd name="connsiteX1889" fmla="*/ 336064 w 4179101"/>
              <a:gd name="connsiteY1889" fmla="*/ 1179983 h 4194142"/>
              <a:gd name="connsiteX1890" fmla="*/ 348918 w 4179101"/>
              <a:gd name="connsiteY1890" fmla="*/ 1152297 h 4194142"/>
              <a:gd name="connsiteX1891" fmla="*/ 363008 w 4179101"/>
              <a:gd name="connsiteY1891" fmla="*/ 1125239 h 4194142"/>
              <a:gd name="connsiteX1892" fmla="*/ 388221 w 4179101"/>
              <a:gd name="connsiteY1892" fmla="*/ 1073450 h 4194142"/>
              <a:gd name="connsiteX1893" fmla="*/ 416030 w 4179101"/>
              <a:gd name="connsiteY1893" fmla="*/ 1023269 h 4194142"/>
              <a:gd name="connsiteX1894" fmla="*/ 443222 w 4179101"/>
              <a:gd name="connsiteY1894" fmla="*/ 983718 h 4194142"/>
              <a:gd name="connsiteX1895" fmla="*/ 473625 w 4179101"/>
              <a:gd name="connsiteY1895" fmla="*/ 946390 h 4194142"/>
              <a:gd name="connsiteX1896" fmla="*/ 479559 w 4179101"/>
              <a:gd name="connsiteY1896" fmla="*/ 940334 h 4194142"/>
              <a:gd name="connsiteX1897" fmla="*/ 560761 w 4179101"/>
              <a:gd name="connsiteY1897" fmla="*/ 835158 h 4194142"/>
              <a:gd name="connsiteX1898" fmla="*/ 598706 w 4179101"/>
              <a:gd name="connsiteY1898" fmla="*/ 788687 h 4194142"/>
              <a:gd name="connsiteX1899" fmla="*/ 637765 w 4179101"/>
              <a:gd name="connsiteY1899" fmla="*/ 743201 h 4194142"/>
              <a:gd name="connsiteX1900" fmla="*/ 676449 w 4179101"/>
              <a:gd name="connsiteY1900" fmla="*/ 703279 h 4194142"/>
              <a:gd name="connsiteX1901" fmla="*/ 695852 w 4179101"/>
              <a:gd name="connsiteY1901" fmla="*/ 683380 h 4194142"/>
              <a:gd name="connsiteX1902" fmla="*/ 715996 w 4179101"/>
              <a:gd name="connsiteY1902" fmla="*/ 664223 h 4194142"/>
              <a:gd name="connsiteX1903" fmla="*/ 772352 w 4179101"/>
              <a:gd name="connsiteY1903" fmla="*/ 610333 h 4194142"/>
              <a:gd name="connsiteX1904" fmla="*/ 831180 w 4179101"/>
              <a:gd name="connsiteY1904" fmla="*/ 559166 h 4194142"/>
              <a:gd name="connsiteX1905" fmla="*/ 882475 w 4179101"/>
              <a:gd name="connsiteY1905" fmla="*/ 522579 h 4194142"/>
              <a:gd name="connsiteX1906" fmla="*/ 938714 w 4179101"/>
              <a:gd name="connsiteY1906" fmla="*/ 480802 h 4194142"/>
              <a:gd name="connsiteX1907" fmla="*/ 977154 w 4179101"/>
              <a:gd name="connsiteY1907" fmla="*/ 453365 h 4194142"/>
              <a:gd name="connsiteX1908" fmla="*/ 996189 w 4179101"/>
              <a:gd name="connsiteY1908" fmla="*/ 440511 h 4194142"/>
              <a:gd name="connsiteX1909" fmla="*/ 1014976 w 4179101"/>
              <a:gd name="connsiteY1909" fmla="*/ 430375 h 4194142"/>
              <a:gd name="connsiteX1910" fmla="*/ 1106937 w 4179101"/>
              <a:gd name="connsiteY1910" fmla="*/ 375128 h 4194142"/>
              <a:gd name="connsiteX1911" fmla="*/ 1167131 w 4179101"/>
              <a:gd name="connsiteY1911" fmla="*/ 340768 h 4194142"/>
              <a:gd name="connsiteX1912" fmla="*/ 1229551 w 4179101"/>
              <a:gd name="connsiteY1912" fmla="*/ 310239 h 4194142"/>
              <a:gd name="connsiteX1913" fmla="*/ 1264283 w 4179101"/>
              <a:gd name="connsiteY1913" fmla="*/ 295902 h 4194142"/>
              <a:gd name="connsiteX1914" fmla="*/ 1299259 w 4179101"/>
              <a:gd name="connsiteY1914" fmla="*/ 282307 h 4194142"/>
              <a:gd name="connsiteX1915" fmla="*/ 1337947 w 4179101"/>
              <a:gd name="connsiteY1915" fmla="*/ 264757 h 4194142"/>
              <a:gd name="connsiteX1916" fmla="*/ 1377249 w 4179101"/>
              <a:gd name="connsiteY1916" fmla="*/ 248195 h 4194142"/>
              <a:gd name="connsiteX1917" fmla="*/ 1391092 w 4179101"/>
              <a:gd name="connsiteY1917" fmla="*/ 245970 h 4194142"/>
              <a:gd name="connsiteX1918" fmla="*/ 1380217 w 4179101"/>
              <a:gd name="connsiteY1918" fmla="*/ 254004 h 4194142"/>
              <a:gd name="connsiteX1919" fmla="*/ 1363407 w 4179101"/>
              <a:gd name="connsiteY1919" fmla="*/ 263397 h 4194142"/>
              <a:gd name="connsiteX1920" fmla="*/ 1347836 w 4179101"/>
              <a:gd name="connsiteY1920" fmla="*/ 269453 h 4194142"/>
              <a:gd name="connsiteX1921" fmla="*/ 1354014 w 4179101"/>
              <a:gd name="connsiteY1921" fmla="*/ 262903 h 4194142"/>
              <a:gd name="connsiteX1922" fmla="*/ 1357847 w 4179101"/>
              <a:gd name="connsiteY1922" fmla="*/ 259071 h 4194142"/>
              <a:gd name="connsiteX1923" fmla="*/ 1349320 w 4179101"/>
              <a:gd name="connsiteY1923" fmla="*/ 262903 h 4194142"/>
              <a:gd name="connsiteX1924" fmla="*/ 1313475 w 4179101"/>
              <a:gd name="connsiteY1924" fmla="*/ 283173 h 4194142"/>
              <a:gd name="connsiteX1925" fmla="*/ 1307294 w 4179101"/>
              <a:gd name="connsiteY1925" fmla="*/ 289969 h 4194142"/>
              <a:gd name="connsiteX1926" fmla="*/ 1318912 w 4179101"/>
              <a:gd name="connsiteY1926" fmla="*/ 291330 h 4194142"/>
              <a:gd name="connsiteX1927" fmla="*/ 1375396 w 4179101"/>
              <a:gd name="connsiteY1927" fmla="*/ 267476 h 4194142"/>
              <a:gd name="connsiteX1928" fmla="*/ 1386025 w 4179101"/>
              <a:gd name="connsiteY1928" fmla="*/ 264262 h 4194142"/>
              <a:gd name="connsiteX1929" fmla="*/ 1411237 w 4179101"/>
              <a:gd name="connsiteY1929" fmla="*/ 261914 h 4194142"/>
              <a:gd name="connsiteX1930" fmla="*/ 1478602 w 4179101"/>
              <a:gd name="connsiteY1930" fmla="*/ 237318 h 4194142"/>
              <a:gd name="connsiteX1931" fmla="*/ 1521866 w 4179101"/>
              <a:gd name="connsiteY1931" fmla="*/ 221374 h 4194142"/>
              <a:gd name="connsiteX1932" fmla="*/ 1565868 w 4179101"/>
              <a:gd name="connsiteY1932" fmla="*/ 207531 h 4194142"/>
              <a:gd name="connsiteX1933" fmla="*/ 1618155 w 4179101"/>
              <a:gd name="connsiteY1933" fmla="*/ 192823 h 4194142"/>
              <a:gd name="connsiteX1934" fmla="*/ 1670927 w 4179101"/>
              <a:gd name="connsiteY1934" fmla="*/ 179969 h 4194142"/>
              <a:gd name="connsiteX1935" fmla="*/ 1701575 w 4179101"/>
              <a:gd name="connsiteY1935" fmla="*/ 171317 h 4194142"/>
              <a:gd name="connsiteX1936" fmla="*/ 1732472 w 4179101"/>
              <a:gd name="connsiteY1936" fmla="*/ 163778 h 4194142"/>
              <a:gd name="connsiteX1937" fmla="*/ 1801062 w 4179101"/>
              <a:gd name="connsiteY1937" fmla="*/ 149811 h 4194142"/>
              <a:gd name="connsiteX1938" fmla="*/ 1870144 w 4179101"/>
              <a:gd name="connsiteY1938" fmla="*/ 138440 h 4194142"/>
              <a:gd name="connsiteX1939" fmla="*/ 1952205 w 4179101"/>
              <a:gd name="connsiteY1939" fmla="*/ 125586 h 4194142"/>
              <a:gd name="connsiteX1940" fmla="*/ 1957274 w 4179101"/>
              <a:gd name="connsiteY1940" fmla="*/ 124721 h 4194142"/>
              <a:gd name="connsiteX1941" fmla="*/ 2000411 w 4179101"/>
              <a:gd name="connsiteY1941" fmla="*/ 120767 h 4194142"/>
              <a:gd name="connsiteX1942" fmla="*/ 2020805 w 4179101"/>
              <a:gd name="connsiteY1942" fmla="*/ 116317 h 4194142"/>
              <a:gd name="connsiteX1943" fmla="*/ 2028098 w 4179101"/>
              <a:gd name="connsiteY1943" fmla="*/ 115946 h 4194142"/>
              <a:gd name="connsiteX1944" fmla="*/ 2027851 w 4179101"/>
              <a:gd name="connsiteY1944" fmla="*/ 122126 h 4194142"/>
              <a:gd name="connsiteX1945" fmla="*/ 2019445 w 4179101"/>
              <a:gd name="connsiteY1945" fmla="*/ 123980 h 4194142"/>
              <a:gd name="connsiteX1946" fmla="*/ 1998063 w 4179101"/>
              <a:gd name="connsiteY1946" fmla="*/ 127935 h 4194142"/>
              <a:gd name="connsiteX1947" fmla="*/ 2002389 w 4179101"/>
              <a:gd name="connsiteY1947" fmla="*/ 133002 h 4194142"/>
              <a:gd name="connsiteX1948" fmla="*/ 2034773 w 4179101"/>
              <a:gd name="connsiteY1948" fmla="*/ 134114 h 4194142"/>
              <a:gd name="connsiteX1949" fmla="*/ 2066908 w 4179101"/>
              <a:gd name="connsiteY1949" fmla="*/ 132385 h 4194142"/>
              <a:gd name="connsiteX1950" fmla="*/ 2156016 w 4179101"/>
              <a:gd name="connsiteY1950" fmla="*/ 137700 h 4194142"/>
              <a:gd name="connsiteX1951" fmla="*/ 2177893 w 4179101"/>
              <a:gd name="connsiteY1951" fmla="*/ 136958 h 4194142"/>
              <a:gd name="connsiteX1952" fmla="*/ 2158612 w 4179101"/>
              <a:gd name="connsiteY1952" fmla="*/ 133374 h 4194142"/>
              <a:gd name="connsiteX1953" fmla="*/ 2079880 w 4179101"/>
              <a:gd name="connsiteY1953" fmla="*/ 126329 h 4194142"/>
              <a:gd name="connsiteX1954" fmla="*/ 2076296 w 4179101"/>
              <a:gd name="connsiteY1954" fmla="*/ 124598 h 4194142"/>
              <a:gd name="connsiteX1955" fmla="*/ 2085937 w 4179101"/>
              <a:gd name="connsiteY1955" fmla="*/ 123239 h 4194142"/>
              <a:gd name="connsiteX1956" fmla="*/ 2157746 w 4179101"/>
              <a:gd name="connsiteY1956" fmla="*/ 117305 h 4194142"/>
              <a:gd name="connsiteX1957" fmla="*/ 2165533 w 4179101"/>
              <a:gd name="connsiteY1957" fmla="*/ 113350 h 4194142"/>
              <a:gd name="connsiteX1958" fmla="*/ 2150701 w 4179101"/>
              <a:gd name="connsiteY1958" fmla="*/ 113103 h 4194142"/>
              <a:gd name="connsiteX1959" fmla="*/ 2057515 w 4179101"/>
              <a:gd name="connsiteY1959" fmla="*/ 107541 h 4194142"/>
              <a:gd name="connsiteX1960" fmla="*/ 2032796 w 4179101"/>
              <a:gd name="connsiteY1960" fmla="*/ 110014 h 4194142"/>
              <a:gd name="connsiteX1961" fmla="*/ 1989656 w 4179101"/>
              <a:gd name="connsiteY1961" fmla="*/ 108036 h 4194142"/>
              <a:gd name="connsiteX1962" fmla="*/ 1988174 w 4179101"/>
              <a:gd name="connsiteY1962" fmla="*/ 107789 h 4194142"/>
              <a:gd name="connsiteX1963" fmla="*/ 1944047 w 4179101"/>
              <a:gd name="connsiteY1963" fmla="*/ 108653 h 4194142"/>
              <a:gd name="connsiteX1964" fmla="*/ 1931690 w 4179101"/>
              <a:gd name="connsiteY1964" fmla="*/ 111497 h 4194142"/>
              <a:gd name="connsiteX1965" fmla="*/ 1918466 w 4179101"/>
              <a:gd name="connsiteY1965" fmla="*/ 114710 h 4194142"/>
              <a:gd name="connsiteX1966" fmla="*/ 1806621 w 4179101"/>
              <a:gd name="connsiteY1966" fmla="*/ 121138 h 4194142"/>
              <a:gd name="connsiteX1967" fmla="*/ 1738403 w 4179101"/>
              <a:gd name="connsiteY1967" fmla="*/ 131642 h 4194142"/>
              <a:gd name="connsiteX1968" fmla="*/ 1714182 w 4179101"/>
              <a:gd name="connsiteY1968" fmla="*/ 133250 h 4194142"/>
              <a:gd name="connsiteX1969" fmla="*/ 1703182 w 4179101"/>
              <a:gd name="connsiteY1969" fmla="*/ 134114 h 4194142"/>
              <a:gd name="connsiteX1970" fmla="*/ 1607033 w 4179101"/>
              <a:gd name="connsiteY1970" fmla="*/ 156857 h 4194142"/>
              <a:gd name="connsiteX1971" fmla="*/ 1555608 w 4179101"/>
              <a:gd name="connsiteY1971" fmla="*/ 171935 h 4194142"/>
              <a:gd name="connsiteX1972" fmla="*/ 1537068 w 4179101"/>
              <a:gd name="connsiteY1972" fmla="*/ 176137 h 4194142"/>
              <a:gd name="connsiteX1973" fmla="*/ 1529406 w 4179101"/>
              <a:gd name="connsiteY1973" fmla="*/ 176508 h 4194142"/>
              <a:gd name="connsiteX1974" fmla="*/ 1497391 w 4179101"/>
              <a:gd name="connsiteY1974" fmla="*/ 190598 h 4194142"/>
              <a:gd name="connsiteX1975" fmla="*/ 1464264 w 4179101"/>
              <a:gd name="connsiteY1975" fmla="*/ 199992 h 4194142"/>
              <a:gd name="connsiteX1976" fmla="*/ 1431878 w 4179101"/>
              <a:gd name="connsiteY1976" fmla="*/ 208273 h 4194142"/>
              <a:gd name="connsiteX1977" fmla="*/ 1372307 w 4179101"/>
              <a:gd name="connsiteY1977" fmla="*/ 233734 h 4194142"/>
              <a:gd name="connsiteX1978" fmla="*/ 1349072 w 4179101"/>
              <a:gd name="connsiteY1978" fmla="*/ 239172 h 4194142"/>
              <a:gd name="connsiteX1979" fmla="*/ 1344870 w 4179101"/>
              <a:gd name="connsiteY1979" fmla="*/ 239790 h 4194142"/>
              <a:gd name="connsiteX1980" fmla="*/ 1322003 w 4179101"/>
              <a:gd name="connsiteY1980" fmla="*/ 249554 h 4194142"/>
              <a:gd name="connsiteX1981" fmla="*/ 1299632 w 4179101"/>
              <a:gd name="connsiteY1981" fmla="*/ 260183 h 4194142"/>
              <a:gd name="connsiteX1982" fmla="*/ 1254888 w 4179101"/>
              <a:gd name="connsiteY1982" fmla="*/ 281689 h 4194142"/>
              <a:gd name="connsiteX1983" fmla="*/ 1234245 w 4179101"/>
              <a:gd name="connsiteY1983" fmla="*/ 293059 h 4194142"/>
              <a:gd name="connsiteX1984" fmla="*/ 1224358 w 4179101"/>
              <a:gd name="connsiteY1984" fmla="*/ 298868 h 4194142"/>
              <a:gd name="connsiteX1985" fmla="*/ 1204212 w 4179101"/>
              <a:gd name="connsiteY1985" fmla="*/ 308756 h 4194142"/>
              <a:gd name="connsiteX1986" fmla="*/ 1159097 w 4179101"/>
              <a:gd name="connsiteY1986" fmla="*/ 331498 h 4194142"/>
              <a:gd name="connsiteX1987" fmla="*/ 1114971 w 4179101"/>
              <a:gd name="connsiteY1987" fmla="*/ 355970 h 4194142"/>
              <a:gd name="connsiteX1988" fmla="*/ 1045012 w 4179101"/>
              <a:gd name="connsiteY1988" fmla="*/ 392926 h 4194142"/>
              <a:gd name="connsiteX1989" fmla="*/ 996560 w 4179101"/>
              <a:gd name="connsiteY1989" fmla="*/ 422219 h 4194142"/>
              <a:gd name="connsiteX1990" fmla="*/ 955400 w 4179101"/>
              <a:gd name="connsiteY1990" fmla="*/ 455714 h 4194142"/>
              <a:gd name="connsiteX1991" fmla="*/ 901510 w 4179101"/>
              <a:gd name="connsiteY1991" fmla="*/ 491187 h 4194142"/>
              <a:gd name="connsiteX1992" fmla="*/ 858620 w 4179101"/>
              <a:gd name="connsiteY1992" fmla="*/ 524804 h 4194142"/>
              <a:gd name="connsiteX1993" fmla="*/ 816720 w 4179101"/>
              <a:gd name="connsiteY1993" fmla="*/ 559657 h 4194142"/>
              <a:gd name="connsiteX1994" fmla="*/ 767531 w 4179101"/>
              <a:gd name="connsiteY1994" fmla="*/ 603660 h 4194142"/>
              <a:gd name="connsiteX1995" fmla="*/ 736634 w 4179101"/>
              <a:gd name="connsiteY1995" fmla="*/ 621704 h 4194142"/>
              <a:gd name="connsiteX1996" fmla="*/ 726871 w 4179101"/>
              <a:gd name="connsiteY1996" fmla="*/ 629244 h 4194142"/>
              <a:gd name="connsiteX1997" fmla="*/ 715501 w 4179101"/>
              <a:gd name="connsiteY1997" fmla="*/ 633322 h 4194142"/>
              <a:gd name="connsiteX1998" fmla="*/ 723535 w 4179101"/>
              <a:gd name="connsiteY1998" fmla="*/ 623187 h 4194142"/>
              <a:gd name="connsiteX1999" fmla="*/ 729961 w 4179101"/>
              <a:gd name="connsiteY1999" fmla="*/ 616389 h 4194142"/>
              <a:gd name="connsiteX2000" fmla="*/ 745903 w 4179101"/>
              <a:gd name="connsiteY2000" fmla="*/ 595625 h 4194142"/>
              <a:gd name="connsiteX2001" fmla="*/ 765429 w 4179101"/>
              <a:gd name="connsiteY2001" fmla="*/ 577086 h 4194142"/>
              <a:gd name="connsiteX2002" fmla="*/ 808314 w 4179101"/>
              <a:gd name="connsiteY2002" fmla="*/ 541613 h 4194142"/>
              <a:gd name="connsiteX2003" fmla="*/ 844284 w 4179101"/>
              <a:gd name="connsiteY2003" fmla="*/ 511950 h 4194142"/>
              <a:gd name="connsiteX2004" fmla="*/ 880744 w 4179101"/>
              <a:gd name="connsiteY2004" fmla="*/ 482657 h 4194142"/>
              <a:gd name="connsiteX2005" fmla="*/ 899532 w 4179101"/>
              <a:gd name="connsiteY2005" fmla="*/ 468444 h 4194142"/>
              <a:gd name="connsiteX2006" fmla="*/ 919061 w 4179101"/>
              <a:gd name="connsiteY2006" fmla="*/ 455343 h 4194142"/>
              <a:gd name="connsiteX2007" fmla="*/ 957996 w 4179101"/>
              <a:gd name="connsiteY2007" fmla="*/ 429016 h 4194142"/>
              <a:gd name="connsiteX2008" fmla="*/ 979008 w 4179101"/>
              <a:gd name="connsiteY2008" fmla="*/ 414432 h 4194142"/>
              <a:gd name="connsiteX2009" fmla="*/ 1000639 w 4179101"/>
              <a:gd name="connsiteY2009" fmla="*/ 400590 h 4194142"/>
              <a:gd name="connsiteX2010" fmla="*/ 1044023 w 4179101"/>
              <a:gd name="connsiteY2010" fmla="*/ 373274 h 4194142"/>
              <a:gd name="connsiteX2011" fmla="*/ 1084442 w 4179101"/>
              <a:gd name="connsiteY2011" fmla="*/ 350903 h 4194142"/>
              <a:gd name="connsiteX2012" fmla="*/ 1125230 w 4179101"/>
              <a:gd name="connsiteY2012" fmla="*/ 329273 h 4194142"/>
              <a:gd name="connsiteX2013" fmla="*/ 1146613 w 4179101"/>
              <a:gd name="connsiteY2013" fmla="*/ 317408 h 4194142"/>
              <a:gd name="connsiteX2014" fmla="*/ 1168491 w 4179101"/>
              <a:gd name="connsiteY2014" fmla="*/ 306284 h 4194142"/>
              <a:gd name="connsiteX2015" fmla="*/ 1212123 w 4179101"/>
              <a:gd name="connsiteY2015" fmla="*/ 283790 h 4194142"/>
              <a:gd name="connsiteX2016" fmla="*/ 1263787 w 4179101"/>
              <a:gd name="connsiteY2016" fmla="*/ 258700 h 4194142"/>
              <a:gd name="connsiteX2017" fmla="*/ 1315575 w 4179101"/>
              <a:gd name="connsiteY2017" fmla="*/ 234104 h 4194142"/>
              <a:gd name="connsiteX2018" fmla="*/ 1408766 w 4179101"/>
              <a:gd name="connsiteY2018" fmla="*/ 192947 h 4194142"/>
              <a:gd name="connsiteX2019" fmla="*/ 1467230 w 4179101"/>
              <a:gd name="connsiteY2019" fmla="*/ 175519 h 4194142"/>
              <a:gd name="connsiteX2020" fmla="*/ 1481446 w 4179101"/>
              <a:gd name="connsiteY2020" fmla="*/ 169340 h 4194142"/>
              <a:gd name="connsiteX2021" fmla="*/ 1491459 w 4179101"/>
              <a:gd name="connsiteY2021" fmla="*/ 164890 h 4194142"/>
              <a:gd name="connsiteX2022" fmla="*/ 1548932 w 4179101"/>
              <a:gd name="connsiteY2022" fmla="*/ 148699 h 4194142"/>
              <a:gd name="connsiteX2023" fmla="*/ 1606415 w 4179101"/>
              <a:gd name="connsiteY2023" fmla="*/ 132632 h 4194142"/>
              <a:gd name="connsiteX2024" fmla="*/ 1676611 w 4179101"/>
              <a:gd name="connsiteY2024" fmla="*/ 117058 h 4194142"/>
              <a:gd name="connsiteX2025" fmla="*/ 1682174 w 4179101"/>
              <a:gd name="connsiteY2025" fmla="*/ 114957 h 4194142"/>
              <a:gd name="connsiteX2026" fmla="*/ 1690329 w 4179101"/>
              <a:gd name="connsiteY2026" fmla="*/ 108036 h 4194142"/>
              <a:gd name="connsiteX2027" fmla="*/ 1708744 w 4179101"/>
              <a:gd name="connsiteY2027" fmla="*/ 109519 h 4194142"/>
              <a:gd name="connsiteX2028" fmla="*/ 1717641 w 4179101"/>
              <a:gd name="connsiteY2028" fmla="*/ 108036 h 4194142"/>
              <a:gd name="connsiteX2029" fmla="*/ 1731112 w 4179101"/>
              <a:gd name="connsiteY2029" fmla="*/ 105194 h 4194142"/>
              <a:gd name="connsiteX2030" fmla="*/ 1742976 w 4179101"/>
              <a:gd name="connsiteY2030" fmla="*/ 102721 h 4194142"/>
              <a:gd name="connsiteX2031" fmla="*/ 1746561 w 4179101"/>
              <a:gd name="connsiteY2031" fmla="*/ 100867 h 4194142"/>
              <a:gd name="connsiteX2032" fmla="*/ 1749278 w 4179101"/>
              <a:gd name="connsiteY2032" fmla="*/ 101113 h 4194142"/>
              <a:gd name="connsiteX2033" fmla="*/ 1780793 w 4179101"/>
              <a:gd name="connsiteY2033" fmla="*/ 104327 h 4194142"/>
              <a:gd name="connsiteX2034" fmla="*/ 1824172 w 4179101"/>
              <a:gd name="connsiteY2034" fmla="*/ 98643 h 4194142"/>
              <a:gd name="connsiteX2035" fmla="*/ 1873853 w 4179101"/>
              <a:gd name="connsiteY2035" fmla="*/ 94191 h 4194142"/>
              <a:gd name="connsiteX2036" fmla="*/ 1897950 w 4179101"/>
              <a:gd name="connsiteY2036" fmla="*/ 91720 h 4194142"/>
              <a:gd name="connsiteX2037" fmla="*/ 1968274 w 4179101"/>
              <a:gd name="connsiteY2037" fmla="*/ 88631 h 4194142"/>
              <a:gd name="connsiteX2038" fmla="*/ 1974330 w 4179101"/>
              <a:gd name="connsiteY2038" fmla="*/ 89371 h 4194142"/>
              <a:gd name="connsiteX2039" fmla="*/ 2037987 w 4179101"/>
              <a:gd name="connsiteY2039" fmla="*/ 85541 h 4194142"/>
              <a:gd name="connsiteX2040" fmla="*/ 2075925 w 4179101"/>
              <a:gd name="connsiteY2040" fmla="*/ 84799 h 4194142"/>
              <a:gd name="connsiteX2041" fmla="*/ 2113869 w 4179101"/>
              <a:gd name="connsiteY2041" fmla="*/ 86158 h 4194142"/>
              <a:gd name="connsiteX2042" fmla="*/ 2189511 w 4179101"/>
              <a:gd name="connsiteY2042" fmla="*/ 90359 h 4194142"/>
              <a:gd name="connsiteX2043" fmla="*/ 2206197 w 4179101"/>
              <a:gd name="connsiteY2043" fmla="*/ 89742 h 4194142"/>
              <a:gd name="connsiteX2044" fmla="*/ 2230792 w 4179101"/>
              <a:gd name="connsiteY2044" fmla="*/ 91843 h 4194142"/>
              <a:gd name="connsiteX2045" fmla="*/ 2265152 w 4179101"/>
              <a:gd name="connsiteY2045" fmla="*/ 93822 h 4194142"/>
              <a:gd name="connsiteX2046" fmla="*/ 2281838 w 4179101"/>
              <a:gd name="connsiteY2046" fmla="*/ 93574 h 4194142"/>
              <a:gd name="connsiteX2047" fmla="*/ 2356120 w 4179101"/>
              <a:gd name="connsiteY2047" fmla="*/ 94934 h 4194142"/>
              <a:gd name="connsiteX2048" fmla="*/ 2403828 w 4179101"/>
              <a:gd name="connsiteY2048" fmla="*/ 104451 h 4194142"/>
              <a:gd name="connsiteX2049" fmla="*/ 2414211 w 4179101"/>
              <a:gd name="connsiteY2049" fmla="*/ 106800 h 4194142"/>
              <a:gd name="connsiteX2050" fmla="*/ 2437447 w 4179101"/>
              <a:gd name="connsiteY2050" fmla="*/ 106800 h 4194142"/>
              <a:gd name="connsiteX2051" fmla="*/ 2460312 w 4179101"/>
              <a:gd name="connsiteY2051" fmla="*/ 105069 h 4194142"/>
              <a:gd name="connsiteX2052" fmla="*/ 2432627 w 4179101"/>
              <a:gd name="connsiteY2052" fmla="*/ 94934 h 4194142"/>
              <a:gd name="connsiteX2053" fmla="*/ 2421008 w 4179101"/>
              <a:gd name="connsiteY2053" fmla="*/ 89000 h 4194142"/>
              <a:gd name="connsiteX2054" fmla="*/ 2423110 w 4179101"/>
              <a:gd name="connsiteY2054" fmla="*/ 88013 h 4194142"/>
              <a:gd name="connsiteX2055" fmla="*/ 2412357 w 4179101"/>
              <a:gd name="connsiteY2055" fmla="*/ 87641 h 4194142"/>
              <a:gd name="connsiteX2056" fmla="*/ 2400862 w 4179101"/>
              <a:gd name="connsiteY2056" fmla="*/ 86653 h 4194142"/>
              <a:gd name="connsiteX2057" fmla="*/ 2401233 w 4179101"/>
              <a:gd name="connsiteY2057" fmla="*/ 83564 h 4194142"/>
              <a:gd name="connsiteX2058" fmla="*/ 2443503 w 4179101"/>
              <a:gd name="connsiteY2058" fmla="*/ 83564 h 4194142"/>
              <a:gd name="connsiteX2059" fmla="*/ 2446964 w 4179101"/>
              <a:gd name="connsiteY2059" fmla="*/ 85294 h 4194142"/>
              <a:gd name="connsiteX2060" fmla="*/ 2449930 w 4179101"/>
              <a:gd name="connsiteY2060" fmla="*/ 90484 h 4194142"/>
              <a:gd name="connsiteX2061" fmla="*/ 2467357 w 4179101"/>
              <a:gd name="connsiteY2061" fmla="*/ 91720 h 4194142"/>
              <a:gd name="connsiteX2062" fmla="*/ 2484661 w 4179101"/>
              <a:gd name="connsiteY2062" fmla="*/ 93822 h 4194142"/>
              <a:gd name="connsiteX2063" fmla="*/ 2519145 w 4179101"/>
              <a:gd name="connsiteY2063" fmla="*/ 97899 h 4194142"/>
              <a:gd name="connsiteX2064" fmla="*/ 2517043 w 4179101"/>
              <a:gd name="connsiteY2064" fmla="*/ 93451 h 4194142"/>
              <a:gd name="connsiteX2065" fmla="*/ 2458953 w 4179101"/>
              <a:gd name="connsiteY2065" fmla="*/ 78121 h 4194142"/>
              <a:gd name="connsiteX2066" fmla="*/ 2405188 w 4179101"/>
              <a:gd name="connsiteY2066" fmla="*/ 78368 h 4194142"/>
              <a:gd name="connsiteX2067" fmla="*/ 2386525 w 4179101"/>
              <a:gd name="connsiteY2067" fmla="*/ 77998 h 4194142"/>
              <a:gd name="connsiteX2068" fmla="*/ 2394064 w 4179101"/>
              <a:gd name="connsiteY2068" fmla="*/ 75403 h 4194142"/>
              <a:gd name="connsiteX2069" fmla="*/ 2376884 w 4179101"/>
              <a:gd name="connsiteY2069" fmla="*/ 66008 h 4194142"/>
              <a:gd name="connsiteX2070" fmla="*/ 2314097 w 4179101"/>
              <a:gd name="connsiteY2070" fmla="*/ 58593 h 4194142"/>
              <a:gd name="connsiteX2071" fmla="*/ 2251062 w 4179101"/>
              <a:gd name="connsiteY2071" fmla="*/ 53278 h 4194142"/>
              <a:gd name="connsiteX2072" fmla="*/ 2206444 w 4179101"/>
              <a:gd name="connsiteY2072" fmla="*/ 53649 h 4194142"/>
              <a:gd name="connsiteX2073" fmla="*/ 2150083 w 4179101"/>
              <a:gd name="connsiteY2073" fmla="*/ 49817 h 4194142"/>
              <a:gd name="connsiteX2074" fmla="*/ 2116712 w 4179101"/>
              <a:gd name="connsiteY2074" fmla="*/ 48706 h 4194142"/>
              <a:gd name="connsiteX2075" fmla="*/ 2097307 w 4179101"/>
              <a:gd name="connsiteY2075" fmla="*/ 46481 h 4194142"/>
              <a:gd name="connsiteX2076" fmla="*/ 2121656 w 4179101"/>
              <a:gd name="connsiteY2076" fmla="*/ 42278 h 4194142"/>
              <a:gd name="connsiteX2077" fmla="*/ 2200017 w 4179101"/>
              <a:gd name="connsiteY2077" fmla="*/ 44256 h 4194142"/>
              <a:gd name="connsiteX2078" fmla="*/ 2275782 w 4179101"/>
              <a:gd name="connsiteY2078" fmla="*/ 50683 h 4194142"/>
              <a:gd name="connsiteX2079" fmla="*/ 2360075 w 4179101"/>
              <a:gd name="connsiteY2079" fmla="*/ 54885 h 4194142"/>
              <a:gd name="connsiteX2080" fmla="*/ 2416559 w 4179101"/>
              <a:gd name="connsiteY2080" fmla="*/ 59210 h 4194142"/>
              <a:gd name="connsiteX2081" fmla="*/ 2420514 w 4179101"/>
              <a:gd name="connsiteY2081" fmla="*/ 59459 h 4194142"/>
              <a:gd name="connsiteX2082" fmla="*/ 2463155 w 4179101"/>
              <a:gd name="connsiteY2082" fmla="*/ 66998 h 4194142"/>
              <a:gd name="connsiteX2083" fmla="*/ 2498627 w 4179101"/>
              <a:gd name="connsiteY2083" fmla="*/ 69840 h 4194142"/>
              <a:gd name="connsiteX2084" fmla="*/ 2496897 w 4179101"/>
              <a:gd name="connsiteY2084" fmla="*/ 64772 h 4194142"/>
              <a:gd name="connsiteX2085" fmla="*/ 2493807 w 4179101"/>
              <a:gd name="connsiteY2085" fmla="*/ 62178 h 4194142"/>
              <a:gd name="connsiteX2086" fmla="*/ 2490964 w 4179101"/>
              <a:gd name="connsiteY2086" fmla="*/ 63660 h 4194142"/>
              <a:gd name="connsiteX2087" fmla="*/ 2473661 w 4179101"/>
              <a:gd name="connsiteY2087" fmla="*/ 59828 h 4194142"/>
              <a:gd name="connsiteX2088" fmla="*/ 2462908 w 4179101"/>
              <a:gd name="connsiteY2088" fmla="*/ 57233 h 4194142"/>
              <a:gd name="connsiteX2089" fmla="*/ 2413593 w 4179101"/>
              <a:gd name="connsiteY2089" fmla="*/ 44133 h 4194142"/>
              <a:gd name="connsiteX2090" fmla="*/ 2386401 w 4179101"/>
              <a:gd name="connsiteY2090" fmla="*/ 38323 h 4194142"/>
              <a:gd name="connsiteX2091" fmla="*/ 2389615 w 4179101"/>
              <a:gd name="connsiteY2091" fmla="*/ 36963 h 4194142"/>
              <a:gd name="connsiteX2092" fmla="*/ 2454256 w 4179101"/>
              <a:gd name="connsiteY2092" fmla="*/ 30402 h 4194142"/>
              <a:gd name="connsiteX2093" fmla="*/ 2469459 w 4179101"/>
              <a:gd name="connsiteY2093" fmla="*/ 35470 h 4194142"/>
              <a:gd name="connsiteX2094" fmla="*/ 2469459 w 4179101"/>
              <a:gd name="connsiteY2094" fmla="*/ 35593 h 4194142"/>
              <a:gd name="connsiteX2095" fmla="*/ 2459200 w 4179101"/>
              <a:gd name="connsiteY2095" fmla="*/ 35593 h 4194142"/>
              <a:gd name="connsiteX2096" fmla="*/ 2446593 w 4179101"/>
              <a:gd name="connsiteY2096" fmla="*/ 31144 h 4194142"/>
              <a:gd name="connsiteX2097" fmla="*/ 2454256 w 4179101"/>
              <a:gd name="connsiteY2097" fmla="*/ 30402 h 4194142"/>
              <a:gd name="connsiteX2098" fmla="*/ 2061839 w 4179101"/>
              <a:gd name="connsiteY2098" fmla="*/ 19160 h 4194142"/>
              <a:gd name="connsiteX2099" fmla="*/ 2079015 w 4179101"/>
              <a:gd name="connsiteY2099" fmla="*/ 22744 h 4194142"/>
              <a:gd name="connsiteX2100" fmla="*/ 2054300 w 4179101"/>
              <a:gd name="connsiteY2100" fmla="*/ 26823 h 4194142"/>
              <a:gd name="connsiteX2101" fmla="*/ 2046018 w 4179101"/>
              <a:gd name="connsiteY2101" fmla="*/ 22744 h 4194142"/>
              <a:gd name="connsiteX2102" fmla="*/ 2061839 w 4179101"/>
              <a:gd name="connsiteY2102" fmla="*/ 19160 h 4194142"/>
              <a:gd name="connsiteX2103" fmla="*/ 2139330 w 4179101"/>
              <a:gd name="connsiteY2103" fmla="*/ 18542 h 4194142"/>
              <a:gd name="connsiteX2104" fmla="*/ 2141555 w 4179101"/>
              <a:gd name="connsiteY2104" fmla="*/ 19901 h 4194142"/>
              <a:gd name="connsiteX2105" fmla="*/ 2126106 w 4179101"/>
              <a:gd name="connsiteY2105" fmla="*/ 22497 h 4194142"/>
              <a:gd name="connsiteX2106" fmla="*/ 2125982 w 4179101"/>
              <a:gd name="connsiteY2106" fmla="*/ 22621 h 4194142"/>
              <a:gd name="connsiteX2107" fmla="*/ 2087172 w 4179101"/>
              <a:gd name="connsiteY2107" fmla="*/ 24969 h 4194142"/>
              <a:gd name="connsiteX2108" fmla="*/ 2085566 w 4179101"/>
              <a:gd name="connsiteY2108" fmla="*/ 23115 h 4194142"/>
              <a:gd name="connsiteX2109" fmla="*/ 2139330 w 4179101"/>
              <a:gd name="connsiteY2109" fmla="*/ 18542 h 4194142"/>
              <a:gd name="connsiteX2110" fmla="*/ 1873853 w 4179101"/>
              <a:gd name="connsiteY2110" fmla="*/ 17558 h 4194142"/>
              <a:gd name="connsiteX2111" fmla="*/ 1864707 w 4179101"/>
              <a:gd name="connsiteY2111" fmla="*/ 21760 h 4194142"/>
              <a:gd name="connsiteX2112" fmla="*/ 1835541 w 4179101"/>
              <a:gd name="connsiteY2112" fmla="*/ 30783 h 4194142"/>
              <a:gd name="connsiteX2113" fmla="*/ 1831588 w 4179101"/>
              <a:gd name="connsiteY2113" fmla="*/ 35480 h 4194142"/>
              <a:gd name="connsiteX2114" fmla="*/ 1838754 w 4179101"/>
              <a:gd name="connsiteY2114" fmla="*/ 36098 h 4194142"/>
              <a:gd name="connsiteX2115" fmla="*/ 1848516 w 4179101"/>
              <a:gd name="connsiteY2115" fmla="*/ 32142 h 4194142"/>
              <a:gd name="connsiteX2116" fmla="*/ 1859640 w 4179101"/>
              <a:gd name="connsiteY2116" fmla="*/ 27940 h 4194142"/>
              <a:gd name="connsiteX2117" fmla="*/ 1874100 w 4179101"/>
              <a:gd name="connsiteY2117" fmla="*/ 31154 h 4194142"/>
              <a:gd name="connsiteX2118" fmla="*/ 1861247 w 4179101"/>
              <a:gd name="connsiteY2118" fmla="*/ 34491 h 4194142"/>
              <a:gd name="connsiteX2119" fmla="*/ 1817499 w 4179101"/>
              <a:gd name="connsiteY2119" fmla="*/ 36345 h 4194142"/>
              <a:gd name="connsiteX2120" fmla="*/ 1796860 w 4179101"/>
              <a:gd name="connsiteY2120" fmla="*/ 37457 h 4194142"/>
              <a:gd name="connsiteX2121" fmla="*/ 1706024 w 4179101"/>
              <a:gd name="connsiteY2121" fmla="*/ 55873 h 4194142"/>
              <a:gd name="connsiteX2122" fmla="*/ 1676983 w 4179101"/>
              <a:gd name="connsiteY2122" fmla="*/ 65637 h 4194142"/>
              <a:gd name="connsiteX2123" fmla="*/ 1648434 w 4179101"/>
              <a:gd name="connsiteY2123" fmla="*/ 76885 h 4194142"/>
              <a:gd name="connsiteX2124" fmla="*/ 1583668 w 4179101"/>
              <a:gd name="connsiteY2124" fmla="*/ 94934 h 4194142"/>
              <a:gd name="connsiteX2125" fmla="*/ 1546586 w 4179101"/>
              <a:gd name="connsiteY2125" fmla="*/ 109395 h 4194142"/>
              <a:gd name="connsiteX2126" fmla="*/ 1529159 w 4179101"/>
              <a:gd name="connsiteY2126" fmla="*/ 114091 h 4194142"/>
              <a:gd name="connsiteX2127" fmla="*/ 1510864 w 4179101"/>
              <a:gd name="connsiteY2127" fmla="*/ 115080 h 4194142"/>
              <a:gd name="connsiteX2128" fmla="*/ 1525574 w 4179101"/>
              <a:gd name="connsiteY2128" fmla="*/ 111619 h 4194142"/>
              <a:gd name="connsiteX2129" fmla="*/ 1532744 w 4179101"/>
              <a:gd name="connsiteY2129" fmla="*/ 109147 h 4194142"/>
              <a:gd name="connsiteX2130" fmla="*/ 1527922 w 4179101"/>
              <a:gd name="connsiteY2130" fmla="*/ 106676 h 4194142"/>
              <a:gd name="connsiteX2131" fmla="*/ 1527306 w 4179101"/>
              <a:gd name="connsiteY2131" fmla="*/ 98023 h 4194142"/>
              <a:gd name="connsiteX2132" fmla="*/ 1526933 w 4179101"/>
              <a:gd name="connsiteY2132" fmla="*/ 98023 h 4194142"/>
              <a:gd name="connsiteX2133" fmla="*/ 1546090 w 4179101"/>
              <a:gd name="connsiteY2133" fmla="*/ 96417 h 4194142"/>
              <a:gd name="connsiteX2134" fmla="*/ 1577859 w 4179101"/>
              <a:gd name="connsiteY2134" fmla="*/ 87147 h 4194142"/>
              <a:gd name="connsiteX2135" fmla="*/ 1607900 w 4179101"/>
              <a:gd name="connsiteY2135" fmla="*/ 78121 h 4194142"/>
              <a:gd name="connsiteX2136" fmla="*/ 1640154 w 4179101"/>
              <a:gd name="connsiteY2136" fmla="*/ 59457 h 4194142"/>
              <a:gd name="connsiteX2137" fmla="*/ 1654861 w 4179101"/>
              <a:gd name="connsiteY2137" fmla="*/ 54514 h 4194142"/>
              <a:gd name="connsiteX2138" fmla="*/ 1715788 w 4179101"/>
              <a:gd name="connsiteY2138" fmla="*/ 42648 h 4194142"/>
              <a:gd name="connsiteX2139" fmla="*/ 1775356 w 4179101"/>
              <a:gd name="connsiteY2139" fmla="*/ 33008 h 4194142"/>
              <a:gd name="connsiteX2140" fmla="*/ 1822688 w 4179101"/>
              <a:gd name="connsiteY2140" fmla="*/ 22131 h 4194142"/>
              <a:gd name="connsiteX2141" fmla="*/ 1873853 w 4179101"/>
              <a:gd name="connsiteY2141" fmla="*/ 17558 h 4194142"/>
              <a:gd name="connsiteX2142" fmla="*/ 2327569 w 4179101"/>
              <a:gd name="connsiteY2142" fmla="*/ 9266 h 4194142"/>
              <a:gd name="connsiteX2143" fmla="*/ 2340547 w 4179101"/>
              <a:gd name="connsiteY2143" fmla="*/ 12356 h 4194142"/>
              <a:gd name="connsiteX2144" fmla="*/ 2316940 w 4179101"/>
              <a:gd name="connsiteY2144" fmla="*/ 13345 h 4194142"/>
              <a:gd name="connsiteX2145" fmla="*/ 2313850 w 4179101"/>
              <a:gd name="connsiteY2145" fmla="*/ 11491 h 4194142"/>
              <a:gd name="connsiteX2146" fmla="*/ 2327569 w 4179101"/>
              <a:gd name="connsiteY2146" fmla="*/ 9266 h 4194142"/>
              <a:gd name="connsiteX2147" fmla="*/ 2373795 w 4179101"/>
              <a:gd name="connsiteY2147" fmla="*/ 9024 h 4194142"/>
              <a:gd name="connsiteX2148" fmla="*/ 2384424 w 4179101"/>
              <a:gd name="connsiteY2148" fmla="*/ 12361 h 4194142"/>
              <a:gd name="connsiteX2149" fmla="*/ 2384300 w 4179101"/>
              <a:gd name="connsiteY2149" fmla="*/ 12361 h 4194142"/>
              <a:gd name="connsiteX2150" fmla="*/ 2360817 w 4179101"/>
              <a:gd name="connsiteY2150" fmla="*/ 13844 h 4194142"/>
              <a:gd name="connsiteX2151" fmla="*/ 2346974 w 4179101"/>
              <a:gd name="connsiteY2151" fmla="*/ 10754 h 4194142"/>
              <a:gd name="connsiteX2152" fmla="*/ 2373795 w 4179101"/>
              <a:gd name="connsiteY2152" fmla="*/ 9024 h 4194142"/>
              <a:gd name="connsiteX2153" fmla="*/ 2197298 w 4179101"/>
              <a:gd name="connsiteY2153" fmla="*/ 3337 h 4194142"/>
              <a:gd name="connsiteX2154" fmla="*/ 2197175 w 4179101"/>
              <a:gd name="connsiteY2154" fmla="*/ 3461 h 4194142"/>
              <a:gd name="connsiteX2155" fmla="*/ 2196933 w 4179101"/>
              <a:gd name="connsiteY2155" fmla="*/ 3368 h 4194142"/>
              <a:gd name="connsiteX2156" fmla="*/ 2188152 w 4179101"/>
              <a:gd name="connsiteY2156" fmla="*/ 0 h 4194142"/>
              <a:gd name="connsiteX2157" fmla="*/ 2196933 w 4179101"/>
              <a:gd name="connsiteY2157" fmla="*/ 3368 h 4194142"/>
              <a:gd name="connsiteX2158" fmla="*/ 2179871 w 4179101"/>
              <a:gd name="connsiteY2158" fmla="*/ 4820 h 4194142"/>
              <a:gd name="connsiteX2159" fmla="*/ 2174062 w 4179101"/>
              <a:gd name="connsiteY2159" fmla="*/ 2348 h 4194142"/>
              <a:gd name="connsiteX2160" fmla="*/ 2188152 w 4179101"/>
              <a:gd name="connsiteY2160" fmla="*/ 0 h 419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</a:cxnLst>
            <a:rect l="l" t="t" r="r" b="b"/>
            <a:pathLst>
              <a:path w="4179101" h="4194142">
                <a:moveTo>
                  <a:pt x="2000902" y="4191176"/>
                </a:moveTo>
                <a:cubicBezTo>
                  <a:pt x="2004116" y="4191299"/>
                  <a:pt x="2007576" y="4192412"/>
                  <a:pt x="2010913" y="4193030"/>
                </a:cubicBezTo>
                <a:cubicBezTo>
                  <a:pt x="2005351" y="4193401"/>
                  <a:pt x="2000038" y="4194142"/>
                  <a:pt x="1994229" y="4194142"/>
                </a:cubicBezTo>
                <a:cubicBezTo>
                  <a:pt x="1990149" y="4194142"/>
                  <a:pt x="1985453" y="4193030"/>
                  <a:pt x="1975194" y="4191547"/>
                </a:cubicBezTo>
                <a:lnTo>
                  <a:pt x="1975071" y="4191547"/>
                </a:lnTo>
                <a:cubicBezTo>
                  <a:pt x="1987678" y="4191299"/>
                  <a:pt x="1994229" y="4191052"/>
                  <a:pt x="2000902" y="4191176"/>
                </a:cubicBezTo>
                <a:close/>
                <a:moveTo>
                  <a:pt x="2370581" y="4172265"/>
                </a:moveTo>
                <a:cubicBezTo>
                  <a:pt x="2366997" y="4173501"/>
                  <a:pt x="2363536" y="4175355"/>
                  <a:pt x="2359828" y="4175849"/>
                </a:cubicBezTo>
                <a:cubicBezTo>
                  <a:pt x="2345738" y="4178074"/>
                  <a:pt x="2331401" y="4179433"/>
                  <a:pt x="2317187" y="4180670"/>
                </a:cubicBezTo>
                <a:lnTo>
                  <a:pt x="2274423" y="4184377"/>
                </a:lnTo>
                <a:cubicBezTo>
                  <a:pt x="2272692" y="4184501"/>
                  <a:pt x="2270838" y="4183389"/>
                  <a:pt x="2269108" y="4182894"/>
                </a:cubicBezTo>
                <a:lnTo>
                  <a:pt x="2289749" y="4179186"/>
                </a:lnTo>
                <a:lnTo>
                  <a:pt x="2291220" y="4180903"/>
                </a:lnTo>
                <a:lnTo>
                  <a:pt x="2291108" y="4180917"/>
                </a:lnTo>
                <a:lnTo>
                  <a:pt x="2291232" y="4180917"/>
                </a:lnTo>
                <a:lnTo>
                  <a:pt x="2291220" y="4180903"/>
                </a:lnTo>
                <a:lnTo>
                  <a:pt x="2357480" y="4172759"/>
                </a:lnTo>
                <a:cubicBezTo>
                  <a:pt x="2361682" y="4172141"/>
                  <a:pt x="2366255" y="4172388"/>
                  <a:pt x="2370581" y="4172265"/>
                </a:cubicBezTo>
                <a:close/>
                <a:moveTo>
                  <a:pt x="2412604" y="4162748"/>
                </a:moveTo>
                <a:cubicBezTo>
                  <a:pt x="2416188" y="4162254"/>
                  <a:pt x="2419649" y="4164973"/>
                  <a:pt x="2423233" y="4166333"/>
                </a:cubicBezTo>
                <a:cubicBezTo>
                  <a:pt x="2416806" y="4167692"/>
                  <a:pt x="2410008" y="4169917"/>
                  <a:pt x="2404076" y="4170412"/>
                </a:cubicBezTo>
                <a:cubicBezTo>
                  <a:pt x="2398266" y="4170906"/>
                  <a:pt x="2393446" y="4169793"/>
                  <a:pt x="2385536" y="4169176"/>
                </a:cubicBezTo>
                <a:lnTo>
                  <a:pt x="2385660" y="4169176"/>
                </a:lnTo>
                <a:cubicBezTo>
                  <a:pt x="2397031" y="4166333"/>
                  <a:pt x="2404817" y="4163737"/>
                  <a:pt x="2412604" y="4162748"/>
                </a:cubicBezTo>
                <a:close/>
                <a:moveTo>
                  <a:pt x="2382570" y="4147669"/>
                </a:moveTo>
                <a:cubicBezTo>
                  <a:pt x="2387019" y="4147175"/>
                  <a:pt x="2390974" y="4147793"/>
                  <a:pt x="2395176" y="4148040"/>
                </a:cubicBezTo>
                <a:lnTo>
                  <a:pt x="2395053" y="4148287"/>
                </a:lnTo>
                <a:cubicBezTo>
                  <a:pt x="2391963" y="4149523"/>
                  <a:pt x="2388749" y="4151501"/>
                  <a:pt x="2385659" y="4151872"/>
                </a:cubicBezTo>
                <a:cubicBezTo>
                  <a:pt x="2380839" y="4152366"/>
                  <a:pt x="2376019" y="4151872"/>
                  <a:pt x="2367985" y="4151872"/>
                </a:cubicBezTo>
                <a:cubicBezTo>
                  <a:pt x="2375030" y="4149771"/>
                  <a:pt x="2378985" y="4148040"/>
                  <a:pt x="2382570" y="4147669"/>
                </a:cubicBezTo>
                <a:close/>
                <a:moveTo>
                  <a:pt x="2509010" y="4142478"/>
                </a:moveTo>
                <a:lnTo>
                  <a:pt x="2509134" y="4142478"/>
                </a:lnTo>
                <a:cubicBezTo>
                  <a:pt x="2510123" y="4144208"/>
                  <a:pt x="2514325" y="4145939"/>
                  <a:pt x="2511606" y="4147546"/>
                </a:cubicBezTo>
                <a:cubicBezTo>
                  <a:pt x="2507033" y="4150265"/>
                  <a:pt x="2498257" y="4152984"/>
                  <a:pt x="2490594" y="4155456"/>
                </a:cubicBezTo>
                <a:cubicBezTo>
                  <a:pt x="2488246" y="4156197"/>
                  <a:pt x="2483920" y="4156321"/>
                  <a:pt x="2480583" y="4156692"/>
                </a:cubicBezTo>
                <a:lnTo>
                  <a:pt x="2480212" y="4157433"/>
                </a:lnTo>
                <a:cubicBezTo>
                  <a:pt x="2474032" y="4158175"/>
                  <a:pt x="2467852" y="4159040"/>
                  <a:pt x="2461673" y="4159905"/>
                </a:cubicBezTo>
                <a:cubicBezTo>
                  <a:pt x="2453144" y="4161018"/>
                  <a:pt x="2444740" y="4162624"/>
                  <a:pt x="2436088" y="4163366"/>
                </a:cubicBezTo>
                <a:cubicBezTo>
                  <a:pt x="2448695" y="4159905"/>
                  <a:pt x="2460684" y="4155208"/>
                  <a:pt x="2473538" y="4151501"/>
                </a:cubicBezTo>
                <a:cubicBezTo>
                  <a:pt x="2478729" y="4149894"/>
                  <a:pt x="2486021" y="4149523"/>
                  <a:pt x="2491707" y="4148040"/>
                </a:cubicBezTo>
                <a:cubicBezTo>
                  <a:pt x="2497887" y="4146433"/>
                  <a:pt x="2503325" y="4144332"/>
                  <a:pt x="2509010" y="4142478"/>
                </a:cubicBezTo>
                <a:close/>
                <a:moveTo>
                  <a:pt x="2544977" y="4134938"/>
                </a:moveTo>
                <a:cubicBezTo>
                  <a:pt x="2549550" y="4134073"/>
                  <a:pt x="2553505" y="4135062"/>
                  <a:pt x="2557707" y="4135186"/>
                </a:cubicBezTo>
                <a:cubicBezTo>
                  <a:pt x="2549921" y="4137287"/>
                  <a:pt x="2542381" y="4139883"/>
                  <a:pt x="2534471" y="4141366"/>
                </a:cubicBezTo>
                <a:cubicBezTo>
                  <a:pt x="2532617" y="4141736"/>
                  <a:pt x="2530392" y="4141366"/>
                  <a:pt x="2524336" y="4141118"/>
                </a:cubicBezTo>
                <a:cubicBezTo>
                  <a:pt x="2533853" y="4138276"/>
                  <a:pt x="2539662" y="4136051"/>
                  <a:pt x="2544977" y="4134938"/>
                </a:cubicBezTo>
                <a:close/>
                <a:moveTo>
                  <a:pt x="2636809" y="4130489"/>
                </a:moveTo>
                <a:lnTo>
                  <a:pt x="2642494" y="4131972"/>
                </a:lnTo>
                <a:cubicBezTo>
                  <a:pt x="2638045" y="4133455"/>
                  <a:pt x="2632854" y="4135804"/>
                  <a:pt x="2629146" y="4136298"/>
                </a:cubicBezTo>
                <a:cubicBezTo>
                  <a:pt x="2624326" y="4136916"/>
                  <a:pt x="2620618" y="4136174"/>
                  <a:pt x="2616539" y="4136051"/>
                </a:cubicBezTo>
                <a:cubicBezTo>
                  <a:pt x="2619011" y="4135062"/>
                  <a:pt x="2621359" y="4133703"/>
                  <a:pt x="2623955" y="4133084"/>
                </a:cubicBezTo>
                <a:cubicBezTo>
                  <a:pt x="2628157" y="4132096"/>
                  <a:pt x="2632483" y="4131354"/>
                  <a:pt x="2636809" y="4130489"/>
                </a:cubicBezTo>
                <a:close/>
                <a:moveTo>
                  <a:pt x="2682293" y="4117264"/>
                </a:moveTo>
                <a:cubicBezTo>
                  <a:pt x="2675495" y="4120230"/>
                  <a:pt x="2668944" y="4123444"/>
                  <a:pt x="2661529" y="4126039"/>
                </a:cubicBezTo>
                <a:cubicBezTo>
                  <a:pt x="2657203" y="4127523"/>
                  <a:pt x="2651517" y="4127894"/>
                  <a:pt x="2643731" y="4129129"/>
                </a:cubicBezTo>
                <a:lnTo>
                  <a:pt x="2643607" y="4129129"/>
                </a:lnTo>
                <a:cubicBezTo>
                  <a:pt x="2649293" y="4125792"/>
                  <a:pt x="2652630" y="4122826"/>
                  <a:pt x="2655102" y="4122332"/>
                </a:cubicBezTo>
                <a:cubicBezTo>
                  <a:pt x="2664371" y="4120230"/>
                  <a:pt x="2673270" y="4118871"/>
                  <a:pt x="2682293" y="4117264"/>
                </a:cubicBezTo>
                <a:close/>
                <a:moveTo>
                  <a:pt x="2653495" y="4110961"/>
                </a:moveTo>
                <a:lnTo>
                  <a:pt x="2653742" y="4111085"/>
                </a:lnTo>
                <a:lnTo>
                  <a:pt x="2640517" y="4115905"/>
                </a:lnTo>
                <a:cubicBezTo>
                  <a:pt x="2622719" y="4121467"/>
                  <a:pt x="2604921" y="4127029"/>
                  <a:pt x="2586999" y="4132714"/>
                </a:cubicBezTo>
                <a:cubicBezTo>
                  <a:pt x="2580202" y="4134816"/>
                  <a:pt x="2573033" y="4136422"/>
                  <a:pt x="2565988" y="4138276"/>
                </a:cubicBezTo>
                <a:cubicBezTo>
                  <a:pt x="2570067" y="4135063"/>
                  <a:pt x="2572539" y="4131107"/>
                  <a:pt x="2578718" y="4129006"/>
                </a:cubicBezTo>
                <a:cubicBezTo>
                  <a:pt x="2592438" y="4124310"/>
                  <a:pt x="2608011" y="4120725"/>
                  <a:pt x="2614685" y="4118871"/>
                </a:cubicBezTo>
                <a:cubicBezTo>
                  <a:pt x="2628775" y="4115534"/>
                  <a:pt x="2634461" y="4114051"/>
                  <a:pt x="2639899" y="4113062"/>
                </a:cubicBezTo>
                <a:cubicBezTo>
                  <a:pt x="2644596" y="4111950"/>
                  <a:pt x="2648922" y="4111579"/>
                  <a:pt x="2653495" y="4110961"/>
                </a:cubicBezTo>
                <a:close/>
                <a:moveTo>
                  <a:pt x="2755420" y="4060548"/>
                </a:moveTo>
                <a:lnTo>
                  <a:pt x="2759788" y="4061275"/>
                </a:lnTo>
                <a:cubicBezTo>
                  <a:pt x="2754968" y="4064118"/>
                  <a:pt x="2750024" y="4067455"/>
                  <a:pt x="2744339" y="4069556"/>
                </a:cubicBezTo>
                <a:cubicBezTo>
                  <a:pt x="2738530" y="4071657"/>
                  <a:pt x="2731979" y="4072522"/>
                  <a:pt x="2725428" y="4073882"/>
                </a:cubicBezTo>
                <a:cubicBezTo>
                  <a:pt x="2718878" y="4075365"/>
                  <a:pt x="2712080" y="4077590"/>
                  <a:pt x="2705282" y="4079444"/>
                </a:cubicBezTo>
                <a:cubicBezTo>
                  <a:pt x="2712821" y="4075489"/>
                  <a:pt x="2720361" y="4071534"/>
                  <a:pt x="2720979" y="4071286"/>
                </a:cubicBezTo>
                <a:cubicBezTo>
                  <a:pt x="2729878" y="4068815"/>
                  <a:pt x="2736398" y="4066714"/>
                  <a:pt x="2741743" y="4064937"/>
                </a:cubicBezTo>
                <a:close/>
                <a:moveTo>
                  <a:pt x="2755339" y="4060534"/>
                </a:moveTo>
                <a:lnTo>
                  <a:pt x="2755462" y="4060534"/>
                </a:lnTo>
                <a:lnTo>
                  <a:pt x="2755420" y="4060548"/>
                </a:lnTo>
                <a:close/>
                <a:moveTo>
                  <a:pt x="1928350" y="4055960"/>
                </a:moveTo>
                <a:cubicBezTo>
                  <a:pt x="1942687" y="4057072"/>
                  <a:pt x="1952822" y="4056578"/>
                  <a:pt x="1963082" y="4057072"/>
                </a:cubicBezTo>
                <a:cubicBezTo>
                  <a:pt x="1965923" y="4057196"/>
                  <a:pt x="1968891" y="4058555"/>
                  <a:pt x="1971856" y="4059421"/>
                </a:cubicBezTo>
                <a:cubicBezTo>
                  <a:pt x="1963329" y="4060039"/>
                  <a:pt x="1955047" y="4061275"/>
                  <a:pt x="1946025" y="4061275"/>
                </a:cubicBezTo>
                <a:cubicBezTo>
                  <a:pt x="1941823" y="4061398"/>
                  <a:pt x="1936260" y="4058555"/>
                  <a:pt x="1928350" y="4055960"/>
                </a:cubicBezTo>
                <a:close/>
                <a:moveTo>
                  <a:pt x="2837531" y="4053241"/>
                </a:moveTo>
                <a:lnTo>
                  <a:pt x="2837621" y="4053262"/>
                </a:lnTo>
                <a:lnTo>
                  <a:pt x="2837531" y="4053365"/>
                </a:lnTo>
                <a:close/>
                <a:moveTo>
                  <a:pt x="2802677" y="4043848"/>
                </a:moveTo>
                <a:cubicBezTo>
                  <a:pt x="2797239" y="4046815"/>
                  <a:pt x="2791800" y="4049781"/>
                  <a:pt x="2784261" y="4053859"/>
                </a:cubicBezTo>
                <a:cubicBezTo>
                  <a:pt x="2779070" y="4053983"/>
                  <a:pt x="2774991" y="4054354"/>
                  <a:pt x="2772643" y="4053859"/>
                </a:cubicBezTo>
                <a:lnTo>
                  <a:pt x="2772643" y="4053736"/>
                </a:lnTo>
                <a:cubicBezTo>
                  <a:pt x="2772148" y="4053612"/>
                  <a:pt x="2777957" y="4049657"/>
                  <a:pt x="2780306" y="4049039"/>
                </a:cubicBezTo>
                <a:cubicBezTo>
                  <a:pt x="2787845" y="4046938"/>
                  <a:pt x="2795261" y="4045579"/>
                  <a:pt x="2802677" y="4043848"/>
                </a:cubicBezTo>
                <a:close/>
                <a:moveTo>
                  <a:pt x="2878318" y="4035196"/>
                </a:moveTo>
                <a:lnTo>
                  <a:pt x="2847790" y="4054106"/>
                </a:lnTo>
                <a:cubicBezTo>
                  <a:pt x="2845936" y="4053983"/>
                  <a:pt x="2843402" y="4054137"/>
                  <a:pt x="2841316" y="4054137"/>
                </a:cubicBezTo>
                <a:lnTo>
                  <a:pt x="2837621" y="4053262"/>
                </a:lnTo>
                <a:lnTo>
                  <a:pt x="2840374" y="4050105"/>
                </a:lnTo>
                <a:cubicBezTo>
                  <a:pt x="2841857" y="4048915"/>
                  <a:pt x="2843402" y="4047865"/>
                  <a:pt x="2843587" y="4047679"/>
                </a:cubicBezTo>
                <a:cubicBezTo>
                  <a:pt x="2858419" y="4042364"/>
                  <a:pt x="2868430" y="4038780"/>
                  <a:pt x="2878318" y="4035196"/>
                </a:cubicBezTo>
                <a:close/>
                <a:moveTo>
                  <a:pt x="2962953" y="4017345"/>
                </a:moveTo>
                <a:lnTo>
                  <a:pt x="2962859" y="4017398"/>
                </a:lnTo>
                <a:lnTo>
                  <a:pt x="2962735" y="4017398"/>
                </a:lnTo>
                <a:close/>
                <a:moveTo>
                  <a:pt x="2903532" y="4014431"/>
                </a:moveTo>
                <a:cubicBezTo>
                  <a:pt x="2900195" y="4016779"/>
                  <a:pt x="2895993" y="4020735"/>
                  <a:pt x="2893768" y="4021352"/>
                </a:cubicBezTo>
                <a:cubicBezTo>
                  <a:pt x="2886723" y="4023454"/>
                  <a:pt x="2880420" y="4024195"/>
                  <a:pt x="2873869" y="4025431"/>
                </a:cubicBezTo>
                <a:cubicBezTo>
                  <a:pt x="2878689" y="4023083"/>
                  <a:pt x="2883633" y="4020611"/>
                  <a:pt x="2889813" y="4017645"/>
                </a:cubicBezTo>
                <a:close/>
                <a:moveTo>
                  <a:pt x="2960387" y="3997993"/>
                </a:moveTo>
                <a:cubicBezTo>
                  <a:pt x="2958409" y="3999723"/>
                  <a:pt x="2957173" y="4001577"/>
                  <a:pt x="2954330" y="4003308"/>
                </a:cubicBezTo>
                <a:cubicBezTo>
                  <a:pt x="2942094" y="4010476"/>
                  <a:pt x="2929858" y="4018386"/>
                  <a:pt x="2916757" y="4024814"/>
                </a:cubicBezTo>
                <a:cubicBezTo>
                  <a:pt x="2913790" y="4026420"/>
                  <a:pt x="2909712" y="4027656"/>
                  <a:pt x="2906251" y="4029016"/>
                </a:cubicBezTo>
                <a:cubicBezTo>
                  <a:pt x="2907981" y="4027533"/>
                  <a:pt x="2909094" y="4026049"/>
                  <a:pt x="2911566" y="4024566"/>
                </a:cubicBezTo>
                <a:cubicBezTo>
                  <a:pt x="2924791" y="4017150"/>
                  <a:pt x="2937768" y="4008622"/>
                  <a:pt x="2951117" y="4000218"/>
                </a:cubicBezTo>
                <a:cubicBezTo>
                  <a:pt x="2954825" y="3999352"/>
                  <a:pt x="2957667" y="3998611"/>
                  <a:pt x="2960387" y="3997993"/>
                </a:cubicBezTo>
                <a:close/>
                <a:moveTo>
                  <a:pt x="3010814" y="3992926"/>
                </a:moveTo>
                <a:cubicBezTo>
                  <a:pt x="2998702" y="4000218"/>
                  <a:pt x="2986960" y="4007510"/>
                  <a:pt x="2974353" y="4014556"/>
                </a:cubicBezTo>
                <a:lnTo>
                  <a:pt x="2962953" y="4017345"/>
                </a:lnTo>
                <a:lnTo>
                  <a:pt x="2995859" y="3998611"/>
                </a:lnTo>
                <a:cubicBezTo>
                  <a:pt x="3003646" y="3995645"/>
                  <a:pt x="3007230" y="3994286"/>
                  <a:pt x="3010814" y="3992926"/>
                </a:cubicBezTo>
                <a:close/>
                <a:moveTo>
                  <a:pt x="1240806" y="3982487"/>
                </a:moveTo>
                <a:lnTo>
                  <a:pt x="1241027" y="3982544"/>
                </a:lnTo>
                <a:lnTo>
                  <a:pt x="1240904" y="3982544"/>
                </a:lnTo>
                <a:close/>
                <a:moveTo>
                  <a:pt x="1171333" y="3978094"/>
                </a:moveTo>
                <a:cubicBezTo>
                  <a:pt x="1187524" y="3984768"/>
                  <a:pt x="1203345" y="3991813"/>
                  <a:pt x="1219660" y="3998117"/>
                </a:cubicBezTo>
                <a:lnTo>
                  <a:pt x="1219536" y="3997870"/>
                </a:lnTo>
                <a:cubicBezTo>
                  <a:pt x="1235974" y="4004049"/>
                  <a:pt x="1252415" y="4010106"/>
                  <a:pt x="1268854" y="4016162"/>
                </a:cubicBezTo>
                <a:cubicBezTo>
                  <a:pt x="1275774" y="4018758"/>
                  <a:pt x="1282943" y="4023578"/>
                  <a:pt x="1289988" y="4027286"/>
                </a:cubicBezTo>
                <a:cubicBezTo>
                  <a:pt x="1287763" y="4027286"/>
                  <a:pt x="1285786" y="4028151"/>
                  <a:pt x="1283314" y="4027286"/>
                </a:cubicBezTo>
                <a:cubicBezTo>
                  <a:pt x="1275157" y="4024443"/>
                  <a:pt x="1266876" y="4020982"/>
                  <a:pt x="1258595" y="4017522"/>
                </a:cubicBezTo>
                <a:cubicBezTo>
                  <a:pt x="1250436" y="4014061"/>
                  <a:pt x="1242280" y="4010477"/>
                  <a:pt x="1234245" y="4006769"/>
                </a:cubicBezTo>
                <a:cubicBezTo>
                  <a:pt x="1212986" y="3997499"/>
                  <a:pt x="1190491" y="3994286"/>
                  <a:pt x="1171333" y="3978094"/>
                </a:cubicBezTo>
                <a:close/>
                <a:moveTo>
                  <a:pt x="1169342" y="3977105"/>
                </a:moveTo>
                <a:lnTo>
                  <a:pt x="1170949" y="3977723"/>
                </a:lnTo>
                <a:cubicBezTo>
                  <a:pt x="1171072" y="3977847"/>
                  <a:pt x="1171320" y="3977970"/>
                  <a:pt x="1171320" y="3977970"/>
                </a:cubicBezTo>
                <a:cubicBezTo>
                  <a:pt x="1171197" y="3977970"/>
                  <a:pt x="1171197" y="3977970"/>
                  <a:pt x="1171197" y="3977970"/>
                </a:cubicBezTo>
                <a:lnTo>
                  <a:pt x="1169342" y="3977229"/>
                </a:lnTo>
                <a:close/>
                <a:moveTo>
                  <a:pt x="1216679" y="3971791"/>
                </a:moveTo>
                <a:cubicBezTo>
                  <a:pt x="1220758" y="3973150"/>
                  <a:pt x="1224713" y="3974510"/>
                  <a:pt x="1228914" y="3975499"/>
                </a:cubicBezTo>
                <a:lnTo>
                  <a:pt x="1240806" y="3982487"/>
                </a:lnTo>
                <a:lnTo>
                  <a:pt x="1227679" y="3979083"/>
                </a:lnTo>
                <a:cubicBezTo>
                  <a:pt x="1223723" y="3977600"/>
                  <a:pt x="1220263" y="3974386"/>
                  <a:pt x="1216679" y="3971791"/>
                </a:cubicBezTo>
                <a:close/>
                <a:moveTo>
                  <a:pt x="1140915" y="3965116"/>
                </a:moveTo>
                <a:lnTo>
                  <a:pt x="1169342" y="3977229"/>
                </a:lnTo>
                <a:lnTo>
                  <a:pt x="1141904" y="3967341"/>
                </a:lnTo>
                <a:close/>
                <a:moveTo>
                  <a:pt x="1047613" y="3852125"/>
                </a:moveTo>
                <a:lnTo>
                  <a:pt x="1063423" y="3858205"/>
                </a:lnTo>
                <a:cubicBezTo>
                  <a:pt x="1068367" y="3862778"/>
                  <a:pt x="1072569" y="3866980"/>
                  <a:pt x="1076895" y="3871059"/>
                </a:cubicBezTo>
                <a:cubicBezTo>
                  <a:pt x="1073928" y="3869823"/>
                  <a:pt x="1070220" y="3868711"/>
                  <a:pt x="1068243" y="3867351"/>
                </a:cubicBezTo>
                <a:close/>
                <a:moveTo>
                  <a:pt x="1047354" y="3852025"/>
                </a:moveTo>
                <a:lnTo>
                  <a:pt x="1047479" y="3852025"/>
                </a:lnTo>
                <a:lnTo>
                  <a:pt x="1047613" y="3852125"/>
                </a:lnTo>
                <a:close/>
                <a:moveTo>
                  <a:pt x="998584" y="3813383"/>
                </a:moveTo>
                <a:lnTo>
                  <a:pt x="1036977" y="3848811"/>
                </a:lnTo>
                <a:cubicBezTo>
                  <a:pt x="1038089" y="3849800"/>
                  <a:pt x="1036235" y="3850294"/>
                  <a:pt x="1035740" y="3851036"/>
                </a:cubicBezTo>
                <a:lnTo>
                  <a:pt x="1027336" y="3845474"/>
                </a:lnTo>
                <a:cubicBezTo>
                  <a:pt x="1018559" y="3839912"/>
                  <a:pt x="1009660" y="3834227"/>
                  <a:pt x="1000761" y="3828912"/>
                </a:cubicBezTo>
                <a:cubicBezTo>
                  <a:pt x="998166" y="3827429"/>
                  <a:pt x="995323" y="3827305"/>
                  <a:pt x="992604" y="3826440"/>
                </a:cubicBezTo>
                <a:cubicBezTo>
                  <a:pt x="995570" y="3828665"/>
                  <a:pt x="998413" y="3831013"/>
                  <a:pt x="1001502" y="3833238"/>
                </a:cubicBezTo>
                <a:cubicBezTo>
                  <a:pt x="1005952" y="3836328"/>
                  <a:pt x="1010526" y="3839418"/>
                  <a:pt x="1014975" y="3842508"/>
                </a:cubicBezTo>
                <a:cubicBezTo>
                  <a:pt x="1009784" y="3839541"/>
                  <a:pt x="1004716" y="3836575"/>
                  <a:pt x="989514" y="3827923"/>
                </a:cubicBezTo>
                <a:cubicBezTo>
                  <a:pt x="990502" y="3825698"/>
                  <a:pt x="991121" y="3824092"/>
                  <a:pt x="992109" y="3822609"/>
                </a:cubicBezTo>
                <a:cubicBezTo>
                  <a:pt x="992479" y="3822238"/>
                  <a:pt x="994333" y="3822732"/>
                  <a:pt x="994582" y="3822238"/>
                </a:cubicBezTo>
                <a:close/>
                <a:moveTo>
                  <a:pt x="998660" y="3813215"/>
                </a:moveTo>
                <a:lnTo>
                  <a:pt x="998584" y="3813383"/>
                </a:lnTo>
                <a:lnTo>
                  <a:pt x="998536" y="3813339"/>
                </a:lnTo>
                <a:close/>
                <a:moveTo>
                  <a:pt x="898296" y="3808890"/>
                </a:moveTo>
                <a:cubicBezTo>
                  <a:pt x="903981" y="3812474"/>
                  <a:pt x="909667" y="3815935"/>
                  <a:pt x="915105" y="3819643"/>
                </a:cubicBezTo>
                <a:cubicBezTo>
                  <a:pt x="920915" y="3823598"/>
                  <a:pt x="926601" y="3828047"/>
                  <a:pt x="932410" y="3832250"/>
                </a:cubicBezTo>
                <a:lnTo>
                  <a:pt x="932657" y="3832003"/>
                </a:lnTo>
                <a:cubicBezTo>
                  <a:pt x="949096" y="3843744"/>
                  <a:pt x="966277" y="3854497"/>
                  <a:pt x="983087" y="3865868"/>
                </a:cubicBezTo>
                <a:lnTo>
                  <a:pt x="993222" y="3872542"/>
                </a:lnTo>
                <a:cubicBezTo>
                  <a:pt x="992604" y="3873037"/>
                  <a:pt x="992480" y="3874396"/>
                  <a:pt x="991121" y="3873778"/>
                </a:cubicBezTo>
                <a:cubicBezTo>
                  <a:pt x="986918" y="3872048"/>
                  <a:pt x="981974" y="3869823"/>
                  <a:pt x="977896" y="3867228"/>
                </a:cubicBezTo>
                <a:cubicBezTo>
                  <a:pt x="960097" y="3855362"/>
                  <a:pt x="942050" y="3844115"/>
                  <a:pt x="924994" y="3831384"/>
                </a:cubicBezTo>
                <a:cubicBezTo>
                  <a:pt x="924129" y="3830767"/>
                  <a:pt x="922522" y="3831261"/>
                  <a:pt x="920792" y="3830396"/>
                </a:cubicBezTo>
                <a:cubicBezTo>
                  <a:pt x="913747" y="3826811"/>
                  <a:pt x="906577" y="3823104"/>
                  <a:pt x="899408" y="3819395"/>
                </a:cubicBezTo>
                <a:close/>
                <a:moveTo>
                  <a:pt x="3200412" y="3803451"/>
                </a:moveTo>
                <a:cubicBezTo>
                  <a:pt x="3196951" y="3806912"/>
                  <a:pt x="3193491" y="3810496"/>
                  <a:pt x="3189412" y="3814575"/>
                </a:cubicBezTo>
                <a:cubicBezTo>
                  <a:pt x="3183232" y="3817417"/>
                  <a:pt x="3180142" y="3818901"/>
                  <a:pt x="3177052" y="3820260"/>
                </a:cubicBezTo>
                <a:cubicBezTo>
                  <a:pt x="3182490" y="3815563"/>
                  <a:pt x="3187682" y="3810867"/>
                  <a:pt x="3193491" y="3806170"/>
                </a:cubicBezTo>
                <a:cubicBezTo>
                  <a:pt x="3194603" y="3805181"/>
                  <a:pt x="3198064" y="3804316"/>
                  <a:pt x="3200412" y="3803451"/>
                </a:cubicBezTo>
                <a:close/>
                <a:moveTo>
                  <a:pt x="843169" y="3779721"/>
                </a:moveTo>
                <a:cubicBezTo>
                  <a:pt x="851697" y="3784789"/>
                  <a:pt x="860472" y="3788867"/>
                  <a:pt x="869248" y="3794182"/>
                </a:cubicBezTo>
                <a:cubicBezTo>
                  <a:pt x="871596" y="3795541"/>
                  <a:pt x="874563" y="3799991"/>
                  <a:pt x="877158" y="3803081"/>
                </a:cubicBezTo>
                <a:cubicBezTo>
                  <a:pt x="870113" y="3799373"/>
                  <a:pt x="863192" y="3795541"/>
                  <a:pt x="856518" y="3792081"/>
                </a:cubicBezTo>
                <a:cubicBezTo>
                  <a:pt x="850831" y="3787013"/>
                  <a:pt x="846878" y="3783552"/>
                  <a:pt x="843169" y="3779721"/>
                </a:cubicBezTo>
                <a:close/>
                <a:moveTo>
                  <a:pt x="3348605" y="3766125"/>
                </a:moveTo>
                <a:cubicBezTo>
                  <a:pt x="3346627" y="3768103"/>
                  <a:pt x="3344279" y="3770822"/>
                  <a:pt x="3342673" y="3771811"/>
                </a:cubicBezTo>
                <a:cubicBezTo>
                  <a:pt x="3334515" y="3776507"/>
                  <a:pt x="3326605" y="3780586"/>
                  <a:pt x="3318571" y="3784788"/>
                </a:cubicBezTo>
                <a:cubicBezTo>
                  <a:pt x="3321537" y="3782440"/>
                  <a:pt x="3324380" y="3780092"/>
                  <a:pt x="3329571" y="3775889"/>
                </a:cubicBezTo>
                <a:cubicBezTo>
                  <a:pt x="3335133" y="3773046"/>
                  <a:pt x="3341931" y="3769586"/>
                  <a:pt x="3348605" y="3766125"/>
                </a:cubicBezTo>
                <a:close/>
                <a:moveTo>
                  <a:pt x="819439" y="3749934"/>
                </a:moveTo>
                <a:cubicBezTo>
                  <a:pt x="829820" y="3756979"/>
                  <a:pt x="836494" y="3761181"/>
                  <a:pt x="842921" y="3765878"/>
                </a:cubicBezTo>
                <a:cubicBezTo>
                  <a:pt x="844899" y="3767238"/>
                  <a:pt x="846382" y="3770204"/>
                  <a:pt x="848113" y="3772429"/>
                </a:cubicBezTo>
                <a:cubicBezTo>
                  <a:pt x="841685" y="3768597"/>
                  <a:pt x="835259" y="3765137"/>
                  <a:pt x="828831" y="3760811"/>
                </a:cubicBezTo>
                <a:cubicBezTo>
                  <a:pt x="826607" y="3759204"/>
                  <a:pt x="824257" y="3755496"/>
                  <a:pt x="819439" y="3749934"/>
                </a:cubicBezTo>
                <a:close/>
                <a:moveTo>
                  <a:pt x="884524" y="3742323"/>
                </a:moveTo>
                <a:lnTo>
                  <a:pt x="897828" y="3745805"/>
                </a:lnTo>
                <a:cubicBezTo>
                  <a:pt x="911699" y="3752328"/>
                  <a:pt x="926508" y="3766465"/>
                  <a:pt x="940692" y="3776013"/>
                </a:cubicBezTo>
                <a:cubicBezTo>
                  <a:pt x="947119" y="3780339"/>
                  <a:pt x="953422" y="3785159"/>
                  <a:pt x="959726" y="3789732"/>
                </a:cubicBezTo>
                <a:cubicBezTo>
                  <a:pt x="965536" y="3794182"/>
                  <a:pt x="971839" y="3798013"/>
                  <a:pt x="977895" y="3801968"/>
                </a:cubicBezTo>
                <a:cubicBezTo>
                  <a:pt x="973446" y="3801103"/>
                  <a:pt x="968131" y="3801474"/>
                  <a:pt x="964547" y="3799249"/>
                </a:cubicBezTo>
                <a:lnTo>
                  <a:pt x="964671" y="3799249"/>
                </a:lnTo>
                <a:close/>
                <a:moveTo>
                  <a:pt x="884328" y="3742271"/>
                </a:moveTo>
                <a:lnTo>
                  <a:pt x="884452" y="3742271"/>
                </a:lnTo>
                <a:lnTo>
                  <a:pt x="884524" y="3742323"/>
                </a:lnTo>
                <a:close/>
                <a:moveTo>
                  <a:pt x="3339695" y="3715532"/>
                </a:moveTo>
                <a:lnTo>
                  <a:pt x="3320302" y="3730900"/>
                </a:lnTo>
                <a:cubicBezTo>
                  <a:pt x="3318201" y="3732507"/>
                  <a:pt x="3315605" y="3733496"/>
                  <a:pt x="3313133" y="3734732"/>
                </a:cubicBezTo>
                <a:cubicBezTo>
                  <a:pt x="3316964" y="3731147"/>
                  <a:pt x="3320673" y="3727563"/>
                  <a:pt x="3325122" y="3723361"/>
                </a:cubicBezTo>
                <a:close/>
                <a:moveTo>
                  <a:pt x="3339954" y="3715327"/>
                </a:moveTo>
                <a:lnTo>
                  <a:pt x="3340077" y="3715327"/>
                </a:lnTo>
                <a:lnTo>
                  <a:pt x="3339695" y="3715532"/>
                </a:lnTo>
                <a:close/>
                <a:moveTo>
                  <a:pt x="772352" y="3647101"/>
                </a:moveTo>
                <a:cubicBezTo>
                  <a:pt x="779519" y="3652663"/>
                  <a:pt x="787060" y="3657978"/>
                  <a:pt x="793979" y="3663910"/>
                </a:cubicBezTo>
                <a:cubicBezTo>
                  <a:pt x="815980" y="3682450"/>
                  <a:pt x="839460" y="3699506"/>
                  <a:pt x="861214" y="3717922"/>
                </a:cubicBezTo>
                <a:lnTo>
                  <a:pt x="861338" y="3718046"/>
                </a:lnTo>
                <a:lnTo>
                  <a:pt x="883855" y="3741916"/>
                </a:lnTo>
                <a:lnTo>
                  <a:pt x="884328" y="3742271"/>
                </a:lnTo>
                <a:lnTo>
                  <a:pt x="884205" y="3742271"/>
                </a:lnTo>
                <a:lnTo>
                  <a:pt x="883941" y="3742007"/>
                </a:lnTo>
                <a:lnTo>
                  <a:pt x="883957" y="3742024"/>
                </a:lnTo>
                <a:cubicBezTo>
                  <a:pt x="855283" y="3720147"/>
                  <a:pt x="826978" y="3697776"/>
                  <a:pt x="798676" y="3675529"/>
                </a:cubicBezTo>
                <a:cubicBezTo>
                  <a:pt x="794721" y="3672068"/>
                  <a:pt x="788418" y="3668731"/>
                  <a:pt x="786318" y="3666259"/>
                </a:cubicBezTo>
                <a:cubicBezTo>
                  <a:pt x="780754" y="3659584"/>
                  <a:pt x="776799" y="3653405"/>
                  <a:pt x="772352" y="3647101"/>
                </a:cubicBezTo>
                <a:close/>
                <a:moveTo>
                  <a:pt x="3492473" y="3635606"/>
                </a:moveTo>
                <a:cubicBezTo>
                  <a:pt x="3483697" y="3644505"/>
                  <a:pt x="3474798" y="3653280"/>
                  <a:pt x="3464169" y="3663910"/>
                </a:cubicBezTo>
                <a:cubicBezTo>
                  <a:pt x="3462933" y="3664281"/>
                  <a:pt x="3461079" y="3665022"/>
                  <a:pt x="3459225" y="3665640"/>
                </a:cubicBezTo>
                <a:lnTo>
                  <a:pt x="3459225" y="3665517"/>
                </a:lnTo>
                <a:cubicBezTo>
                  <a:pt x="3467506" y="3657483"/>
                  <a:pt x="3475663" y="3649573"/>
                  <a:pt x="3483944" y="3641415"/>
                </a:cubicBezTo>
                <a:cubicBezTo>
                  <a:pt x="3486169" y="3639314"/>
                  <a:pt x="3489630" y="3637584"/>
                  <a:pt x="3492473" y="3635606"/>
                </a:cubicBezTo>
                <a:close/>
                <a:moveTo>
                  <a:pt x="679773" y="3561819"/>
                </a:moveTo>
                <a:cubicBezTo>
                  <a:pt x="685457" y="3566639"/>
                  <a:pt x="689536" y="3569482"/>
                  <a:pt x="691268" y="3571707"/>
                </a:cubicBezTo>
                <a:cubicBezTo>
                  <a:pt x="693368" y="3574302"/>
                  <a:pt x="694481" y="3577269"/>
                  <a:pt x="694110" y="3578505"/>
                </a:cubicBezTo>
                <a:cubicBezTo>
                  <a:pt x="693862" y="3579246"/>
                  <a:pt x="690402" y="3577269"/>
                  <a:pt x="688425" y="3576527"/>
                </a:cubicBezTo>
                <a:cubicBezTo>
                  <a:pt x="685952" y="3572449"/>
                  <a:pt x="683605" y="3568370"/>
                  <a:pt x="679773" y="3561819"/>
                </a:cubicBezTo>
                <a:close/>
                <a:moveTo>
                  <a:pt x="3526462" y="3553043"/>
                </a:moveTo>
                <a:cubicBezTo>
                  <a:pt x="3522754" y="3558976"/>
                  <a:pt x="3519170" y="3564908"/>
                  <a:pt x="3515215" y="3570965"/>
                </a:cubicBezTo>
                <a:cubicBezTo>
                  <a:pt x="3514968" y="3571459"/>
                  <a:pt x="3511630" y="3573313"/>
                  <a:pt x="3507428" y="3575909"/>
                </a:cubicBezTo>
                <a:cubicBezTo>
                  <a:pt x="3512125" y="3568616"/>
                  <a:pt x="3515585" y="3563054"/>
                  <a:pt x="3519664" y="3557245"/>
                </a:cubicBezTo>
                <a:cubicBezTo>
                  <a:pt x="3520158" y="3556627"/>
                  <a:pt x="3524114" y="3554526"/>
                  <a:pt x="3526462" y="3553043"/>
                </a:cubicBezTo>
                <a:close/>
                <a:moveTo>
                  <a:pt x="3581709" y="3546987"/>
                </a:moveTo>
                <a:cubicBezTo>
                  <a:pt x="3578990" y="3551313"/>
                  <a:pt x="3576518" y="3555392"/>
                  <a:pt x="3572810" y="3559470"/>
                </a:cubicBezTo>
                <a:cubicBezTo>
                  <a:pt x="3570957" y="3561571"/>
                  <a:pt x="3566878" y="3563549"/>
                  <a:pt x="3560327" y="3567751"/>
                </a:cubicBezTo>
                <a:cubicBezTo>
                  <a:pt x="3567743" y="3559717"/>
                  <a:pt x="3571821" y="3555021"/>
                  <a:pt x="3576271" y="3550448"/>
                </a:cubicBezTo>
                <a:cubicBezTo>
                  <a:pt x="3577631" y="3549088"/>
                  <a:pt x="3579856" y="3548099"/>
                  <a:pt x="3581709" y="3546987"/>
                </a:cubicBezTo>
                <a:close/>
                <a:moveTo>
                  <a:pt x="543947" y="3493593"/>
                </a:moveTo>
                <a:cubicBezTo>
                  <a:pt x="548768" y="3498908"/>
                  <a:pt x="553958" y="3503728"/>
                  <a:pt x="559026" y="3508672"/>
                </a:cubicBezTo>
                <a:lnTo>
                  <a:pt x="559150" y="3508672"/>
                </a:lnTo>
                <a:cubicBezTo>
                  <a:pt x="560633" y="3510031"/>
                  <a:pt x="561992" y="3511638"/>
                  <a:pt x="563475" y="3513245"/>
                </a:cubicBezTo>
                <a:lnTo>
                  <a:pt x="592026" y="3544515"/>
                </a:lnTo>
                <a:cubicBezTo>
                  <a:pt x="580409" y="3533391"/>
                  <a:pt x="568791" y="3522391"/>
                  <a:pt x="556678" y="3510897"/>
                </a:cubicBezTo>
                <a:cubicBezTo>
                  <a:pt x="552104" y="3504964"/>
                  <a:pt x="547779" y="3499526"/>
                  <a:pt x="543947" y="3493593"/>
                </a:cubicBezTo>
                <a:close/>
                <a:moveTo>
                  <a:pt x="3626081" y="3452312"/>
                </a:moveTo>
                <a:cubicBezTo>
                  <a:pt x="3623856" y="3456761"/>
                  <a:pt x="3621137" y="3460840"/>
                  <a:pt x="3616193" y="3469492"/>
                </a:cubicBezTo>
                <a:cubicBezTo>
                  <a:pt x="3610631" y="3470233"/>
                  <a:pt x="3606923" y="3470975"/>
                  <a:pt x="3603833" y="3470975"/>
                </a:cubicBezTo>
                <a:lnTo>
                  <a:pt x="3603833" y="3470852"/>
                </a:lnTo>
                <a:cubicBezTo>
                  <a:pt x="3603339" y="3470852"/>
                  <a:pt x="3606058" y="3466031"/>
                  <a:pt x="3606305" y="3465908"/>
                </a:cubicBezTo>
                <a:cubicBezTo>
                  <a:pt x="3612979" y="3461211"/>
                  <a:pt x="3619653" y="3457009"/>
                  <a:pt x="3626081" y="3452312"/>
                </a:cubicBezTo>
                <a:close/>
                <a:moveTo>
                  <a:pt x="3628800" y="3388536"/>
                </a:moveTo>
                <a:cubicBezTo>
                  <a:pt x="3625710" y="3391873"/>
                  <a:pt x="3621755" y="3395333"/>
                  <a:pt x="3619406" y="3398671"/>
                </a:cubicBezTo>
                <a:cubicBezTo>
                  <a:pt x="3614833" y="3405345"/>
                  <a:pt x="3611002" y="3411895"/>
                  <a:pt x="3606800" y="3418570"/>
                </a:cubicBezTo>
                <a:cubicBezTo>
                  <a:pt x="3612980" y="3412637"/>
                  <a:pt x="3619036" y="3406828"/>
                  <a:pt x="3625092" y="3400648"/>
                </a:cubicBezTo>
                <a:cubicBezTo>
                  <a:pt x="3625833" y="3399783"/>
                  <a:pt x="3626205" y="3397064"/>
                  <a:pt x="3628800" y="3388536"/>
                </a:cubicBezTo>
                <a:close/>
                <a:moveTo>
                  <a:pt x="3596170" y="3382850"/>
                </a:moveTo>
                <a:cubicBezTo>
                  <a:pt x="3591473" y="3389771"/>
                  <a:pt x="3586653" y="3396569"/>
                  <a:pt x="3582822" y="3402007"/>
                </a:cubicBezTo>
                <a:cubicBezTo>
                  <a:pt x="3577013" y="3407693"/>
                  <a:pt x="3573181" y="3411401"/>
                  <a:pt x="3569102" y="3414862"/>
                </a:cubicBezTo>
                <a:lnTo>
                  <a:pt x="3568979" y="3414862"/>
                </a:lnTo>
                <a:cubicBezTo>
                  <a:pt x="3571945" y="3411277"/>
                  <a:pt x="3574294" y="3407322"/>
                  <a:pt x="3577260" y="3403738"/>
                </a:cubicBezTo>
                <a:cubicBezTo>
                  <a:pt x="3583440" y="3396569"/>
                  <a:pt x="3589867" y="3389771"/>
                  <a:pt x="3596170" y="3382850"/>
                </a:cubicBezTo>
                <a:close/>
                <a:moveTo>
                  <a:pt x="3680588" y="3374198"/>
                </a:moveTo>
                <a:cubicBezTo>
                  <a:pt x="3677621" y="3378400"/>
                  <a:pt x="3673914" y="3382973"/>
                  <a:pt x="3671936" y="3386558"/>
                </a:cubicBezTo>
                <a:cubicBezTo>
                  <a:pt x="3669711" y="3390760"/>
                  <a:pt x="3667857" y="3394962"/>
                  <a:pt x="3667734" y="3397434"/>
                </a:cubicBezTo>
                <a:cubicBezTo>
                  <a:pt x="3666868" y="3410783"/>
                  <a:pt x="3655621" y="3426356"/>
                  <a:pt x="3635969" y="3440323"/>
                </a:cubicBezTo>
                <a:cubicBezTo>
                  <a:pt x="3632756" y="3442547"/>
                  <a:pt x="3629295" y="3444525"/>
                  <a:pt x="3628059" y="3443907"/>
                </a:cubicBezTo>
                <a:cubicBezTo>
                  <a:pt x="3627441" y="3443660"/>
                  <a:pt x="3631520" y="3437603"/>
                  <a:pt x="3633497" y="3434143"/>
                </a:cubicBezTo>
                <a:cubicBezTo>
                  <a:pt x="3635598" y="3433154"/>
                  <a:pt x="3637329" y="3432907"/>
                  <a:pt x="3639801" y="3431176"/>
                </a:cubicBezTo>
                <a:cubicBezTo>
                  <a:pt x="3643138" y="3428951"/>
                  <a:pt x="3646969" y="3425614"/>
                  <a:pt x="3653520" y="3420300"/>
                </a:cubicBezTo>
                <a:cubicBezTo>
                  <a:pt x="3655498" y="3415109"/>
                  <a:pt x="3656857" y="3410659"/>
                  <a:pt x="3659082" y="3405592"/>
                </a:cubicBezTo>
                <a:lnTo>
                  <a:pt x="3659205" y="3405344"/>
                </a:lnTo>
                <a:cubicBezTo>
                  <a:pt x="3661554" y="3400030"/>
                  <a:pt x="3663655" y="3394591"/>
                  <a:pt x="3667610" y="3388659"/>
                </a:cubicBezTo>
                <a:cubicBezTo>
                  <a:pt x="3670453" y="3384333"/>
                  <a:pt x="3676138" y="3379018"/>
                  <a:pt x="3680588" y="3374198"/>
                </a:cubicBezTo>
                <a:close/>
                <a:moveTo>
                  <a:pt x="3629912" y="3340209"/>
                </a:moveTo>
                <a:cubicBezTo>
                  <a:pt x="3627811" y="3344040"/>
                  <a:pt x="3626081" y="3347625"/>
                  <a:pt x="3623486" y="3351580"/>
                </a:cubicBezTo>
                <a:cubicBezTo>
                  <a:pt x="3622250" y="3353557"/>
                  <a:pt x="3619283" y="3355906"/>
                  <a:pt x="3613845" y="3361221"/>
                </a:cubicBezTo>
                <a:cubicBezTo>
                  <a:pt x="3618541" y="3353434"/>
                  <a:pt x="3620643" y="3349479"/>
                  <a:pt x="3623609" y="3345277"/>
                </a:cubicBezTo>
                <a:lnTo>
                  <a:pt x="3623486" y="3345277"/>
                </a:lnTo>
                <a:cubicBezTo>
                  <a:pt x="3624721" y="3343670"/>
                  <a:pt x="3627688" y="3341940"/>
                  <a:pt x="3629912" y="3340209"/>
                </a:cubicBezTo>
                <a:close/>
                <a:moveTo>
                  <a:pt x="479055" y="3339468"/>
                </a:moveTo>
                <a:lnTo>
                  <a:pt x="479179" y="3339468"/>
                </a:lnTo>
                <a:cubicBezTo>
                  <a:pt x="483875" y="3342805"/>
                  <a:pt x="488943" y="3346760"/>
                  <a:pt x="493887" y="3350715"/>
                </a:cubicBezTo>
                <a:cubicBezTo>
                  <a:pt x="494134" y="3350962"/>
                  <a:pt x="495246" y="3353435"/>
                  <a:pt x="495988" y="3354918"/>
                </a:cubicBezTo>
                <a:cubicBezTo>
                  <a:pt x="491168" y="3351951"/>
                  <a:pt x="486347" y="3349109"/>
                  <a:pt x="479673" y="3345030"/>
                </a:cubicBezTo>
                <a:cubicBezTo>
                  <a:pt x="479302" y="3341940"/>
                  <a:pt x="479055" y="3339468"/>
                  <a:pt x="479055" y="3339468"/>
                </a:cubicBezTo>
                <a:close/>
                <a:moveTo>
                  <a:pt x="527019" y="3317962"/>
                </a:moveTo>
                <a:cubicBezTo>
                  <a:pt x="527885" y="3319321"/>
                  <a:pt x="528626" y="3320681"/>
                  <a:pt x="529615" y="3321917"/>
                </a:cubicBezTo>
                <a:lnTo>
                  <a:pt x="553716" y="3354052"/>
                </a:lnTo>
                <a:cubicBezTo>
                  <a:pt x="561750" y="3364682"/>
                  <a:pt x="570649" y="3374693"/>
                  <a:pt x="579426" y="3384828"/>
                </a:cubicBezTo>
                <a:lnTo>
                  <a:pt x="614155" y="3423390"/>
                </a:lnTo>
                <a:cubicBezTo>
                  <a:pt x="625650" y="3436368"/>
                  <a:pt x="638507" y="3447986"/>
                  <a:pt x="650372" y="3460593"/>
                </a:cubicBezTo>
                <a:cubicBezTo>
                  <a:pt x="656304" y="3466649"/>
                  <a:pt x="660507" y="3474559"/>
                  <a:pt x="665326" y="3481604"/>
                </a:cubicBezTo>
                <a:cubicBezTo>
                  <a:pt x="666068" y="3482717"/>
                  <a:pt x="666315" y="3483705"/>
                  <a:pt x="666809" y="3484818"/>
                </a:cubicBezTo>
                <a:cubicBezTo>
                  <a:pt x="667798" y="3485065"/>
                  <a:pt x="668540" y="3484941"/>
                  <a:pt x="669652" y="3485683"/>
                </a:cubicBezTo>
                <a:cubicBezTo>
                  <a:pt x="675460" y="3489391"/>
                  <a:pt x="682628" y="3492481"/>
                  <a:pt x="687078" y="3497301"/>
                </a:cubicBezTo>
                <a:cubicBezTo>
                  <a:pt x="697211" y="3508054"/>
                  <a:pt x="705986" y="3520043"/>
                  <a:pt x="716491" y="3529931"/>
                </a:cubicBezTo>
                <a:cubicBezTo>
                  <a:pt x="756532" y="3568246"/>
                  <a:pt x="799912" y="3602606"/>
                  <a:pt x="842924" y="3637337"/>
                </a:cubicBezTo>
                <a:lnTo>
                  <a:pt x="900396" y="3680967"/>
                </a:lnTo>
                <a:lnTo>
                  <a:pt x="914735" y="3691967"/>
                </a:lnTo>
                <a:lnTo>
                  <a:pt x="929567" y="3702225"/>
                </a:lnTo>
                <a:lnTo>
                  <a:pt x="959108" y="3722866"/>
                </a:lnTo>
                <a:cubicBezTo>
                  <a:pt x="971840" y="3731642"/>
                  <a:pt x="983459" y="3743507"/>
                  <a:pt x="995942" y="3751293"/>
                </a:cubicBezTo>
                <a:cubicBezTo>
                  <a:pt x="1017943" y="3763777"/>
                  <a:pt x="1040439" y="3775148"/>
                  <a:pt x="1061698" y="3784912"/>
                </a:cubicBezTo>
                <a:cubicBezTo>
                  <a:pt x="1079869" y="3793811"/>
                  <a:pt x="1099398" y="3813710"/>
                  <a:pt x="1116825" y="3813092"/>
                </a:cubicBezTo>
                <a:cubicBezTo>
                  <a:pt x="1118432" y="3814699"/>
                  <a:pt x="1120163" y="3816305"/>
                  <a:pt x="1121769" y="3817789"/>
                </a:cubicBezTo>
                <a:cubicBezTo>
                  <a:pt x="1124366" y="3820508"/>
                  <a:pt x="1126961" y="3824339"/>
                  <a:pt x="1129433" y="3825575"/>
                </a:cubicBezTo>
                <a:cubicBezTo>
                  <a:pt x="1146860" y="3833980"/>
                  <a:pt x="1163670" y="3842508"/>
                  <a:pt x="1181346" y="3849924"/>
                </a:cubicBezTo>
                <a:cubicBezTo>
                  <a:pt x="1188762" y="3853137"/>
                  <a:pt x="1201370" y="3858081"/>
                  <a:pt x="1202729" y="3859688"/>
                </a:cubicBezTo>
                <a:cubicBezTo>
                  <a:pt x="1216079" y="3875879"/>
                  <a:pt x="1238450" y="3880823"/>
                  <a:pt x="1258473" y="3889104"/>
                </a:cubicBezTo>
                <a:cubicBezTo>
                  <a:pt x="1278865" y="3896891"/>
                  <a:pt x="1300247" y="3903318"/>
                  <a:pt x="1320150" y="3912217"/>
                </a:cubicBezTo>
                <a:cubicBezTo>
                  <a:pt x="1333869" y="3918273"/>
                  <a:pt x="1347218" y="3924947"/>
                  <a:pt x="1360690" y="3931251"/>
                </a:cubicBezTo>
                <a:lnTo>
                  <a:pt x="1401720" y="3949049"/>
                </a:lnTo>
                <a:cubicBezTo>
                  <a:pt x="1403696" y="3949914"/>
                  <a:pt x="1406540" y="3950161"/>
                  <a:pt x="1408644" y="3950408"/>
                </a:cubicBezTo>
                <a:cubicBezTo>
                  <a:pt x="1419518" y="3951644"/>
                  <a:pt x="1435340" y="3956094"/>
                  <a:pt x="1450295" y="3961532"/>
                </a:cubicBezTo>
                <a:cubicBezTo>
                  <a:pt x="1465501" y="3966723"/>
                  <a:pt x="1480086" y="3972285"/>
                  <a:pt x="1488244" y="3977600"/>
                </a:cubicBezTo>
                <a:cubicBezTo>
                  <a:pt x="1489480" y="3978465"/>
                  <a:pt x="1493806" y="3979207"/>
                  <a:pt x="1496649" y="3980072"/>
                </a:cubicBezTo>
                <a:lnTo>
                  <a:pt x="1550786" y="3997746"/>
                </a:lnTo>
                <a:cubicBezTo>
                  <a:pt x="1554246" y="3998735"/>
                  <a:pt x="1557830" y="4000465"/>
                  <a:pt x="1561044" y="4001083"/>
                </a:cubicBezTo>
                <a:cubicBezTo>
                  <a:pt x="1573653" y="4003432"/>
                  <a:pt x="1586635" y="4004544"/>
                  <a:pt x="1598379" y="4007881"/>
                </a:cubicBezTo>
                <a:lnTo>
                  <a:pt x="1643861" y="4021230"/>
                </a:lnTo>
                <a:cubicBezTo>
                  <a:pt x="1659188" y="4025308"/>
                  <a:pt x="1674512" y="4028893"/>
                  <a:pt x="1689836" y="4032724"/>
                </a:cubicBezTo>
                <a:lnTo>
                  <a:pt x="1735932" y="4043848"/>
                </a:lnTo>
                <a:cubicBezTo>
                  <a:pt x="1751381" y="4047556"/>
                  <a:pt x="1767076" y="4049780"/>
                  <a:pt x="1782647" y="4052623"/>
                </a:cubicBezTo>
                <a:cubicBezTo>
                  <a:pt x="1796613" y="4055095"/>
                  <a:pt x="1811812" y="4051511"/>
                  <a:pt x="1819599" y="4060657"/>
                </a:cubicBezTo>
                <a:cubicBezTo>
                  <a:pt x="1819970" y="4061028"/>
                  <a:pt x="1821948" y="4062016"/>
                  <a:pt x="1822812" y="4062016"/>
                </a:cubicBezTo>
                <a:lnTo>
                  <a:pt x="1841721" y="4063747"/>
                </a:lnTo>
                <a:lnTo>
                  <a:pt x="1860751" y="4064489"/>
                </a:lnTo>
                <a:cubicBezTo>
                  <a:pt x="1873358" y="4065106"/>
                  <a:pt x="1886086" y="4065725"/>
                  <a:pt x="1898815" y="4066342"/>
                </a:cubicBezTo>
                <a:cubicBezTo>
                  <a:pt x="1921432" y="4067702"/>
                  <a:pt x="1944418" y="4070298"/>
                  <a:pt x="1967410" y="4070915"/>
                </a:cubicBezTo>
                <a:cubicBezTo>
                  <a:pt x="1973589" y="4071163"/>
                  <a:pt x="1980016" y="4073140"/>
                  <a:pt x="1986074" y="4073264"/>
                </a:cubicBezTo>
                <a:cubicBezTo>
                  <a:pt x="2005849" y="4073635"/>
                  <a:pt x="2025503" y="4073882"/>
                  <a:pt x="2045280" y="4073882"/>
                </a:cubicBezTo>
                <a:cubicBezTo>
                  <a:pt x="2074689" y="4073388"/>
                  <a:pt x="2104847" y="4073882"/>
                  <a:pt x="2133769" y="4072522"/>
                </a:cubicBezTo>
                <a:cubicBezTo>
                  <a:pt x="2158735" y="4070421"/>
                  <a:pt x="2181354" y="4062387"/>
                  <a:pt x="2208050" y="4068567"/>
                </a:cubicBezTo>
                <a:cubicBezTo>
                  <a:pt x="2208792" y="4068691"/>
                  <a:pt x="2212871" y="4068320"/>
                  <a:pt x="2213242" y="4067949"/>
                </a:cubicBezTo>
                <a:cubicBezTo>
                  <a:pt x="2216949" y="4064612"/>
                  <a:pt x="2215466" y="4060533"/>
                  <a:pt x="2235365" y="4061522"/>
                </a:cubicBezTo>
                <a:cubicBezTo>
                  <a:pt x="2257489" y="4062016"/>
                  <a:pt x="2278872" y="4060286"/>
                  <a:pt x="2293209" y="4052129"/>
                </a:cubicBezTo>
                <a:cubicBezTo>
                  <a:pt x="2293951" y="4051634"/>
                  <a:pt x="2303715" y="4052005"/>
                  <a:pt x="2309153" y="4052129"/>
                </a:cubicBezTo>
                <a:cubicBezTo>
                  <a:pt x="2313232" y="4052252"/>
                  <a:pt x="2317310" y="4053241"/>
                  <a:pt x="2320895" y="4052747"/>
                </a:cubicBezTo>
                <a:cubicBezTo>
                  <a:pt x="2350434" y="4048421"/>
                  <a:pt x="2379727" y="4042735"/>
                  <a:pt x="2409143" y="4037668"/>
                </a:cubicBezTo>
                <a:lnTo>
                  <a:pt x="2410626" y="4039028"/>
                </a:lnTo>
                <a:lnTo>
                  <a:pt x="2410503" y="4039151"/>
                </a:lnTo>
                <a:cubicBezTo>
                  <a:pt x="2415941" y="4037544"/>
                  <a:pt x="2426570" y="4034702"/>
                  <a:pt x="2426076" y="4034084"/>
                </a:cubicBezTo>
                <a:cubicBezTo>
                  <a:pt x="2422492" y="4030746"/>
                  <a:pt x="2416682" y="4027656"/>
                  <a:pt x="2411491" y="4024443"/>
                </a:cubicBezTo>
                <a:cubicBezTo>
                  <a:pt x="2403458" y="4028398"/>
                  <a:pt x="2406053" y="4018140"/>
                  <a:pt x="2395053" y="4025308"/>
                </a:cubicBezTo>
                <a:cubicBezTo>
                  <a:pt x="2394064" y="4025926"/>
                  <a:pt x="2387761" y="4026544"/>
                  <a:pt x="2384176" y="4026791"/>
                </a:cubicBezTo>
                <a:cubicBezTo>
                  <a:pt x="2371199" y="4027533"/>
                  <a:pt x="2358345" y="4028151"/>
                  <a:pt x="2345491" y="4028893"/>
                </a:cubicBezTo>
                <a:cubicBezTo>
                  <a:pt x="2332636" y="4029758"/>
                  <a:pt x="2319782" y="4030499"/>
                  <a:pt x="2306681" y="4030994"/>
                </a:cubicBezTo>
                <a:cubicBezTo>
                  <a:pt x="2280355" y="4032477"/>
                  <a:pt x="2253534" y="4036061"/>
                  <a:pt x="2227085" y="4038657"/>
                </a:cubicBezTo>
                <a:cubicBezTo>
                  <a:pt x="2203477" y="4040511"/>
                  <a:pt x="2180118" y="4042241"/>
                  <a:pt x="2156510" y="4043971"/>
                </a:cubicBezTo>
                <a:cubicBezTo>
                  <a:pt x="2140690" y="4045331"/>
                  <a:pt x="2122027" y="4046196"/>
                  <a:pt x="2109296" y="4044095"/>
                </a:cubicBezTo>
                <a:cubicBezTo>
                  <a:pt x="2087667" y="4040634"/>
                  <a:pt x="2083465" y="4042488"/>
                  <a:pt x="2083465" y="4048297"/>
                </a:cubicBezTo>
                <a:lnTo>
                  <a:pt x="2069011" y="4047927"/>
                </a:lnTo>
                <a:cubicBezTo>
                  <a:pt x="2066537" y="4047803"/>
                  <a:pt x="2063941" y="4047679"/>
                  <a:pt x="2061717" y="4047927"/>
                </a:cubicBezTo>
                <a:cubicBezTo>
                  <a:pt x="2043425" y="4050151"/>
                  <a:pt x="2025626" y="4051758"/>
                  <a:pt x="2006714" y="4052005"/>
                </a:cubicBezTo>
                <a:cubicBezTo>
                  <a:pt x="1993119" y="4052376"/>
                  <a:pt x="1977172" y="4050028"/>
                  <a:pt x="1964072" y="4050646"/>
                </a:cubicBezTo>
                <a:cubicBezTo>
                  <a:pt x="1956161" y="4051017"/>
                  <a:pt x="1948496" y="4051758"/>
                  <a:pt x="1941205" y="4052623"/>
                </a:cubicBezTo>
                <a:cubicBezTo>
                  <a:pt x="1933914" y="4053365"/>
                  <a:pt x="1926745" y="4053983"/>
                  <a:pt x="1919701" y="4054601"/>
                </a:cubicBezTo>
                <a:cubicBezTo>
                  <a:pt x="1907344" y="4055713"/>
                  <a:pt x="1896344" y="4057690"/>
                  <a:pt x="1883986" y="4058927"/>
                </a:cubicBezTo>
                <a:cubicBezTo>
                  <a:pt x="1880402" y="4059297"/>
                  <a:pt x="1874471" y="4058432"/>
                  <a:pt x="1869527" y="4058061"/>
                </a:cubicBezTo>
                <a:cubicBezTo>
                  <a:pt x="1872244" y="4057196"/>
                  <a:pt x="1875829" y="4056455"/>
                  <a:pt x="1877435" y="4055219"/>
                </a:cubicBezTo>
                <a:cubicBezTo>
                  <a:pt x="1879660" y="4053488"/>
                  <a:pt x="1880527" y="4051387"/>
                  <a:pt x="1882009" y="4049533"/>
                </a:cubicBezTo>
                <a:cubicBezTo>
                  <a:pt x="1882502" y="4048915"/>
                  <a:pt x="1882009" y="4047803"/>
                  <a:pt x="1883491" y="4047556"/>
                </a:cubicBezTo>
                <a:cubicBezTo>
                  <a:pt x="1892759" y="4046196"/>
                  <a:pt x="1902399" y="4044713"/>
                  <a:pt x="1912164" y="4043230"/>
                </a:cubicBezTo>
                <a:cubicBezTo>
                  <a:pt x="1914881" y="4042859"/>
                  <a:pt x="1918344" y="4042859"/>
                  <a:pt x="1921554" y="4042612"/>
                </a:cubicBezTo>
                <a:lnTo>
                  <a:pt x="1910557" y="4039522"/>
                </a:lnTo>
                <a:cubicBezTo>
                  <a:pt x="1900546" y="4036803"/>
                  <a:pt x="1890535" y="4034084"/>
                  <a:pt x="1880773" y="4031365"/>
                </a:cubicBezTo>
                <a:cubicBezTo>
                  <a:pt x="1874471" y="4029510"/>
                  <a:pt x="1868909" y="4026420"/>
                  <a:pt x="1862482" y="4025679"/>
                </a:cubicBezTo>
                <a:cubicBezTo>
                  <a:pt x="1827261" y="4021106"/>
                  <a:pt x="1792286" y="4014431"/>
                  <a:pt x="1757065" y="4009241"/>
                </a:cubicBezTo>
                <a:cubicBezTo>
                  <a:pt x="1723821" y="4002813"/>
                  <a:pt x="1690700" y="3995521"/>
                  <a:pt x="1657581" y="3988723"/>
                </a:cubicBezTo>
                <a:lnTo>
                  <a:pt x="1559314" y="3963015"/>
                </a:lnTo>
                <a:lnTo>
                  <a:pt x="1468343" y="3933352"/>
                </a:lnTo>
                <a:lnTo>
                  <a:pt x="1413338" y="3912958"/>
                </a:lnTo>
                <a:cubicBezTo>
                  <a:pt x="1395047" y="3905913"/>
                  <a:pt x="1376387" y="3899857"/>
                  <a:pt x="1358710" y="3891576"/>
                </a:cubicBezTo>
                <a:cubicBezTo>
                  <a:pt x="1333126" y="3879711"/>
                  <a:pt x="1307788" y="3867845"/>
                  <a:pt x="1282328" y="3855980"/>
                </a:cubicBezTo>
                <a:cubicBezTo>
                  <a:pt x="1268608" y="3849306"/>
                  <a:pt x="1254270" y="3843744"/>
                  <a:pt x="1240179" y="3837441"/>
                </a:cubicBezTo>
                <a:lnTo>
                  <a:pt x="1192718" y="3816429"/>
                </a:lnTo>
                <a:cubicBezTo>
                  <a:pt x="1177019" y="3809137"/>
                  <a:pt x="1161816" y="3800856"/>
                  <a:pt x="1146738" y="3792451"/>
                </a:cubicBezTo>
                <a:cubicBezTo>
                  <a:pt x="1132151" y="3784294"/>
                  <a:pt x="1118061" y="3774653"/>
                  <a:pt x="1103847" y="3766002"/>
                </a:cubicBezTo>
                <a:cubicBezTo>
                  <a:pt x="1089879" y="3756855"/>
                  <a:pt x="1075789" y="3748574"/>
                  <a:pt x="1060216" y="3743878"/>
                </a:cubicBezTo>
                <a:cubicBezTo>
                  <a:pt x="1058485" y="3743383"/>
                  <a:pt x="1055519" y="3741405"/>
                  <a:pt x="1053293" y="3740293"/>
                </a:cubicBezTo>
                <a:cubicBezTo>
                  <a:pt x="1038461" y="3733001"/>
                  <a:pt x="1023258" y="3726203"/>
                  <a:pt x="1008549" y="3718417"/>
                </a:cubicBezTo>
                <a:cubicBezTo>
                  <a:pt x="993964" y="3710506"/>
                  <a:pt x="979379" y="3702472"/>
                  <a:pt x="964670" y="3694439"/>
                </a:cubicBezTo>
                <a:cubicBezTo>
                  <a:pt x="960963" y="3692337"/>
                  <a:pt x="956636" y="3688135"/>
                  <a:pt x="952681" y="3685663"/>
                </a:cubicBezTo>
                <a:cubicBezTo>
                  <a:pt x="941556" y="3678865"/>
                  <a:pt x="931792" y="3674663"/>
                  <a:pt x="924375" y="3673427"/>
                </a:cubicBezTo>
                <a:cubicBezTo>
                  <a:pt x="923510" y="3673304"/>
                  <a:pt x="919308" y="3669719"/>
                  <a:pt x="916713" y="3667618"/>
                </a:cubicBezTo>
                <a:cubicBezTo>
                  <a:pt x="908184" y="3660944"/>
                  <a:pt x="899037" y="3652416"/>
                  <a:pt x="891127" y="3647719"/>
                </a:cubicBezTo>
                <a:cubicBezTo>
                  <a:pt x="873575" y="3637089"/>
                  <a:pt x="856271" y="3628809"/>
                  <a:pt x="839090" y="3618550"/>
                </a:cubicBezTo>
                <a:cubicBezTo>
                  <a:pt x="835507" y="3616325"/>
                  <a:pt x="831304" y="3612247"/>
                  <a:pt x="827348" y="3609033"/>
                </a:cubicBezTo>
                <a:cubicBezTo>
                  <a:pt x="829697" y="3609280"/>
                  <a:pt x="831922" y="3609528"/>
                  <a:pt x="834395" y="3609775"/>
                </a:cubicBezTo>
                <a:cubicBezTo>
                  <a:pt x="836001" y="3609898"/>
                  <a:pt x="837733" y="3610269"/>
                  <a:pt x="839338" y="3610640"/>
                </a:cubicBezTo>
                <a:cubicBezTo>
                  <a:pt x="836619" y="3608662"/>
                  <a:pt x="833899" y="3606561"/>
                  <a:pt x="831180" y="3604707"/>
                </a:cubicBezTo>
                <a:cubicBezTo>
                  <a:pt x="814740" y="3593707"/>
                  <a:pt x="798058" y="3583819"/>
                  <a:pt x="781742" y="3571212"/>
                </a:cubicBezTo>
                <a:cubicBezTo>
                  <a:pt x="769014" y="3561943"/>
                  <a:pt x="758139" y="3546617"/>
                  <a:pt x="746274" y="3536605"/>
                </a:cubicBezTo>
                <a:cubicBezTo>
                  <a:pt x="732063" y="3524493"/>
                  <a:pt x="718220" y="3512998"/>
                  <a:pt x="704504" y="3500762"/>
                </a:cubicBezTo>
                <a:cubicBezTo>
                  <a:pt x="690785" y="3488526"/>
                  <a:pt x="678302" y="3474436"/>
                  <a:pt x="664956" y="3459110"/>
                </a:cubicBezTo>
                <a:cubicBezTo>
                  <a:pt x="654204" y="3446255"/>
                  <a:pt x="641226" y="3433896"/>
                  <a:pt x="627999" y="3421165"/>
                </a:cubicBezTo>
                <a:cubicBezTo>
                  <a:pt x="615144" y="3408188"/>
                  <a:pt x="602043" y="3394839"/>
                  <a:pt x="589312" y="3381985"/>
                </a:cubicBezTo>
                <a:cubicBezTo>
                  <a:pt x="579177" y="3371109"/>
                  <a:pt x="568301" y="3360973"/>
                  <a:pt x="558289" y="3350097"/>
                </a:cubicBezTo>
                <a:cubicBezTo>
                  <a:pt x="549391" y="3340333"/>
                  <a:pt x="540492" y="3330692"/>
                  <a:pt x="531593" y="3321052"/>
                </a:cubicBezTo>
                <a:cubicBezTo>
                  <a:pt x="530109" y="3319445"/>
                  <a:pt x="528503" y="3318951"/>
                  <a:pt x="527019" y="3317962"/>
                </a:cubicBezTo>
                <a:close/>
                <a:moveTo>
                  <a:pt x="3697521" y="3317467"/>
                </a:moveTo>
                <a:cubicBezTo>
                  <a:pt x="3699992" y="3317591"/>
                  <a:pt x="3702711" y="3317343"/>
                  <a:pt x="3704813" y="3317961"/>
                </a:cubicBezTo>
                <a:cubicBezTo>
                  <a:pt x="3705431" y="3318085"/>
                  <a:pt x="3704318" y="3320681"/>
                  <a:pt x="3704689" y="3318950"/>
                </a:cubicBezTo>
                <a:cubicBezTo>
                  <a:pt x="3692577" y="3335883"/>
                  <a:pt x="3681329" y="3352074"/>
                  <a:pt x="3669958" y="3367524"/>
                </a:cubicBezTo>
                <a:cubicBezTo>
                  <a:pt x="3658093" y="3382726"/>
                  <a:pt x="3646599" y="3397311"/>
                  <a:pt x="3634980" y="3412019"/>
                </a:cubicBezTo>
                <a:cubicBezTo>
                  <a:pt x="3632261" y="3415479"/>
                  <a:pt x="3629048" y="3419064"/>
                  <a:pt x="3625958" y="3422401"/>
                </a:cubicBezTo>
                <a:cubicBezTo>
                  <a:pt x="3625711" y="3422648"/>
                  <a:pt x="3623980" y="3421659"/>
                  <a:pt x="3624351" y="3421041"/>
                </a:cubicBezTo>
                <a:cubicBezTo>
                  <a:pt x="3626947" y="3417581"/>
                  <a:pt x="3630407" y="3413749"/>
                  <a:pt x="3632508" y="3410536"/>
                </a:cubicBezTo>
                <a:cubicBezTo>
                  <a:pt x="3641531" y="3396075"/>
                  <a:pt x="3650553" y="3381985"/>
                  <a:pt x="3659576" y="3367524"/>
                </a:cubicBezTo>
                <a:cubicBezTo>
                  <a:pt x="3662419" y="3363074"/>
                  <a:pt x="3666003" y="3358378"/>
                  <a:pt x="3668846" y="3353557"/>
                </a:cubicBezTo>
                <a:cubicBezTo>
                  <a:pt x="3669587" y="3353928"/>
                  <a:pt x="3671071" y="3353557"/>
                  <a:pt x="3671071" y="3354670"/>
                </a:cubicBezTo>
                <a:cubicBezTo>
                  <a:pt x="3671071" y="3357265"/>
                  <a:pt x="3670453" y="3360726"/>
                  <a:pt x="3670082" y="3363692"/>
                </a:cubicBezTo>
                <a:lnTo>
                  <a:pt x="3685161" y="3338602"/>
                </a:lnTo>
                <a:lnTo>
                  <a:pt x="3697644" y="3317591"/>
                </a:lnTo>
                <a:close/>
                <a:moveTo>
                  <a:pt x="3732498" y="3300782"/>
                </a:moveTo>
                <a:cubicBezTo>
                  <a:pt x="3731015" y="3303254"/>
                  <a:pt x="3729779" y="3306220"/>
                  <a:pt x="3728048" y="3308322"/>
                </a:cubicBezTo>
                <a:cubicBezTo>
                  <a:pt x="3721374" y="3316232"/>
                  <a:pt x="3714823" y="3324142"/>
                  <a:pt x="3708149" y="3332052"/>
                </a:cubicBezTo>
                <a:cubicBezTo>
                  <a:pt x="3710992" y="3326367"/>
                  <a:pt x="3713958" y="3320805"/>
                  <a:pt x="3717295" y="3314254"/>
                </a:cubicBezTo>
                <a:cubicBezTo>
                  <a:pt x="3723352" y="3308939"/>
                  <a:pt x="3727925" y="3304861"/>
                  <a:pt x="3732498" y="3300782"/>
                </a:cubicBezTo>
                <a:close/>
                <a:moveTo>
                  <a:pt x="367331" y="3282737"/>
                </a:moveTo>
                <a:cubicBezTo>
                  <a:pt x="370545" y="3285456"/>
                  <a:pt x="373758" y="3287681"/>
                  <a:pt x="376971" y="3291265"/>
                </a:cubicBezTo>
                <a:cubicBezTo>
                  <a:pt x="385004" y="3300288"/>
                  <a:pt x="392915" y="3310052"/>
                  <a:pt x="400948" y="3319445"/>
                </a:cubicBezTo>
                <a:lnTo>
                  <a:pt x="400454" y="3320928"/>
                </a:lnTo>
                <a:cubicBezTo>
                  <a:pt x="407870" y="3330075"/>
                  <a:pt x="414791" y="3339468"/>
                  <a:pt x="422702" y="3348243"/>
                </a:cubicBezTo>
                <a:lnTo>
                  <a:pt x="422825" y="3348243"/>
                </a:lnTo>
                <a:cubicBezTo>
                  <a:pt x="426163" y="3352075"/>
                  <a:pt x="429499" y="3356030"/>
                  <a:pt x="432589" y="3359985"/>
                </a:cubicBezTo>
                <a:cubicBezTo>
                  <a:pt x="433207" y="3360727"/>
                  <a:pt x="432589" y="3362086"/>
                  <a:pt x="432589" y="3363198"/>
                </a:cubicBezTo>
                <a:cubicBezTo>
                  <a:pt x="429499" y="3359738"/>
                  <a:pt x="426533" y="3356277"/>
                  <a:pt x="423567" y="3352940"/>
                </a:cubicBezTo>
                <a:cubicBezTo>
                  <a:pt x="407128" y="3334524"/>
                  <a:pt x="392049" y="3315119"/>
                  <a:pt x="376230" y="3295962"/>
                </a:cubicBezTo>
                <a:cubicBezTo>
                  <a:pt x="373140" y="3292130"/>
                  <a:pt x="370297" y="3287186"/>
                  <a:pt x="367331" y="3282737"/>
                </a:cubicBezTo>
                <a:close/>
                <a:moveTo>
                  <a:pt x="362254" y="3235152"/>
                </a:moveTo>
                <a:cubicBezTo>
                  <a:pt x="366580" y="3239725"/>
                  <a:pt x="371029" y="3244298"/>
                  <a:pt x="375973" y="3249613"/>
                </a:cubicBezTo>
                <a:cubicBezTo>
                  <a:pt x="377333" y="3252703"/>
                  <a:pt x="378198" y="3254804"/>
                  <a:pt x="379063" y="3257029"/>
                </a:cubicBezTo>
                <a:lnTo>
                  <a:pt x="379063" y="3257152"/>
                </a:lnTo>
                <a:cubicBezTo>
                  <a:pt x="374490" y="3252703"/>
                  <a:pt x="370288" y="3248624"/>
                  <a:pt x="366086" y="3243433"/>
                </a:cubicBezTo>
                <a:cubicBezTo>
                  <a:pt x="364850" y="3241826"/>
                  <a:pt x="363490" y="3237995"/>
                  <a:pt x="362254" y="3235152"/>
                </a:cubicBezTo>
                <a:close/>
                <a:moveTo>
                  <a:pt x="3833682" y="3222103"/>
                </a:moveTo>
                <a:lnTo>
                  <a:pt x="3836443" y="3223904"/>
                </a:lnTo>
                <a:cubicBezTo>
                  <a:pt x="3830140" y="3234657"/>
                  <a:pt x="3822600" y="3244668"/>
                  <a:pt x="3815679" y="3255050"/>
                </a:cubicBezTo>
                <a:cubicBezTo>
                  <a:pt x="3804926" y="3272107"/>
                  <a:pt x="3794049" y="3289163"/>
                  <a:pt x="3783173" y="3306343"/>
                </a:cubicBezTo>
                <a:cubicBezTo>
                  <a:pt x="3772914" y="3322658"/>
                  <a:pt x="3760678" y="3337737"/>
                  <a:pt x="3749430" y="3353434"/>
                </a:cubicBezTo>
                <a:cubicBezTo>
                  <a:pt x="3745846" y="3358378"/>
                  <a:pt x="3741767" y="3363074"/>
                  <a:pt x="3737936" y="3367894"/>
                </a:cubicBezTo>
                <a:cubicBezTo>
                  <a:pt x="3741026" y="3361962"/>
                  <a:pt x="3743251" y="3356029"/>
                  <a:pt x="3747330" y="3350344"/>
                </a:cubicBezTo>
                <a:cubicBezTo>
                  <a:pt x="3755240" y="3339344"/>
                  <a:pt x="3763026" y="3328220"/>
                  <a:pt x="3770937" y="3317096"/>
                </a:cubicBezTo>
                <a:lnTo>
                  <a:pt x="3793431" y="3282860"/>
                </a:lnTo>
                <a:cubicBezTo>
                  <a:pt x="3798622" y="3274950"/>
                  <a:pt x="3804431" y="3267163"/>
                  <a:pt x="3809993" y="3259253"/>
                </a:cubicBezTo>
                <a:cubicBezTo>
                  <a:pt x="3809314" y="3252085"/>
                  <a:pt x="3813856" y="3246059"/>
                  <a:pt x="3819263" y="3240188"/>
                </a:cubicBezTo>
                <a:close/>
                <a:moveTo>
                  <a:pt x="3833600" y="3222050"/>
                </a:moveTo>
                <a:lnTo>
                  <a:pt x="3833724" y="3222050"/>
                </a:lnTo>
                <a:lnTo>
                  <a:pt x="3833682" y="3222103"/>
                </a:lnTo>
                <a:close/>
                <a:moveTo>
                  <a:pt x="3854860" y="3191893"/>
                </a:moveTo>
                <a:cubicBezTo>
                  <a:pt x="3853500" y="3195601"/>
                  <a:pt x="3852017" y="3199309"/>
                  <a:pt x="3849916" y="3204994"/>
                </a:cubicBezTo>
                <a:cubicBezTo>
                  <a:pt x="3845343" y="3209073"/>
                  <a:pt x="3842129" y="3212039"/>
                  <a:pt x="3838916" y="3214882"/>
                </a:cubicBezTo>
                <a:lnTo>
                  <a:pt x="3838792" y="3214759"/>
                </a:lnTo>
                <a:cubicBezTo>
                  <a:pt x="3840523" y="3211174"/>
                  <a:pt x="3842129" y="3206601"/>
                  <a:pt x="3844107" y="3204006"/>
                </a:cubicBezTo>
                <a:cubicBezTo>
                  <a:pt x="3847567" y="3199432"/>
                  <a:pt x="3851275" y="3195848"/>
                  <a:pt x="3854860" y="3191893"/>
                </a:cubicBezTo>
                <a:close/>
                <a:moveTo>
                  <a:pt x="331275" y="3162508"/>
                </a:moveTo>
                <a:lnTo>
                  <a:pt x="331354" y="3162600"/>
                </a:lnTo>
                <a:lnTo>
                  <a:pt x="331354" y="3162724"/>
                </a:lnTo>
                <a:close/>
                <a:moveTo>
                  <a:pt x="3771184" y="3159140"/>
                </a:moveTo>
                <a:cubicBezTo>
                  <a:pt x="3768341" y="3162724"/>
                  <a:pt x="3765622" y="3166308"/>
                  <a:pt x="3762903" y="3169769"/>
                </a:cubicBezTo>
                <a:cubicBezTo>
                  <a:pt x="3747083" y="3189668"/>
                  <a:pt x="3731138" y="3219949"/>
                  <a:pt x="3713340" y="3229096"/>
                </a:cubicBezTo>
                <a:lnTo>
                  <a:pt x="3710497" y="3235522"/>
                </a:lnTo>
                <a:cubicBezTo>
                  <a:pt x="3709385" y="3237995"/>
                  <a:pt x="3707778" y="3242197"/>
                  <a:pt x="3707284" y="3242568"/>
                </a:cubicBezTo>
                <a:cubicBezTo>
                  <a:pt x="3695048" y="3253197"/>
                  <a:pt x="3685531" y="3264815"/>
                  <a:pt x="3677250" y="3277175"/>
                </a:cubicBezTo>
                <a:cubicBezTo>
                  <a:pt x="3668969" y="3289534"/>
                  <a:pt x="3661924" y="3302512"/>
                  <a:pt x="3653766" y="3314995"/>
                </a:cubicBezTo>
                <a:cubicBezTo>
                  <a:pt x="3651171" y="3318951"/>
                  <a:pt x="3648205" y="3322906"/>
                  <a:pt x="3645486" y="3326861"/>
                </a:cubicBezTo>
                <a:cubicBezTo>
                  <a:pt x="3643384" y="3326490"/>
                  <a:pt x="3640912" y="3326490"/>
                  <a:pt x="3639306" y="3325377"/>
                </a:cubicBezTo>
                <a:cubicBezTo>
                  <a:pt x="3637699" y="3324389"/>
                  <a:pt x="3638317" y="3319321"/>
                  <a:pt x="3635845" y="3321052"/>
                </a:cubicBezTo>
                <a:cubicBezTo>
                  <a:pt x="3624968" y="3329086"/>
                  <a:pt x="3577631" y="3388289"/>
                  <a:pt x="3569473" y="3401884"/>
                </a:cubicBezTo>
                <a:cubicBezTo>
                  <a:pt x="3559091" y="3417581"/>
                  <a:pt x="3532147" y="3448975"/>
                  <a:pt x="3530169" y="3449469"/>
                </a:cubicBezTo>
                <a:cubicBezTo>
                  <a:pt x="3519416" y="3451941"/>
                  <a:pt x="3510517" y="3460099"/>
                  <a:pt x="3503843" y="3468750"/>
                </a:cubicBezTo>
                <a:cubicBezTo>
                  <a:pt x="3497169" y="3477402"/>
                  <a:pt x="3491978" y="3485683"/>
                  <a:pt x="3489753" y="3489391"/>
                </a:cubicBezTo>
                <a:cubicBezTo>
                  <a:pt x="3474551" y="3512998"/>
                  <a:pt x="3453539" y="3533515"/>
                  <a:pt x="3430179" y="3553538"/>
                </a:cubicBezTo>
                <a:cubicBezTo>
                  <a:pt x="3420786" y="3561325"/>
                  <a:pt x="3407437" y="3568988"/>
                  <a:pt x="3401999" y="3575415"/>
                </a:cubicBezTo>
                <a:cubicBezTo>
                  <a:pt x="3391988" y="3587280"/>
                  <a:pt x="3382594" y="3598898"/>
                  <a:pt x="3373324" y="3610640"/>
                </a:cubicBezTo>
                <a:cubicBezTo>
                  <a:pt x="3364055" y="3622134"/>
                  <a:pt x="3354291" y="3633011"/>
                  <a:pt x="3344526" y="3644382"/>
                </a:cubicBezTo>
                <a:cubicBezTo>
                  <a:pt x="3344156" y="3644753"/>
                  <a:pt x="3343908" y="3645124"/>
                  <a:pt x="3342796" y="3646854"/>
                </a:cubicBezTo>
                <a:cubicBezTo>
                  <a:pt x="3345886" y="3644753"/>
                  <a:pt x="3347987" y="3643146"/>
                  <a:pt x="3350088" y="3641663"/>
                </a:cubicBezTo>
                <a:cubicBezTo>
                  <a:pt x="3372459" y="3625224"/>
                  <a:pt x="3393347" y="3605819"/>
                  <a:pt x="3414606" y="3589381"/>
                </a:cubicBezTo>
                <a:cubicBezTo>
                  <a:pt x="3430303" y="3577021"/>
                  <a:pt x="3443651" y="3562437"/>
                  <a:pt x="3456258" y="3547234"/>
                </a:cubicBezTo>
                <a:cubicBezTo>
                  <a:pt x="3469112" y="3532279"/>
                  <a:pt x="3482708" y="3518436"/>
                  <a:pt x="3501248" y="3509290"/>
                </a:cubicBezTo>
                <a:cubicBezTo>
                  <a:pt x="3501989" y="3509043"/>
                  <a:pt x="3503967" y="3506571"/>
                  <a:pt x="3505326" y="3505088"/>
                </a:cubicBezTo>
                <a:cubicBezTo>
                  <a:pt x="3518675" y="3491492"/>
                  <a:pt x="3530787" y="3476537"/>
                  <a:pt x="3543518" y="3462076"/>
                </a:cubicBezTo>
                <a:cubicBezTo>
                  <a:pt x="3545866" y="3459480"/>
                  <a:pt x="3549450" y="3457379"/>
                  <a:pt x="3552417" y="3454907"/>
                </a:cubicBezTo>
                <a:cubicBezTo>
                  <a:pt x="3565889" y="3443660"/>
                  <a:pt x="3579732" y="3432783"/>
                  <a:pt x="3593080" y="3421042"/>
                </a:cubicBezTo>
                <a:cubicBezTo>
                  <a:pt x="3593945" y="3420053"/>
                  <a:pt x="3594934" y="3417952"/>
                  <a:pt x="3596170" y="3416469"/>
                </a:cubicBezTo>
                <a:cubicBezTo>
                  <a:pt x="3603092" y="3408064"/>
                  <a:pt x="3609642" y="3399412"/>
                  <a:pt x="3616811" y="3391131"/>
                </a:cubicBezTo>
                <a:cubicBezTo>
                  <a:pt x="3625092" y="3381614"/>
                  <a:pt x="3634732" y="3372592"/>
                  <a:pt x="3642025" y="3363075"/>
                </a:cubicBezTo>
                <a:cubicBezTo>
                  <a:pt x="3655991" y="3345771"/>
                  <a:pt x="3665755" y="3326490"/>
                  <a:pt x="3679104" y="3308815"/>
                </a:cubicBezTo>
                <a:cubicBezTo>
                  <a:pt x="3691464" y="3291512"/>
                  <a:pt x="3705059" y="3275074"/>
                  <a:pt x="3716925" y="3257399"/>
                </a:cubicBezTo>
                <a:lnTo>
                  <a:pt x="3753139" y="3204623"/>
                </a:lnTo>
                <a:cubicBezTo>
                  <a:pt x="3754375" y="3202893"/>
                  <a:pt x="3753386" y="3200792"/>
                  <a:pt x="3754375" y="3198073"/>
                </a:cubicBezTo>
                <a:cubicBezTo>
                  <a:pt x="3757712" y="3189421"/>
                  <a:pt x="3761172" y="3180645"/>
                  <a:pt x="3764633" y="3171128"/>
                </a:cubicBezTo>
                <a:lnTo>
                  <a:pt x="3764757" y="3170881"/>
                </a:lnTo>
                <a:cubicBezTo>
                  <a:pt x="3765993" y="3167668"/>
                  <a:pt x="3768959" y="3163095"/>
                  <a:pt x="3771184" y="3159140"/>
                </a:cubicBezTo>
                <a:close/>
                <a:moveTo>
                  <a:pt x="3909242" y="3155308"/>
                </a:moveTo>
                <a:cubicBezTo>
                  <a:pt x="3908130" y="3161735"/>
                  <a:pt x="3906646" y="3168533"/>
                  <a:pt x="3905163" y="3175331"/>
                </a:cubicBezTo>
                <a:cubicBezTo>
                  <a:pt x="3902815" y="3176319"/>
                  <a:pt x="3900343" y="3177185"/>
                  <a:pt x="3896264" y="3178791"/>
                </a:cubicBezTo>
                <a:cubicBezTo>
                  <a:pt x="3899107" y="3172488"/>
                  <a:pt x="3902197" y="3165690"/>
                  <a:pt x="3905410" y="3158769"/>
                </a:cubicBezTo>
                <a:lnTo>
                  <a:pt x="3905287" y="3158769"/>
                </a:lnTo>
                <a:cubicBezTo>
                  <a:pt x="3905658" y="3158027"/>
                  <a:pt x="3909242" y="3154937"/>
                  <a:pt x="3909242" y="3155308"/>
                </a:cubicBezTo>
                <a:close/>
                <a:moveTo>
                  <a:pt x="319736" y="3132937"/>
                </a:moveTo>
                <a:cubicBezTo>
                  <a:pt x="321837" y="3137263"/>
                  <a:pt x="322826" y="3139241"/>
                  <a:pt x="323444" y="3140847"/>
                </a:cubicBezTo>
                <a:lnTo>
                  <a:pt x="331275" y="3162508"/>
                </a:lnTo>
                <a:lnTo>
                  <a:pt x="327893" y="3158522"/>
                </a:lnTo>
                <a:cubicBezTo>
                  <a:pt x="325298" y="3150735"/>
                  <a:pt x="322950" y="3143196"/>
                  <a:pt x="319736" y="3132937"/>
                </a:cubicBezTo>
                <a:close/>
                <a:moveTo>
                  <a:pt x="273642" y="3090172"/>
                </a:moveTo>
                <a:cubicBezTo>
                  <a:pt x="277721" y="3094127"/>
                  <a:pt x="284766" y="3100307"/>
                  <a:pt x="285260" y="3101666"/>
                </a:cubicBezTo>
                <a:lnTo>
                  <a:pt x="285260" y="3101543"/>
                </a:lnTo>
                <a:cubicBezTo>
                  <a:pt x="288350" y="3110071"/>
                  <a:pt x="290080" y="3117611"/>
                  <a:pt x="291811" y="3125026"/>
                </a:cubicBezTo>
                <a:cubicBezTo>
                  <a:pt x="291934" y="3125644"/>
                  <a:pt x="288103" y="3122060"/>
                  <a:pt x="288474" y="3122307"/>
                </a:cubicBezTo>
                <a:cubicBezTo>
                  <a:pt x="282541" y="3109577"/>
                  <a:pt x="278092" y="3099936"/>
                  <a:pt x="273642" y="3090172"/>
                </a:cubicBezTo>
                <a:close/>
                <a:moveTo>
                  <a:pt x="3847567" y="3066565"/>
                </a:moveTo>
                <a:cubicBezTo>
                  <a:pt x="3845466" y="3072498"/>
                  <a:pt x="3843735" y="3078183"/>
                  <a:pt x="3841016" y="3084239"/>
                </a:cubicBezTo>
                <a:cubicBezTo>
                  <a:pt x="3837555" y="3091285"/>
                  <a:pt x="3834095" y="3098948"/>
                  <a:pt x="3823960" y="3116375"/>
                </a:cubicBezTo>
                <a:cubicBezTo>
                  <a:pt x="3823836" y="3116498"/>
                  <a:pt x="3822600" y="3119341"/>
                  <a:pt x="3820870" y="3123296"/>
                </a:cubicBezTo>
                <a:cubicBezTo>
                  <a:pt x="3819139" y="3127251"/>
                  <a:pt x="3816915" y="3132566"/>
                  <a:pt x="3814690" y="3137634"/>
                </a:cubicBezTo>
                <a:cubicBezTo>
                  <a:pt x="3813701" y="3140105"/>
                  <a:pt x="3814937" y="3141094"/>
                  <a:pt x="3815061" y="3142825"/>
                </a:cubicBezTo>
                <a:cubicBezTo>
                  <a:pt x="3816544" y="3139982"/>
                  <a:pt x="3817656" y="3137139"/>
                  <a:pt x="3819263" y="3134420"/>
                </a:cubicBezTo>
                <a:lnTo>
                  <a:pt x="3832612" y="3112173"/>
                </a:lnTo>
                <a:cubicBezTo>
                  <a:pt x="3836938" y="3104633"/>
                  <a:pt x="3840893" y="3096970"/>
                  <a:pt x="3844724" y="3089431"/>
                </a:cubicBezTo>
                <a:lnTo>
                  <a:pt x="3844600" y="3089307"/>
                </a:lnTo>
                <a:cubicBezTo>
                  <a:pt x="3848061" y="3082633"/>
                  <a:pt x="3851151" y="3074475"/>
                  <a:pt x="3852140" y="3069408"/>
                </a:cubicBezTo>
                <a:cubicBezTo>
                  <a:pt x="3852758" y="3066194"/>
                  <a:pt x="3849174" y="3067430"/>
                  <a:pt x="3847567" y="3066565"/>
                </a:cubicBezTo>
                <a:close/>
                <a:moveTo>
                  <a:pt x="3936310" y="3048643"/>
                </a:moveTo>
                <a:lnTo>
                  <a:pt x="3936314" y="3048668"/>
                </a:lnTo>
                <a:lnTo>
                  <a:pt x="3936186" y="3048767"/>
                </a:lnTo>
                <a:close/>
                <a:moveTo>
                  <a:pt x="3941748" y="3044441"/>
                </a:moveTo>
                <a:cubicBezTo>
                  <a:pt x="3942613" y="3046418"/>
                  <a:pt x="3942613" y="3049508"/>
                  <a:pt x="3942984" y="3052228"/>
                </a:cubicBezTo>
                <a:cubicBezTo>
                  <a:pt x="3941254" y="3053958"/>
                  <a:pt x="3938164" y="3057419"/>
                  <a:pt x="3937545" y="3056924"/>
                </a:cubicBezTo>
                <a:lnTo>
                  <a:pt x="3936314" y="3048668"/>
                </a:lnTo>
                <a:close/>
                <a:moveTo>
                  <a:pt x="3920119" y="2989688"/>
                </a:moveTo>
                <a:cubicBezTo>
                  <a:pt x="3919624" y="2988699"/>
                  <a:pt x="3917399" y="2990553"/>
                  <a:pt x="3916040" y="2991171"/>
                </a:cubicBezTo>
                <a:cubicBezTo>
                  <a:pt x="3916781" y="2994261"/>
                  <a:pt x="3917523" y="2997474"/>
                  <a:pt x="3918141" y="3000194"/>
                </a:cubicBezTo>
                <a:lnTo>
                  <a:pt x="3918264" y="3000194"/>
                </a:lnTo>
                <a:cubicBezTo>
                  <a:pt x="3920489" y="2999823"/>
                  <a:pt x="3922096" y="2999576"/>
                  <a:pt x="3923703" y="2999328"/>
                </a:cubicBezTo>
                <a:cubicBezTo>
                  <a:pt x="3922467" y="2996115"/>
                  <a:pt x="3921602" y="2992283"/>
                  <a:pt x="3920119" y="2989688"/>
                </a:cubicBezTo>
                <a:close/>
                <a:moveTo>
                  <a:pt x="3905163" y="2941238"/>
                </a:moveTo>
                <a:cubicBezTo>
                  <a:pt x="3902073" y="2943586"/>
                  <a:pt x="3898860" y="2946552"/>
                  <a:pt x="3895522" y="2949519"/>
                </a:cubicBezTo>
                <a:cubicBezTo>
                  <a:pt x="3895522" y="2949519"/>
                  <a:pt x="3894163" y="2954586"/>
                  <a:pt x="3894163" y="2954586"/>
                </a:cubicBezTo>
                <a:cubicBezTo>
                  <a:pt x="3897376" y="2952114"/>
                  <a:pt x="3900590" y="2949395"/>
                  <a:pt x="3904792" y="2945934"/>
                </a:cubicBezTo>
                <a:lnTo>
                  <a:pt x="3904669" y="2945934"/>
                </a:lnTo>
                <a:cubicBezTo>
                  <a:pt x="3904916" y="2943833"/>
                  <a:pt x="3905534" y="2940990"/>
                  <a:pt x="3905163" y="2941238"/>
                </a:cubicBezTo>
                <a:close/>
                <a:moveTo>
                  <a:pt x="167602" y="2931721"/>
                </a:moveTo>
                <a:cubicBezTo>
                  <a:pt x="171063" y="2936912"/>
                  <a:pt x="172546" y="2939013"/>
                  <a:pt x="173782" y="2940867"/>
                </a:cubicBezTo>
                <a:cubicBezTo>
                  <a:pt x="185771" y="2957676"/>
                  <a:pt x="197883" y="2973744"/>
                  <a:pt x="209872" y="2991171"/>
                </a:cubicBezTo>
                <a:cubicBezTo>
                  <a:pt x="212839" y="2995868"/>
                  <a:pt x="216670" y="3005014"/>
                  <a:pt x="220378" y="3011812"/>
                </a:cubicBezTo>
                <a:cubicBezTo>
                  <a:pt x="223344" y="3017003"/>
                  <a:pt x="226805" y="3023183"/>
                  <a:pt x="229523" y="3026149"/>
                </a:cubicBezTo>
                <a:cubicBezTo>
                  <a:pt x="231007" y="3027756"/>
                  <a:pt x="231378" y="3023801"/>
                  <a:pt x="232119" y="3022194"/>
                </a:cubicBezTo>
                <a:cubicBezTo>
                  <a:pt x="232613" y="3021082"/>
                  <a:pt x="232860" y="3019475"/>
                  <a:pt x="233231" y="3018115"/>
                </a:cubicBezTo>
                <a:cubicBezTo>
                  <a:pt x="235085" y="3021823"/>
                  <a:pt x="237433" y="3025778"/>
                  <a:pt x="238669" y="3029116"/>
                </a:cubicBezTo>
                <a:cubicBezTo>
                  <a:pt x="245096" y="3046666"/>
                  <a:pt x="249670" y="3064464"/>
                  <a:pt x="258074" y="3081768"/>
                </a:cubicBezTo>
                <a:cubicBezTo>
                  <a:pt x="268580" y="3101914"/>
                  <a:pt x="279951" y="3121690"/>
                  <a:pt x="291322" y="3141465"/>
                </a:cubicBezTo>
                <a:lnTo>
                  <a:pt x="308502" y="3171129"/>
                </a:lnTo>
                <a:lnTo>
                  <a:pt x="326918" y="3200050"/>
                </a:lnTo>
                <a:cubicBezTo>
                  <a:pt x="328030" y="3201781"/>
                  <a:pt x="330501" y="3204500"/>
                  <a:pt x="330501" y="3204871"/>
                </a:cubicBezTo>
                <a:cubicBezTo>
                  <a:pt x="334085" y="3225635"/>
                  <a:pt x="345704" y="3224894"/>
                  <a:pt x="352749" y="3235647"/>
                </a:cubicBezTo>
                <a:cubicBezTo>
                  <a:pt x="364243" y="3253815"/>
                  <a:pt x="377221" y="3271119"/>
                  <a:pt x="389828" y="3288669"/>
                </a:cubicBezTo>
                <a:lnTo>
                  <a:pt x="400581" y="3304119"/>
                </a:lnTo>
                <a:lnTo>
                  <a:pt x="400457" y="3304119"/>
                </a:lnTo>
                <a:cubicBezTo>
                  <a:pt x="396008" y="3300658"/>
                  <a:pt x="391805" y="3298187"/>
                  <a:pt x="387109" y="3293490"/>
                </a:cubicBezTo>
                <a:cubicBezTo>
                  <a:pt x="372771" y="3278906"/>
                  <a:pt x="357074" y="3265681"/>
                  <a:pt x="343973" y="3247512"/>
                </a:cubicBezTo>
                <a:cubicBezTo>
                  <a:pt x="334827" y="3235399"/>
                  <a:pt x="326794" y="3217601"/>
                  <a:pt x="318636" y="3202399"/>
                </a:cubicBezTo>
                <a:cubicBezTo>
                  <a:pt x="312704" y="3191275"/>
                  <a:pt x="307637" y="3180028"/>
                  <a:pt x="301457" y="3169151"/>
                </a:cubicBezTo>
                <a:cubicBezTo>
                  <a:pt x="288973" y="3147274"/>
                  <a:pt x="275501" y="3125892"/>
                  <a:pt x="262647" y="3104263"/>
                </a:cubicBezTo>
                <a:cubicBezTo>
                  <a:pt x="260422" y="3100431"/>
                  <a:pt x="258692" y="3096229"/>
                  <a:pt x="256467" y="3092274"/>
                </a:cubicBezTo>
                <a:cubicBezTo>
                  <a:pt x="249052" y="3078554"/>
                  <a:pt x="242624" y="3063228"/>
                  <a:pt x="234961" y="3050622"/>
                </a:cubicBezTo>
                <a:cubicBezTo>
                  <a:pt x="224085" y="3032453"/>
                  <a:pt x="213209" y="3014531"/>
                  <a:pt x="202333" y="2996609"/>
                </a:cubicBezTo>
                <a:cubicBezTo>
                  <a:pt x="192198" y="2978194"/>
                  <a:pt x="182063" y="2959901"/>
                  <a:pt x="171928" y="2941485"/>
                </a:cubicBezTo>
                <a:cubicBezTo>
                  <a:pt x="170939" y="2939631"/>
                  <a:pt x="170074" y="2937283"/>
                  <a:pt x="167602" y="2931721"/>
                </a:cubicBezTo>
                <a:close/>
                <a:moveTo>
                  <a:pt x="289220" y="2919608"/>
                </a:moveTo>
                <a:cubicBezTo>
                  <a:pt x="292063" y="2928383"/>
                  <a:pt x="295030" y="2937283"/>
                  <a:pt x="297872" y="2945934"/>
                </a:cubicBezTo>
                <a:cubicBezTo>
                  <a:pt x="304794" y="2966822"/>
                  <a:pt x="326423" y="2988823"/>
                  <a:pt x="325311" y="3008598"/>
                </a:cubicBezTo>
                <a:cubicBezTo>
                  <a:pt x="325311" y="3008598"/>
                  <a:pt x="326547" y="3010699"/>
                  <a:pt x="327288" y="3011688"/>
                </a:cubicBezTo>
                <a:cubicBezTo>
                  <a:pt x="331244" y="3017250"/>
                  <a:pt x="335446" y="3022070"/>
                  <a:pt x="339030" y="3028250"/>
                </a:cubicBezTo>
                <a:cubicBezTo>
                  <a:pt x="357075" y="3058284"/>
                  <a:pt x="376356" y="3087700"/>
                  <a:pt x="394895" y="3117611"/>
                </a:cubicBezTo>
                <a:cubicBezTo>
                  <a:pt x="396007" y="3119465"/>
                  <a:pt x="397367" y="3122925"/>
                  <a:pt x="397367" y="3124409"/>
                </a:cubicBezTo>
                <a:cubicBezTo>
                  <a:pt x="397491" y="3126510"/>
                  <a:pt x="396625" y="3127375"/>
                  <a:pt x="396255" y="3128735"/>
                </a:cubicBezTo>
                <a:cubicBezTo>
                  <a:pt x="397738" y="3128858"/>
                  <a:pt x="398850" y="3128240"/>
                  <a:pt x="400704" y="3129476"/>
                </a:cubicBezTo>
                <a:cubicBezTo>
                  <a:pt x="402435" y="3130712"/>
                  <a:pt x="405524" y="3133555"/>
                  <a:pt x="407131" y="3136150"/>
                </a:cubicBezTo>
                <a:cubicBezTo>
                  <a:pt x="413064" y="3145667"/>
                  <a:pt x="418502" y="3155184"/>
                  <a:pt x="424188" y="3164701"/>
                </a:cubicBezTo>
                <a:cubicBezTo>
                  <a:pt x="421963" y="3164083"/>
                  <a:pt x="419862" y="3163589"/>
                  <a:pt x="417637" y="3162724"/>
                </a:cubicBezTo>
                <a:cubicBezTo>
                  <a:pt x="415536" y="3161982"/>
                  <a:pt x="413311" y="3160746"/>
                  <a:pt x="411086" y="3159634"/>
                </a:cubicBezTo>
                <a:cubicBezTo>
                  <a:pt x="414053" y="3162847"/>
                  <a:pt x="417143" y="3166185"/>
                  <a:pt x="419985" y="3169275"/>
                </a:cubicBezTo>
                <a:cubicBezTo>
                  <a:pt x="421963" y="3171376"/>
                  <a:pt x="423817" y="3172982"/>
                  <a:pt x="425671" y="3174465"/>
                </a:cubicBezTo>
                <a:lnTo>
                  <a:pt x="425794" y="3174589"/>
                </a:lnTo>
                <a:cubicBezTo>
                  <a:pt x="431480" y="3179038"/>
                  <a:pt x="437042" y="3183364"/>
                  <a:pt x="442727" y="3187814"/>
                </a:cubicBezTo>
                <a:lnTo>
                  <a:pt x="425547" y="3165937"/>
                </a:lnTo>
                <a:cubicBezTo>
                  <a:pt x="419738" y="3149128"/>
                  <a:pt x="417143" y="3131824"/>
                  <a:pt x="407626" y="3115881"/>
                </a:cubicBezTo>
                <a:cubicBezTo>
                  <a:pt x="394153" y="3091037"/>
                  <a:pt x="381547" y="3064958"/>
                  <a:pt x="367457" y="3040115"/>
                </a:cubicBezTo>
                <a:cubicBezTo>
                  <a:pt x="353615" y="3015149"/>
                  <a:pt x="340266" y="2990182"/>
                  <a:pt x="322962" y="2968676"/>
                </a:cubicBezTo>
                <a:cubicBezTo>
                  <a:pt x="314187" y="2957676"/>
                  <a:pt x="305412" y="2947418"/>
                  <a:pt x="297378" y="2935429"/>
                </a:cubicBezTo>
                <a:cubicBezTo>
                  <a:pt x="294659" y="2931473"/>
                  <a:pt x="291940" y="2924923"/>
                  <a:pt x="289220" y="2919608"/>
                </a:cubicBezTo>
                <a:close/>
                <a:moveTo>
                  <a:pt x="114938" y="2753617"/>
                </a:moveTo>
                <a:lnTo>
                  <a:pt x="114938" y="2753740"/>
                </a:lnTo>
                <a:cubicBezTo>
                  <a:pt x="118646" y="2756954"/>
                  <a:pt x="122725" y="2761280"/>
                  <a:pt x="125938" y="2764493"/>
                </a:cubicBezTo>
                <a:cubicBezTo>
                  <a:pt x="127668" y="2776977"/>
                  <a:pt x="127916" y="2778954"/>
                  <a:pt x="128163" y="2780932"/>
                </a:cubicBezTo>
                <a:lnTo>
                  <a:pt x="114320" y="2758561"/>
                </a:lnTo>
                <a:cubicBezTo>
                  <a:pt x="114444" y="2756830"/>
                  <a:pt x="114320" y="2752999"/>
                  <a:pt x="114938" y="2753617"/>
                </a:cubicBezTo>
                <a:close/>
                <a:moveTo>
                  <a:pt x="158577" y="2749539"/>
                </a:moveTo>
                <a:cubicBezTo>
                  <a:pt x="163027" y="2759921"/>
                  <a:pt x="167600" y="2770180"/>
                  <a:pt x="171679" y="2779449"/>
                </a:cubicBezTo>
                <a:lnTo>
                  <a:pt x="171802" y="2779573"/>
                </a:lnTo>
                <a:cubicBezTo>
                  <a:pt x="174274" y="2790202"/>
                  <a:pt x="176375" y="2798236"/>
                  <a:pt x="178724" y="2806023"/>
                </a:cubicBezTo>
                <a:cubicBezTo>
                  <a:pt x="171308" y="2794034"/>
                  <a:pt x="164881" y="2782292"/>
                  <a:pt x="158577" y="2768820"/>
                </a:cubicBezTo>
                <a:cubicBezTo>
                  <a:pt x="157218" y="2765977"/>
                  <a:pt x="158577" y="2756090"/>
                  <a:pt x="158577" y="2749539"/>
                </a:cubicBezTo>
                <a:close/>
                <a:moveTo>
                  <a:pt x="4090806" y="2722471"/>
                </a:moveTo>
                <a:cubicBezTo>
                  <a:pt x="4093155" y="2725437"/>
                  <a:pt x="4095132" y="2729516"/>
                  <a:pt x="4097233" y="2733224"/>
                </a:cubicBezTo>
                <a:cubicBezTo>
                  <a:pt x="4094267" y="2738292"/>
                  <a:pt x="4091301" y="2743359"/>
                  <a:pt x="4086233" y="2751887"/>
                </a:cubicBezTo>
                <a:cubicBezTo>
                  <a:pt x="4086357" y="2742123"/>
                  <a:pt x="4086357" y="2736190"/>
                  <a:pt x="4086727" y="2729640"/>
                </a:cubicBezTo>
                <a:cubicBezTo>
                  <a:pt x="4086727" y="2729145"/>
                  <a:pt x="4090436" y="2722100"/>
                  <a:pt x="4090806" y="2722471"/>
                </a:cubicBezTo>
                <a:close/>
                <a:moveTo>
                  <a:pt x="94427" y="2721235"/>
                </a:moveTo>
                <a:cubicBezTo>
                  <a:pt x="94304" y="2720153"/>
                  <a:pt x="94304" y="2719999"/>
                  <a:pt x="94550" y="2721729"/>
                </a:cubicBezTo>
                <a:lnTo>
                  <a:pt x="94433" y="2721286"/>
                </a:lnTo>
                <a:close/>
                <a:moveTo>
                  <a:pt x="118287" y="2698248"/>
                </a:moveTo>
                <a:lnTo>
                  <a:pt x="120749" y="2702818"/>
                </a:lnTo>
                <a:cubicBezTo>
                  <a:pt x="125692" y="2717650"/>
                  <a:pt x="128659" y="2724695"/>
                  <a:pt x="131254" y="2731864"/>
                </a:cubicBezTo>
                <a:cubicBezTo>
                  <a:pt x="127052" y="2723583"/>
                  <a:pt x="122602" y="2715549"/>
                  <a:pt x="118647" y="2706650"/>
                </a:cubicBezTo>
                <a:close/>
                <a:moveTo>
                  <a:pt x="118153" y="2697998"/>
                </a:moveTo>
                <a:lnTo>
                  <a:pt x="118277" y="2697998"/>
                </a:lnTo>
                <a:lnTo>
                  <a:pt x="118287" y="2698248"/>
                </a:lnTo>
                <a:close/>
                <a:moveTo>
                  <a:pt x="85653" y="2687369"/>
                </a:moveTo>
                <a:cubicBezTo>
                  <a:pt x="86764" y="2691572"/>
                  <a:pt x="87784" y="2695836"/>
                  <a:pt x="89128" y="2701212"/>
                </a:cubicBezTo>
                <a:lnTo>
                  <a:pt x="94433" y="2721286"/>
                </a:lnTo>
                <a:lnTo>
                  <a:pt x="95045" y="2726302"/>
                </a:lnTo>
                <a:cubicBezTo>
                  <a:pt x="90348" y="2716044"/>
                  <a:pt x="86764" y="2705538"/>
                  <a:pt x="82933" y="2694785"/>
                </a:cubicBezTo>
                <a:cubicBezTo>
                  <a:pt x="82562" y="2693673"/>
                  <a:pt x="84664" y="2689841"/>
                  <a:pt x="85653" y="2687369"/>
                </a:cubicBezTo>
                <a:close/>
                <a:moveTo>
                  <a:pt x="130672" y="2681143"/>
                </a:moveTo>
                <a:lnTo>
                  <a:pt x="147199" y="2717280"/>
                </a:lnTo>
                <a:cubicBezTo>
                  <a:pt x="147446" y="2717774"/>
                  <a:pt x="147075" y="2720740"/>
                  <a:pt x="147075" y="2722594"/>
                </a:cubicBezTo>
                <a:cubicBezTo>
                  <a:pt x="142008" y="2712088"/>
                  <a:pt x="136693" y="2701706"/>
                  <a:pt x="132367" y="2690830"/>
                </a:cubicBezTo>
                <a:close/>
                <a:moveTo>
                  <a:pt x="130637" y="2680942"/>
                </a:moveTo>
                <a:lnTo>
                  <a:pt x="130672" y="2681143"/>
                </a:lnTo>
                <a:lnTo>
                  <a:pt x="130637" y="2681066"/>
                </a:lnTo>
                <a:close/>
                <a:moveTo>
                  <a:pt x="4062008" y="2655605"/>
                </a:moveTo>
                <a:cubicBezTo>
                  <a:pt x="4061638" y="2658448"/>
                  <a:pt x="4061638" y="2661414"/>
                  <a:pt x="4060772" y="2664010"/>
                </a:cubicBezTo>
                <a:cubicBezTo>
                  <a:pt x="4058301" y="2671425"/>
                  <a:pt x="4055705" y="2678718"/>
                  <a:pt x="4050143" y="2694167"/>
                </a:cubicBezTo>
                <a:cubicBezTo>
                  <a:pt x="4050267" y="2694167"/>
                  <a:pt x="4050267" y="2694167"/>
                  <a:pt x="4050267" y="2694167"/>
                </a:cubicBezTo>
                <a:cubicBezTo>
                  <a:pt x="4050761" y="2702448"/>
                  <a:pt x="4051132" y="2711224"/>
                  <a:pt x="4051132" y="2720246"/>
                </a:cubicBezTo>
                <a:cubicBezTo>
                  <a:pt x="4051132" y="2720864"/>
                  <a:pt x="4049402" y="2724201"/>
                  <a:pt x="4048536" y="2726303"/>
                </a:cubicBezTo>
                <a:cubicBezTo>
                  <a:pt x="4048166" y="2716786"/>
                  <a:pt x="4047671" y="2707392"/>
                  <a:pt x="4047177" y="2696886"/>
                </a:cubicBezTo>
                <a:cubicBezTo>
                  <a:pt x="4047795" y="2696392"/>
                  <a:pt x="4049031" y="2695033"/>
                  <a:pt x="4049031" y="2695033"/>
                </a:cubicBezTo>
                <a:lnTo>
                  <a:pt x="4048907" y="2695033"/>
                </a:lnTo>
                <a:cubicBezTo>
                  <a:pt x="4051008" y="2682549"/>
                  <a:pt x="4051379" y="2677482"/>
                  <a:pt x="4052739" y="2674145"/>
                </a:cubicBezTo>
                <a:cubicBezTo>
                  <a:pt x="4055458" y="2667347"/>
                  <a:pt x="4058919" y="2661785"/>
                  <a:pt x="4062008" y="2655605"/>
                </a:cubicBezTo>
                <a:close/>
                <a:moveTo>
                  <a:pt x="124713" y="2602458"/>
                </a:moveTo>
                <a:cubicBezTo>
                  <a:pt x="125578" y="2608144"/>
                  <a:pt x="126567" y="2613705"/>
                  <a:pt x="127803" y="2619391"/>
                </a:cubicBezTo>
                <a:cubicBezTo>
                  <a:pt x="129161" y="2625818"/>
                  <a:pt x="130521" y="2632616"/>
                  <a:pt x="132499" y="2638796"/>
                </a:cubicBezTo>
                <a:lnTo>
                  <a:pt x="132376" y="2638672"/>
                </a:lnTo>
                <a:cubicBezTo>
                  <a:pt x="140161" y="2662650"/>
                  <a:pt x="147330" y="2686628"/>
                  <a:pt x="155982" y="2710235"/>
                </a:cubicBezTo>
                <a:cubicBezTo>
                  <a:pt x="157094" y="2713077"/>
                  <a:pt x="156723" y="2717033"/>
                  <a:pt x="156971" y="2720493"/>
                </a:cubicBezTo>
                <a:cubicBezTo>
                  <a:pt x="153386" y="2712089"/>
                  <a:pt x="149555" y="2703808"/>
                  <a:pt x="146341" y="2695280"/>
                </a:cubicBezTo>
                <a:lnTo>
                  <a:pt x="147948" y="2692313"/>
                </a:lnTo>
                <a:cubicBezTo>
                  <a:pt x="139421" y="2669324"/>
                  <a:pt x="130892" y="2646335"/>
                  <a:pt x="122241" y="2623222"/>
                </a:cubicBezTo>
                <a:cubicBezTo>
                  <a:pt x="120881" y="2619267"/>
                  <a:pt x="119027" y="2611233"/>
                  <a:pt x="119398" y="2609874"/>
                </a:cubicBezTo>
                <a:cubicBezTo>
                  <a:pt x="120634" y="2606042"/>
                  <a:pt x="122859" y="2604806"/>
                  <a:pt x="124713" y="2602458"/>
                </a:cubicBezTo>
                <a:close/>
                <a:moveTo>
                  <a:pt x="55887" y="2550322"/>
                </a:moveTo>
                <a:cubicBezTo>
                  <a:pt x="59607" y="2549342"/>
                  <a:pt x="63500" y="2561486"/>
                  <a:pt x="66004" y="2578357"/>
                </a:cubicBezTo>
                <a:cubicBezTo>
                  <a:pt x="70453" y="2613335"/>
                  <a:pt x="82195" y="2643122"/>
                  <a:pt x="93441" y="2674021"/>
                </a:cubicBezTo>
                <a:cubicBezTo>
                  <a:pt x="95419" y="2679583"/>
                  <a:pt x="96778" y="2686010"/>
                  <a:pt x="98385" y="2692066"/>
                </a:cubicBezTo>
                <a:lnTo>
                  <a:pt x="93688" y="2689470"/>
                </a:lnTo>
                <a:cubicBezTo>
                  <a:pt x="98756" y="2704426"/>
                  <a:pt x="104070" y="2719257"/>
                  <a:pt x="110250" y="2733718"/>
                </a:cubicBezTo>
                <a:lnTo>
                  <a:pt x="110374" y="2733595"/>
                </a:lnTo>
                <a:cubicBezTo>
                  <a:pt x="112104" y="2737797"/>
                  <a:pt x="114082" y="2741505"/>
                  <a:pt x="115936" y="2745336"/>
                </a:cubicBezTo>
                <a:cubicBezTo>
                  <a:pt x="114453" y="2745336"/>
                  <a:pt x="113340" y="2746820"/>
                  <a:pt x="111486" y="2745336"/>
                </a:cubicBezTo>
                <a:cubicBezTo>
                  <a:pt x="110374" y="2744471"/>
                  <a:pt x="107902" y="2739404"/>
                  <a:pt x="106790" y="2736066"/>
                </a:cubicBezTo>
                <a:cubicBezTo>
                  <a:pt x="100981" y="2719628"/>
                  <a:pt x="96284" y="2702819"/>
                  <a:pt x="91711" y="2686010"/>
                </a:cubicBezTo>
                <a:lnTo>
                  <a:pt x="73419" y="2635211"/>
                </a:lnTo>
                <a:cubicBezTo>
                  <a:pt x="73171" y="2634593"/>
                  <a:pt x="72924" y="2633481"/>
                  <a:pt x="72801" y="2633234"/>
                </a:cubicBezTo>
                <a:cubicBezTo>
                  <a:pt x="66497" y="2624335"/>
                  <a:pt x="57970" y="2614818"/>
                  <a:pt x="67239" y="2608885"/>
                </a:cubicBezTo>
                <a:cubicBezTo>
                  <a:pt x="63283" y="2599245"/>
                  <a:pt x="59206" y="2589851"/>
                  <a:pt x="55250" y="2580210"/>
                </a:cubicBezTo>
                <a:cubicBezTo>
                  <a:pt x="52407" y="2573413"/>
                  <a:pt x="49688" y="2566491"/>
                  <a:pt x="46845" y="2559570"/>
                </a:cubicBezTo>
                <a:cubicBezTo>
                  <a:pt x="48699" y="2558457"/>
                  <a:pt x="51294" y="2559199"/>
                  <a:pt x="52283" y="2555986"/>
                </a:cubicBezTo>
                <a:cubicBezTo>
                  <a:pt x="53427" y="2552433"/>
                  <a:pt x="54647" y="2550648"/>
                  <a:pt x="55887" y="2550322"/>
                </a:cubicBezTo>
                <a:close/>
                <a:moveTo>
                  <a:pt x="96532" y="2532255"/>
                </a:moveTo>
                <a:cubicBezTo>
                  <a:pt x="102464" y="2545727"/>
                  <a:pt x="108273" y="2561053"/>
                  <a:pt x="113835" y="2576379"/>
                </a:cubicBezTo>
                <a:cubicBezTo>
                  <a:pt x="114082" y="2577244"/>
                  <a:pt x="114082" y="2579839"/>
                  <a:pt x="113959" y="2582188"/>
                </a:cubicBezTo>
                <a:cubicBezTo>
                  <a:pt x="113835" y="2584536"/>
                  <a:pt x="113588" y="2586637"/>
                  <a:pt x="113588" y="2586637"/>
                </a:cubicBezTo>
                <a:cubicBezTo>
                  <a:pt x="108026" y="2577491"/>
                  <a:pt x="102588" y="2567727"/>
                  <a:pt x="97026" y="2557839"/>
                </a:cubicBezTo>
                <a:lnTo>
                  <a:pt x="91217" y="2540288"/>
                </a:lnTo>
                <a:cubicBezTo>
                  <a:pt x="93071" y="2537322"/>
                  <a:pt x="95543" y="2530030"/>
                  <a:pt x="96532" y="2532255"/>
                </a:cubicBezTo>
                <a:close/>
                <a:moveTo>
                  <a:pt x="4082525" y="2524345"/>
                </a:moveTo>
                <a:cubicBezTo>
                  <a:pt x="4082772" y="2529165"/>
                  <a:pt x="4083761" y="2533615"/>
                  <a:pt x="4083019" y="2539053"/>
                </a:cubicBezTo>
                <a:cubicBezTo>
                  <a:pt x="4080795" y="2555121"/>
                  <a:pt x="4076716" y="2571188"/>
                  <a:pt x="4073379" y="2587379"/>
                </a:cubicBezTo>
                <a:cubicBezTo>
                  <a:pt x="4073008" y="2588986"/>
                  <a:pt x="4071648" y="2590840"/>
                  <a:pt x="4070783" y="2592570"/>
                </a:cubicBezTo>
                <a:lnTo>
                  <a:pt x="4072761" y="2571188"/>
                </a:lnTo>
                <a:lnTo>
                  <a:pt x="4074738" y="2569334"/>
                </a:lnTo>
                <a:cubicBezTo>
                  <a:pt x="4076469" y="2559447"/>
                  <a:pt x="4078817" y="2549682"/>
                  <a:pt x="4080177" y="2539795"/>
                </a:cubicBezTo>
                <a:close/>
                <a:moveTo>
                  <a:pt x="46092" y="2509760"/>
                </a:moveTo>
                <a:cubicBezTo>
                  <a:pt x="48811" y="2518535"/>
                  <a:pt x="50912" y="2522738"/>
                  <a:pt x="51530" y="2526075"/>
                </a:cubicBezTo>
                <a:cubicBezTo>
                  <a:pt x="52272" y="2530895"/>
                  <a:pt x="52148" y="2535221"/>
                  <a:pt x="52272" y="2539670"/>
                </a:cubicBezTo>
                <a:lnTo>
                  <a:pt x="52148" y="2539547"/>
                </a:lnTo>
                <a:cubicBezTo>
                  <a:pt x="50789" y="2535963"/>
                  <a:pt x="48935" y="2532378"/>
                  <a:pt x="48070" y="2528670"/>
                </a:cubicBezTo>
                <a:cubicBezTo>
                  <a:pt x="47081" y="2524221"/>
                  <a:pt x="46834" y="2519524"/>
                  <a:pt x="46092" y="2509760"/>
                </a:cubicBezTo>
                <a:close/>
                <a:moveTo>
                  <a:pt x="4147043" y="2500614"/>
                </a:moveTo>
                <a:cubicBezTo>
                  <a:pt x="4148650" y="2501726"/>
                  <a:pt x="4150009" y="2504569"/>
                  <a:pt x="4151369" y="2506670"/>
                </a:cubicBezTo>
                <a:lnTo>
                  <a:pt x="4147167" y="2516434"/>
                </a:lnTo>
                <a:lnTo>
                  <a:pt x="4147011" y="2516668"/>
                </a:lnTo>
                <a:lnTo>
                  <a:pt x="4139874" y="2568592"/>
                </a:lnTo>
                <a:cubicBezTo>
                  <a:pt x="4139627" y="2570322"/>
                  <a:pt x="4137896" y="2572794"/>
                  <a:pt x="4136907" y="2574895"/>
                </a:cubicBezTo>
                <a:lnTo>
                  <a:pt x="4136907" y="2574772"/>
                </a:lnTo>
                <a:cubicBezTo>
                  <a:pt x="4136784" y="2570446"/>
                  <a:pt x="4135795" y="2566244"/>
                  <a:pt x="4136784" y="2561918"/>
                </a:cubicBezTo>
                <a:cubicBezTo>
                  <a:pt x="4139874" y="2547210"/>
                  <a:pt x="4143087" y="2532378"/>
                  <a:pt x="4146301" y="2517546"/>
                </a:cubicBezTo>
                <a:lnTo>
                  <a:pt x="4146394" y="2517407"/>
                </a:lnTo>
                <a:lnTo>
                  <a:pt x="4143706" y="2505187"/>
                </a:lnTo>
                <a:cubicBezTo>
                  <a:pt x="4144942" y="2503580"/>
                  <a:pt x="4146425" y="2500119"/>
                  <a:pt x="4147043" y="2500614"/>
                </a:cubicBezTo>
                <a:close/>
                <a:moveTo>
                  <a:pt x="171557" y="2439310"/>
                </a:moveTo>
                <a:lnTo>
                  <a:pt x="169828" y="2441905"/>
                </a:lnTo>
                <a:cubicBezTo>
                  <a:pt x="173164" y="2457355"/>
                  <a:pt x="176377" y="2472928"/>
                  <a:pt x="179714" y="2488254"/>
                </a:cubicBezTo>
                <a:cubicBezTo>
                  <a:pt x="180332" y="2491097"/>
                  <a:pt x="182310" y="2492951"/>
                  <a:pt x="183670" y="2495176"/>
                </a:cubicBezTo>
                <a:cubicBezTo>
                  <a:pt x="182928" y="2486895"/>
                  <a:pt x="184040" y="2477625"/>
                  <a:pt x="182310" y="2470703"/>
                </a:cubicBezTo>
                <a:cubicBezTo>
                  <a:pt x="179591" y="2459456"/>
                  <a:pt x="175265" y="2449692"/>
                  <a:pt x="171557" y="2439310"/>
                </a:cubicBezTo>
                <a:close/>
                <a:moveTo>
                  <a:pt x="26933" y="2429916"/>
                </a:moveTo>
                <a:cubicBezTo>
                  <a:pt x="28787" y="2436096"/>
                  <a:pt x="30270" y="2439557"/>
                  <a:pt x="30517" y="2442152"/>
                </a:cubicBezTo>
                <a:cubicBezTo>
                  <a:pt x="31135" y="2448703"/>
                  <a:pt x="31382" y="2454882"/>
                  <a:pt x="31753" y="2461186"/>
                </a:cubicBezTo>
                <a:cubicBezTo>
                  <a:pt x="30146" y="2454635"/>
                  <a:pt x="28292" y="2448208"/>
                  <a:pt x="26933" y="2441534"/>
                </a:cubicBezTo>
                <a:cubicBezTo>
                  <a:pt x="26438" y="2438815"/>
                  <a:pt x="26933" y="2435601"/>
                  <a:pt x="26933" y="2430040"/>
                </a:cubicBezTo>
                <a:close/>
                <a:moveTo>
                  <a:pt x="23102" y="2403343"/>
                </a:moveTo>
                <a:cubicBezTo>
                  <a:pt x="25450" y="2411253"/>
                  <a:pt x="27304" y="2419163"/>
                  <a:pt x="30147" y="2426950"/>
                </a:cubicBezTo>
                <a:cubicBezTo>
                  <a:pt x="27180" y="2422995"/>
                  <a:pt x="24338" y="2419040"/>
                  <a:pt x="21742" y="2415085"/>
                </a:cubicBezTo>
                <a:close/>
                <a:moveTo>
                  <a:pt x="22982" y="2402601"/>
                </a:moveTo>
                <a:cubicBezTo>
                  <a:pt x="23106" y="2402848"/>
                  <a:pt x="23106" y="2403219"/>
                  <a:pt x="23106" y="2403219"/>
                </a:cubicBezTo>
                <a:lnTo>
                  <a:pt x="23106" y="2403343"/>
                </a:lnTo>
                <a:cubicBezTo>
                  <a:pt x="22982" y="2403219"/>
                  <a:pt x="22982" y="2402972"/>
                  <a:pt x="22982" y="2402972"/>
                </a:cubicBezTo>
                <a:close/>
                <a:moveTo>
                  <a:pt x="18162" y="2370095"/>
                </a:moveTo>
                <a:lnTo>
                  <a:pt x="22982" y="2402601"/>
                </a:lnTo>
                <a:cubicBezTo>
                  <a:pt x="22487" y="2400994"/>
                  <a:pt x="21993" y="2399388"/>
                  <a:pt x="21622" y="2397657"/>
                </a:cubicBezTo>
                <a:cubicBezTo>
                  <a:pt x="19892" y="2388882"/>
                  <a:pt x="18038" y="2380107"/>
                  <a:pt x="16308" y="2371208"/>
                </a:cubicBezTo>
                <a:lnTo>
                  <a:pt x="16184" y="2371208"/>
                </a:lnTo>
                <a:close/>
                <a:moveTo>
                  <a:pt x="4133200" y="2318060"/>
                </a:moveTo>
                <a:cubicBezTo>
                  <a:pt x="4133571" y="2317690"/>
                  <a:pt x="4133941" y="2321274"/>
                  <a:pt x="4134807" y="2325476"/>
                </a:cubicBezTo>
                <a:cubicBezTo>
                  <a:pt x="4132335" y="2329926"/>
                  <a:pt x="4130357" y="2335117"/>
                  <a:pt x="4128874" y="2335364"/>
                </a:cubicBezTo>
                <a:cubicBezTo>
                  <a:pt x="4127638" y="2335611"/>
                  <a:pt x="4126896" y="2330173"/>
                  <a:pt x="4125908" y="2327206"/>
                </a:cubicBezTo>
                <a:lnTo>
                  <a:pt x="4125784" y="2327206"/>
                </a:lnTo>
                <a:cubicBezTo>
                  <a:pt x="4128256" y="2324117"/>
                  <a:pt x="4130728" y="2320656"/>
                  <a:pt x="4133200" y="2318060"/>
                </a:cubicBezTo>
                <a:close/>
                <a:moveTo>
                  <a:pt x="4132458" y="2299892"/>
                </a:moveTo>
                <a:cubicBezTo>
                  <a:pt x="4133323" y="2299769"/>
                  <a:pt x="4133818" y="2303353"/>
                  <a:pt x="4134559" y="2305207"/>
                </a:cubicBezTo>
                <a:cubicBezTo>
                  <a:pt x="4133447" y="2308297"/>
                  <a:pt x="4132334" y="2311387"/>
                  <a:pt x="4130728" y="2316083"/>
                </a:cubicBezTo>
                <a:cubicBezTo>
                  <a:pt x="4129863" y="2311139"/>
                  <a:pt x="4129368" y="2308050"/>
                  <a:pt x="4128750" y="2304836"/>
                </a:cubicBezTo>
                <a:cubicBezTo>
                  <a:pt x="4129986" y="2302982"/>
                  <a:pt x="4131346" y="2299892"/>
                  <a:pt x="4132458" y="2299892"/>
                </a:cubicBezTo>
                <a:close/>
                <a:moveTo>
                  <a:pt x="4079064" y="2259229"/>
                </a:moveTo>
                <a:cubicBezTo>
                  <a:pt x="4077828" y="2262689"/>
                  <a:pt x="4075727" y="2265903"/>
                  <a:pt x="4075357" y="2269487"/>
                </a:cubicBezTo>
                <a:cubicBezTo>
                  <a:pt x="4073502" y="2287903"/>
                  <a:pt x="4071525" y="2306196"/>
                  <a:pt x="4069671" y="2324612"/>
                </a:cubicBezTo>
                <a:cubicBezTo>
                  <a:pt x="4068188" y="2342533"/>
                  <a:pt x="4064727" y="2360084"/>
                  <a:pt x="4062008" y="2377758"/>
                </a:cubicBezTo>
                <a:lnTo>
                  <a:pt x="4053480" y="2430781"/>
                </a:lnTo>
                <a:cubicBezTo>
                  <a:pt x="4046806" y="2466007"/>
                  <a:pt x="4039019" y="2500861"/>
                  <a:pt x="4032098" y="2535963"/>
                </a:cubicBezTo>
                <a:cubicBezTo>
                  <a:pt x="4027401" y="2554997"/>
                  <a:pt x="4023199" y="2574031"/>
                  <a:pt x="4019243" y="2593065"/>
                </a:cubicBezTo>
                <a:cubicBezTo>
                  <a:pt x="4015041" y="2612098"/>
                  <a:pt x="4011951" y="2631380"/>
                  <a:pt x="4006389" y="2650166"/>
                </a:cubicBezTo>
                <a:cubicBezTo>
                  <a:pt x="4002805" y="2663638"/>
                  <a:pt x="3997985" y="2677481"/>
                  <a:pt x="3994895" y="2690583"/>
                </a:cubicBezTo>
                <a:cubicBezTo>
                  <a:pt x="3992176" y="2701830"/>
                  <a:pt x="3991187" y="2712336"/>
                  <a:pt x="3989456" y="2723089"/>
                </a:cubicBezTo>
                <a:cubicBezTo>
                  <a:pt x="3988962" y="2725932"/>
                  <a:pt x="3988839" y="2728774"/>
                  <a:pt x="3987479" y="2736190"/>
                </a:cubicBezTo>
                <a:cubicBezTo>
                  <a:pt x="3991310" y="2727044"/>
                  <a:pt x="3992917" y="2722347"/>
                  <a:pt x="3994400" y="2717774"/>
                </a:cubicBezTo>
                <a:lnTo>
                  <a:pt x="4010097" y="2667470"/>
                </a:lnTo>
                <a:cubicBezTo>
                  <a:pt x="4015288" y="2650661"/>
                  <a:pt x="4020850" y="2633975"/>
                  <a:pt x="4024929" y="2616919"/>
                </a:cubicBezTo>
                <a:cubicBezTo>
                  <a:pt x="4030614" y="2595413"/>
                  <a:pt x="4037412" y="2573907"/>
                  <a:pt x="4042727" y="2552401"/>
                </a:cubicBezTo>
                <a:cubicBezTo>
                  <a:pt x="4046929" y="2536581"/>
                  <a:pt x="4047053" y="2520142"/>
                  <a:pt x="4050513" y="2504198"/>
                </a:cubicBezTo>
                <a:lnTo>
                  <a:pt x="4059165" y="2462793"/>
                </a:lnTo>
                <a:lnTo>
                  <a:pt x="4063615" y="2442152"/>
                </a:lnTo>
                <a:lnTo>
                  <a:pt x="4067075" y="2421264"/>
                </a:lnTo>
                <a:cubicBezTo>
                  <a:pt x="4071525" y="2393332"/>
                  <a:pt x="4076469" y="2365522"/>
                  <a:pt x="4080300" y="2337589"/>
                </a:cubicBezTo>
                <a:cubicBezTo>
                  <a:pt x="4082154" y="2320286"/>
                  <a:pt x="4085986" y="2297915"/>
                  <a:pt x="4078076" y="2294330"/>
                </a:cubicBezTo>
                <a:lnTo>
                  <a:pt x="4077705" y="2293960"/>
                </a:lnTo>
                <a:cubicBezTo>
                  <a:pt x="4077210" y="2293836"/>
                  <a:pt x="4077087" y="2291364"/>
                  <a:pt x="4076840" y="2289881"/>
                </a:cubicBezTo>
                <a:cubicBezTo>
                  <a:pt x="4077705" y="2288892"/>
                  <a:pt x="4078570" y="2288150"/>
                  <a:pt x="4079435" y="2286791"/>
                </a:cubicBezTo>
                <a:cubicBezTo>
                  <a:pt x="4080424" y="2285184"/>
                  <a:pt x="4081536" y="2282959"/>
                  <a:pt x="4082525" y="2280982"/>
                </a:cubicBezTo>
                <a:close/>
                <a:moveTo>
                  <a:pt x="4084997" y="2200520"/>
                </a:moveTo>
                <a:cubicBezTo>
                  <a:pt x="4083885" y="2205340"/>
                  <a:pt x="4082401" y="2209666"/>
                  <a:pt x="4081783" y="2214857"/>
                </a:cubicBezTo>
                <a:cubicBezTo>
                  <a:pt x="4081598" y="2216835"/>
                  <a:pt x="4081660" y="2219059"/>
                  <a:pt x="4081830" y="2222705"/>
                </a:cubicBezTo>
                <a:lnTo>
                  <a:pt x="4082495" y="2238370"/>
                </a:lnTo>
                <a:lnTo>
                  <a:pt x="4082401" y="2239082"/>
                </a:lnTo>
                <a:lnTo>
                  <a:pt x="4082525" y="2239082"/>
                </a:lnTo>
                <a:lnTo>
                  <a:pt x="4082495" y="2238370"/>
                </a:lnTo>
                <a:lnTo>
                  <a:pt x="4084781" y="2221022"/>
                </a:lnTo>
                <a:cubicBezTo>
                  <a:pt x="4085337" y="2216804"/>
                  <a:pt x="4085677" y="2213931"/>
                  <a:pt x="4085862" y="2211026"/>
                </a:cubicBezTo>
                <a:cubicBezTo>
                  <a:pt x="4085986" y="2207565"/>
                  <a:pt x="4085244" y="2204104"/>
                  <a:pt x="4084997" y="2200520"/>
                </a:cubicBezTo>
                <a:close/>
                <a:moveTo>
                  <a:pt x="2101" y="2196564"/>
                </a:moveTo>
                <a:cubicBezTo>
                  <a:pt x="5809" y="2204722"/>
                  <a:pt x="8899" y="2213621"/>
                  <a:pt x="12978" y="2222520"/>
                </a:cubicBezTo>
                <a:cubicBezTo>
                  <a:pt x="10877" y="2233891"/>
                  <a:pt x="10382" y="2236734"/>
                  <a:pt x="9888" y="2239576"/>
                </a:cubicBezTo>
                <a:cubicBezTo>
                  <a:pt x="6303" y="2227217"/>
                  <a:pt x="2719" y="2214733"/>
                  <a:pt x="0" y="2202250"/>
                </a:cubicBezTo>
                <a:cubicBezTo>
                  <a:pt x="742" y="2200272"/>
                  <a:pt x="1730" y="2195823"/>
                  <a:pt x="2101" y="2196564"/>
                </a:cubicBezTo>
                <a:close/>
                <a:moveTo>
                  <a:pt x="43511" y="2166407"/>
                </a:moveTo>
                <a:cubicBezTo>
                  <a:pt x="44500" y="2168879"/>
                  <a:pt x="45860" y="2170857"/>
                  <a:pt x="46230" y="2173946"/>
                </a:cubicBezTo>
                <a:cubicBezTo>
                  <a:pt x="48826" y="2196317"/>
                  <a:pt x="50927" y="2218812"/>
                  <a:pt x="54882" y="2241183"/>
                </a:cubicBezTo>
                <a:cubicBezTo>
                  <a:pt x="55129" y="2242543"/>
                  <a:pt x="55624" y="2244891"/>
                  <a:pt x="55624" y="2244891"/>
                </a:cubicBezTo>
                <a:cubicBezTo>
                  <a:pt x="62422" y="2239700"/>
                  <a:pt x="62669" y="2261082"/>
                  <a:pt x="64399" y="2272824"/>
                </a:cubicBezTo>
                <a:cubicBezTo>
                  <a:pt x="67613" y="2293094"/>
                  <a:pt x="69590" y="2314229"/>
                  <a:pt x="73298" y="2334870"/>
                </a:cubicBezTo>
                <a:cubicBezTo>
                  <a:pt x="73422" y="2336230"/>
                  <a:pt x="70332" y="2339319"/>
                  <a:pt x="68602" y="2340679"/>
                </a:cubicBezTo>
                <a:cubicBezTo>
                  <a:pt x="67489" y="2341544"/>
                  <a:pt x="66006" y="2339814"/>
                  <a:pt x="65141" y="2340926"/>
                </a:cubicBezTo>
                <a:cubicBezTo>
                  <a:pt x="64770" y="2341421"/>
                  <a:pt x="65017" y="2346117"/>
                  <a:pt x="65388" y="2348836"/>
                </a:cubicBezTo>
                <a:cubicBezTo>
                  <a:pt x="66377" y="2355634"/>
                  <a:pt x="67736" y="2362185"/>
                  <a:pt x="68972" y="2368859"/>
                </a:cubicBezTo>
                <a:cubicBezTo>
                  <a:pt x="67736" y="2366387"/>
                  <a:pt x="66377" y="2363174"/>
                  <a:pt x="65017" y="2361691"/>
                </a:cubicBezTo>
                <a:cubicBezTo>
                  <a:pt x="64523" y="2361073"/>
                  <a:pt x="63410" y="2364162"/>
                  <a:pt x="63534" y="2364904"/>
                </a:cubicBezTo>
                <a:cubicBezTo>
                  <a:pt x="67860" y="2386904"/>
                  <a:pt x="72186" y="2409028"/>
                  <a:pt x="76512" y="2430658"/>
                </a:cubicBezTo>
                <a:cubicBezTo>
                  <a:pt x="80961" y="2456860"/>
                  <a:pt x="85287" y="2456860"/>
                  <a:pt x="90602" y="2458591"/>
                </a:cubicBezTo>
                <a:cubicBezTo>
                  <a:pt x="90973" y="2458591"/>
                  <a:pt x="91838" y="2463040"/>
                  <a:pt x="92579" y="2465389"/>
                </a:cubicBezTo>
                <a:cubicBezTo>
                  <a:pt x="91343" y="2466130"/>
                  <a:pt x="90231" y="2466872"/>
                  <a:pt x="87141" y="2468849"/>
                </a:cubicBezTo>
                <a:cubicBezTo>
                  <a:pt x="89242" y="2480467"/>
                  <a:pt x="91714" y="2495546"/>
                  <a:pt x="94681" y="2510378"/>
                </a:cubicBezTo>
                <a:cubicBezTo>
                  <a:pt x="95916" y="2515322"/>
                  <a:pt x="98265" y="2519895"/>
                  <a:pt x="100119" y="2524715"/>
                </a:cubicBezTo>
                <a:cubicBezTo>
                  <a:pt x="98265" y="2525333"/>
                  <a:pt x="96658" y="2528547"/>
                  <a:pt x="94681" y="2525951"/>
                </a:cubicBezTo>
                <a:cubicBezTo>
                  <a:pt x="92209" y="2522490"/>
                  <a:pt x="88501" y="2515198"/>
                  <a:pt x="86647" y="2508153"/>
                </a:cubicBezTo>
                <a:cubicBezTo>
                  <a:pt x="80343" y="2484299"/>
                  <a:pt x="73669" y="2460197"/>
                  <a:pt x="68725" y="2435478"/>
                </a:cubicBezTo>
                <a:cubicBezTo>
                  <a:pt x="64646" y="2417186"/>
                  <a:pt x="62298" y="2398522"/>
                  <a:pt x="59950" y="2379983"/>
                </a:cubicBezTo>
                <a:cubicBezTo>
                  <a:pt x="57478" y="2361443"/>
                  <a:pt x="55377" y="2342780"/>
                  <a:pt x="53399" y="2324364"/>
                </a:cubicBezTo>
                <a:cubicBezTo>
                  <a:pt x="52163" y="2316948"/>
                  <a:pt x="48702" y="2290375"/>
                  <a:pt x="56736" y="2298409"/>
                </a:cubicBezTo>
                <a:cubicBezTo>
                  <a:pt x="54635" y="2289881"/>
                  <a:pt x="52163" y="2281723"/>
                  <a:pt x="50804" y="2272577"/>
                </a:cubicBezTo>
                <a:cubicBezTo>
                  <a:pt x="50062" y="2267880"/>
                  <a:pt x="51174" y="2261082"/>
                  <a:pt x="51545" y="2255521"/>
                </a:cubicBezTo>
                <a:lnTo>
                  <a:pt x="51669" y="2255644"/>
                </a:lnTo>
                <a:cubicBezTo>
                  <a:pt x="52040" y="2252060"/>
                  <a:pt x="52534" y="2249094"/>
                  <a:pt x="53028" y="2245756"/>
                </a:cubicBezTo>
                <a:cubicBezTo>
                  <a:pt x="47837" y="2240565"/>
                  <a:pt x="46230" y="2228700"/>
                  <a:pt x="44994" y="2216093"/>
                </a:cubicBezTo>
                <a:cubicBezTo>
                  <a:pt x="44376" y="2203486"/>
                  <a:pt x="44253" y="2189890"/>
                  <a:pt x="41287" y="2180992"/>
                </a:cubicBezTo>
                <a:cubicBezTo>
                  <a:pt x="41039" y="2180374"/>
                  <a:pt x="42646" y="2171475"/>
                  <a:pt x="43511" y="2166407"/>
                </a:cubicBezTo>
                <a:close/>
                <a:moveTo>
                  <a:pt x="34726" y="2086687"/>
                </a:moveTo>
                <a:cubicBezTo>
                  <a:pt x="36455" y="2095833"/>
                  <a:pt x="37939" y="2105103"/>
                  <a:pt x="40781" y="2119069"/>
                </a:cubicBezTo>
                <a:cubicBezTo>
                  <a:pt x="40041" y="2119811"/>
                  <a:pt x="38681" y="2122159"/>
                  <a:pt x="38434" y="2121171"/>
                </a:cubicBezTo>
                <a:cubicBezTo>
                  <a:pt x="35961" y="2113013"/>
                  <a:pt x="34601" y="2104361"/>
                  <a:pt x="32872" y="2095215"/>
                </a:cubicBezTo>
                <a:cubicBezTo>
                  <a:pt x="32748" y="2094226"/>
                  <a:pt x="34108" y="2089653"/>
                  <a:pt x="34726" y="2086687"/>
                </a:cubicBezTo>
                <a:close/>
                <a:moveTo>
                  <a:pt x="4155200" y="2061844"/>
                </a:moveTo>
                <a:cubicBezTo>
                  <a:pt x="4155447" y="2067530"/>
                  <a:pt x="4155447" y="2073709"/>
                  <a:pt x="4156065" y="2078777"/>
                </a:cubicBezTo>
                <a:cubicBezTo>
                  <a:pt x="4156313" y="2080631"/>
                  <a:pt x="4158166" y="2079766"/>
                  <a:pt x="4159279" y="2080136"/>
                </a:cubicBezTo>
                <a:close/>
                <a:moveTo>
                  <a:pt x="8523" y="1997451"/>
                </a:moveTo>
                <a:lnTo>
                  <a:pt x="8523" y="1997575"/>
                </a:lnTo>
                <a:lnTo>
                  <a:pt x="8517" y="1997471"/>
                </a:lnTo>
                <a:close/>
                <a:moveTo>
                  <a:pt x="7040" y="1970878"/>
                </a:moveTo>
                <a:lnTo>
                  <a:pt x="8517" y="1997471"/>
                </a:lnTo>
                <a:lnTo>
                  <a:pt x="6546" y="2004249"/>
                </a:lnTo>
                <a:lnTo>
                  <a:pt x="1849" y="1983608"/>
                </a:lnTo>
                <a:cubicBezTo>
                  <a:pt x="3332" y="1980148"/>
                  <a:pt x="4692" y="1976687"/>
                  <a:pt x="7040" y="1970878"/>
                </a:cubicBezTo>
                <a:close/>
                <a:moveTo>
                  <a:pt x="4168178" y="1926754"/>
                </a:moveTo>
                <a:cubicBezTo>
                  <a:pt x="4170156" y="1936271"/>
                  <a:pt x="4172998" y="1945417"/>
                  <a:pt x="4173987" y="1955429"/>
                </a:cubicBezTo>
                <a:cubicBezTo>
                  <a:pt x="4174358" y="1958024"/>
                  <a:pt x="4172380" y="1964574"/>
                  <a:pt x="4171145" y="1966675"/>
                </a:cubicBezTo>
                <a:cubicBezTo>
                  <a:pt x="4170156" y="1968406"/>
                  <a:pt x="4168425" y="1966305"/>
                  <a:pt x="4169290" y="1966552"/>
                </a:cubicBezTo>
                <a:lnTo>
                  <a:pt x="4169167" y="1966428"/>
                </a:lnTo>
                <a:cubicBezTo>
                  <a:pt x="4169414" y="1946653"/>
                  <a:pt x="4168549" y="1936642"/>
                  <a:pt x="4168178" y="1926754"/>
                </a:cubicBezTo>
                <a:close/>
                <a:moveTo>
                  <a:pt x="13833" y="1879786"/>
                </a:moveTo>
                <a:cubicBezTo>
                  <a:pt x="13709" y="1883494"/>
                  <a:pt x="13586" y="1887325"/>
                  <a:pt x="13586" y="1893382"/>
                </a:cubicBezTo>
                <a:cubicBezTo>
                  <a:pt x="11979" y="1899191"/>
                  <a:pt x="10002" y="1905865"/>
                  <a:pt x="8395" y="1912663"/>
                </a:cubicBezTo>
                <a:cubicBezTo>
                  <a:pt x="8148" y="1910933"/>
                  <a:pt x="7653" y="1908708"/>
                  <a:pt x="7900" y="1907595"/>
                </a:cubicBezTo>
                <a:cubicBezTo>
                  <a:pt x="9878" y="1898202"/>
                  <a:pt x="11855" y="1889056"/>
                  <a:pt x="13833" y="1879786"/>
                </a:cubicBezTo>
                <a:close/>
                <a:moveTo>
                  <a:pt x="55595" y="1868035"/>
                </a:moveTo>
                <a:lnTo>
                  <a:pt x="55615" y="1868293"/>
                </a:lnTo>
                <a:lnTo>
                  <a:pt x="55491" y="1868293"/>
                </a:lnTo>
                <a:close/>
                <a:moveTo>
                  <a:pt x="57098" y="1841350"/>
                </a:moveTo>
                <a:cubicBezTo>
                  <a:pt x="57963" y="1846169"/>
                  <a:pt x="58705" y="1850867"/>
                  <a:pt x="59817" y="1857540"/>
                </a:cubicBezTo>
                <a:lnTo>
                  <a:pt x="55595" y="1868035"/>
                </a:lnTo>
                <a:lnTo>
                  <a:pt x="54132" y="1849260"/>
                </a:lnTo>
                <a:cubicBezTo>
                  <a:pt x="54008" y="1848023"/>
                  <a:pt x="55985" y="1844068"/>
                  <a:pt x="57098" y="1841350"/>
                </a:cubicBezTo>
                <a:close/>
                <a:moveTo>
                  <a:pt x="4171887" y="1818113"/>
                </a:moveTo>
                <a:cubicBezTo>
                  <a:pt x="4174235" y="1824169"/>
                  <a:pt x="4176707" y="1830596"/>
                  <a:pt x="4178684" y="1837889"/>
                </a:cubicBezTo>
                <a:lnTo>
                  <a:pt x="4178808" y="1837889"/>
                </a:lnTo>
                <a:cubicBezTo>
                  <a:pt x="4179426" y="1840359"/>
                  <a:pt x="4178931" y="1845799"/>
                  <a:pt x="4178561" y="1849507"/>
                </a:cubicBezTo>
                <a:cubicBezTo>
                  <a:pt x="4175594" y="1839865"/>
                  <a:pt x="4172628" y="1831585"/>
                  <a:pt x="4169909" y="1823304"/>
                </a:cubicBezTo>
                <a:cubicBezTo>
                  <a:pt x="4170527" y="1821450"/>
                  <a:pt x="4171639" y="1817371"/>
                  <a:pt x="4171887" y="1818113"/>
                </a:cubicBezTo>
                <a:close/>
                <a:moveTo>
                  <a:pt x="17795" y="1805388"/>
                </a:moveTo>
                <a:lnTo>
                  <a:pt x="17179" y="1842834"/>
                </a:lnTo>
                <a:cubicBezTo>
                  <a:pt x="17056" y="1843822"/>
                  <a:pt x="15573" y="1846294"/>
                  <a:pt x="14708" y="1848025"/>
                </a:cubicBezTo>
                <a:lnTo>
                  <a:pt x="11494" y="1816013"/>
                </a:lnTo>
                <a:close/>
                <a:moveTo>
                  <a:pt x="17797" y="1805260"/>
                </a:moveTo>
                <a:lnTo>
                  <a:pt x="17797" y="1805385"/>
                </a:lnTo>
                <a:lnTo>
                  <a:pt x="17795" y="1805388"/>
                </a:lnTo>
                <a:close/>
                <a:moveTo>
                  <a:pt x="64878" y="1771452"/>
                </a:moveTo>
                <a:lnTo>
                  <a:pt x="64018" y="1810573"/>
                </a:lnTo>
                <a:cubicBezTo>
                  <a:pt x="64018" y="1811067"/>
                  <a:pt x="62534" y="1813046"/>
                  <a:pt x="61916" y="1814404"/>
                </a:cubicBezTo>
                <a:close/>
                <a:moveTo>
                  <a:pt x="65007" y="1769169"/>
                </a:moveTo>
                <a:lnTo>
                  <a:pt x="65007" y="1769663"/>
                </a:lnTo>
                <a:cubicBezTo>
                  <a:pt x="65007" y="1769663"/>
                  <a:pt x="64883" y="1770776"/>
                  <a:pt x="64883" y="1771394"/>
                </a:cubicBezTo>
                <a:lnTo>
                  <a:pt x="64878" y="1771452"/>
                </a:lnTo>
                <a:lnTo>
                  <a:pt x="64883" y="1771270"/>
                </a:lnTo>
                <a:lnTo>
                  <a:pt x="64883" y="1769540"/>
                </a:lnTo>
                <a:cubicBezTo>
                  <a:pt x="64883" y="1769540"/>
                  <a:pt x="65007" y="1769169"/>
                  <a:pt x="65007" y="1769169"/>
                </a:cubicBezTo>
                <a:close/>
                <a:moveTo>
                  <a:pt x="152524" y="1737533"/>
                </a:moveTo>
                <a:cubicBezTo>
                  <a:pt x="152524" y="1737410"/>
                  <a:pt x="151535" y="1737904"/>
                  <a:pt x="151412" y="1738645"/>
                </a:cubicBezTo>
                <a:cubicBezTo>
                  <a:pt x="148569" y="1750511"/>
                  <a:pt x="145479" y="1762376"/>
                  <a:pt x="143131" y="1774611"/>
                </a:cubicBezTo>
                <a:cubicBezTo>
                  <a:pt x="141029" y="1785859"/>
                  <a:pt x="139917" y="1797724"/>
                  <a:pt x="137816" y="1809095"/>
                </a:cubicBezTo>
                <a:cubicBezTo>
                  <a:pt x="133737" y="1828869"/>
                  <a:pt x="131265" y="1848645"/>
                  <a:pt x="128175" y="1868543"/>
                </a:cubicBezTo>
                <a:cubicBezTo>
                  <a:pt x="125580" y="1888442"/>
                  <a:pt x="122614" y="1909206"/>
                  <a:pt x="121007" y="1929475"/>
                </a:cubicBezTo>
                <a:cubicBezTo>
                  <a:pt x="119400" y="1949868"/>
                  <a:pt x="117422" y="1969644"/>
                  <a:pt x="114332" y="1987564"/>
                </a:cubicBezTo>
                <a:cubicBezTo>
                  <a:pt x="109512" y="2014508"/>
                  <a:pt x="112726" y="2021059"/>
                  <a:pt x="116434" y="2034159"/>
                </a:cubicBezTo>
                <a:cubicBezTo>
                  <a:pt x="117052" y="2036755"/>
                  <a:pt x="117793" y="2040586"/>
                  <a:pt x="117793" y="2043676"/>
                </a:cubicBezTo>
                <a:cubicBezTo>
                  <a:pt x="117422" y="2058508"/>
                  <a:pt x="115816" y="2073709"/>
                  <a:pt x="116310" y="2087923"/>
                </a:cubicBezTo>
                <a:cubicBezTo>
                  <a:pt x="116681" y="2096204"/>
                  <a:pt x="116928" y="2104485"/>
                  <a:pt x="117299" y="2112766"/>
                </a:cubicBezTo>
                <a:cubicBezTo>
                  <a:pt x="117793" y="2121047"/>
                  <a:pt x="118782" y="2129328"/>
                  <a:pt x="119524" y="2137486"/>
                </a:cubicBezTo>
                <a:cubicBezTo>
                  <a:pt x="121130" y="2153800"/>
                  <a:pt x="122984" y="2169868"/>
                  <a:pt x="125333" y="2185318"/>
                </a:cubicBezTo>
                <a:cubicBezTo>
                  <a:pt x="127557" y="2200767"/>
                  <a:pt x="121501" y="2210284"/>
                  <a:pt x="127805" y="2228577"/>
                </a:cubicBezTo>
                <a:cubicBezTo>
                  <a:pt x="131883" y="2241060"/>
                  <a:pt x="132254" y="2269487"/>
                  <a:pt x="133737" y="2290746"/>
                </a:cubicBezTo>
                <a:cubicBezTo>
                  <a:pt x="134479" y="2308667"/>
                  <a:pt x="138310" y="2329308"/>
                  <a:pt x="137322" y="2343275"/>
                </a:cubicBezTo>
                <a:cubicBezTo>
                  <a:pt x="136333" y="2362680"/>
                  <a:pt x="138063" y="2374792"/>
                  <a:pt x="144737" y="2388017"/>
                </a:cubicBezTo>
                <a:cubicBezTo>
                  <a:pt x="145973" y="2390365"/>
                  <a:pt x="147086" y="2394197"/>
                  <a:pt x="148198" y="2397410"/>
                </a:cubicBezTo>
                <a:cubicBezTo>
                  <a:pt x="147086" y="2397534"/>
                  <a:pt x="145850" y="2397410"/>
                  <a:pt x="144614" y="2397658"/>
                </a:cubicBezTo>
                <a:cubicBezTo>
                  <a:pt x="142760" y="2398152"/>
                  <a:pt x="140906" y="2398770"/>
                  <a:pt x="139052" y="2399388"/>
                </a:cubicBezTo>
                <a:cubicBezTo>
                  <a:pt x="140164" y="2401365"/>
                  <a:pt x="141524" y="2402849"/>
                  <a:pt x="142513" y="2405568"/>
                </a:cubicBezTo>
                <a:cubicBezTo>
                  <a:pt x="143007" y="2406804"/>
                  <a:pt x="143007" y="2410882"/>
                  <a:pt x="142760" y="2412983"/>
                </a:cubicBezTo>
                <a:cubicBezTo>
                  <a:pt x="141647" y="2424231"/>
                  <a:pt x="144119" y="2435231"/>
                  <a:pt x="148940" y="2444006"/>
                </a:cubicBezTo>
                <a:cubicBezTo>
                  <a:pt x="152277" y="2450310"/>
                  <a:pt x="155490" y="2459703"/>
                  <a:pt x="158827" y="2467613"/>
                </a:cubicBezTo>
                <a:cubicBezTo>
                  <a:pt x="155738" y="2479973"/>
                  <a:pt x="159940" y="2493692"/>
                  <a:pt x="165625" y="2507535"/>
                </a:cubicBezTo>
                <a:cubicBezTo>
                  <a:pt x="166861" y="2510749"/>
                  <a:pt x="167355" y="2516311"/>
                  <a:pt x="167973" y="2520637"/>
                </a:cubicBezTo>
                <a:cubicBezTo>
                  <a:pt x="170445" y="2538682"/>
                  <a:pt x="172917" y="2556480"/>
                  <a:pt x="175388" y="2574525"/>
                </a:cubicBezTo>
                <a:cubicBezTo>
                  <a:pt x="176624" y="2583300"/>
                  <a:pt x="178108" y="2592817"/>
                  <a:pt x="180950" y="2601346"/>
                </a:cubicBezTo>
                <a:cubicBezTo>
                  <a:pt x="182557" y="2606660"/>
                  <a:pt x="186018" y="2611110"/>
                  <a:pt x="188613" y="2615559"/>
                </a:cubicBezTo>
                <a:cubicBezTo>
                  <a:pt x="191209" y="2620009"/>
                  <a:pt x="193928" y="2623964"/>
                  <a:pt x="196524" y="2628166"/>
                </a:cubicBezTo>
                <a:lnTo>
                  <a:pt x="193310" y="2635458"/>
                </a:lnTo>
                <a:cubicBezTo>
                  <a:pt x="194299" y="2637065"/>
                  <a:pt x="195288" y="2638548"/>
                  <a:pt x="196276" y="2640155"/>
                </a:cubicBezTo>
                <a:cubicBezTo>
                  <a:pt x="199243" y="2645099"/>
                  <a:pt x="203816" y="2650290"/>
                  <a:pt x="204928" y="2654863"/>
                </a:cubicBezTo>
                <a:cubicBezTo>
                  <a:pt x="207153" y="2664256"/>
                  <a:pt x="209131" y="2673403"/>
                  <a:pt x="211232" y="2682549"/>
                </a:cubicBezTo>
                <a:cubicBezTo>
                  <a:pt x="213580" y="2691572"/>
                  <a:pt x="215928" y="2700718"/>
                  <a:pt x="218524" y="2709864"/>
                </a:cubicBezTo>
                <a:cubicBezTo>
                  <a:pt x="221119" y="2719010"/>
                  <a:pt x="225198" y="2728651"/>
                  <a:pt x="228906" y="2737550"/>
                </a:cubicBezTo>
                <a:lnTo>
                  <a:pt x="228412" y="2737797"/>
                </a:lnTo>
                <a:cubicBezTo>
                  <a:pt x="229648" y="2740887"/>
                  <a:pt x="231996" y="2742123"/>
                  <a:pt x="233850" y="2744224"/>
                </a:cubicBezTo>
                <a:cubicBezTo>
                  <a:pt x="231996" y="2736066"/>
                  <a:pt x="230760" y="2727909"/>
                  <a:pt x="228164" y="2719875"/>
                </a:cubicBezTo>
                <a:cubicBezTo>
                  <a:pt x="213704" y="2678099"/>
                  <a:pt x="203198" y="2635088"/>
                  <a:pt x="191209" y="2592570"/>
                </a:cubicBezTo>
                <a:cubicBezTo>
                  <a:pt x="185894" y="2571064"/>
                  <a:pt x="181445" y="2549435"/>
                  <a:pt x="176501" y="2527929"/>
                </a:cubicBezTo>
                <a:lnTo>
                  <a:pt x="169210" y="2495670"/>
                </a:lnTo>
                <a:lnTo>
                  <a:pt x="163401" y="2463040"/>
                </a:lnTo>
                <a:cubicBezTo>
                  <a:pt x="162783" y="2459332"/>
                  <a:pt x="162165" y="2455501"/>
                  <a:pt x="161794" y="2452905"/>
                </a:cubicBezTo>
                <a:cubicBezTo>
                  <a:pt x="164883" y="2451546"/>
                  <a:pt x="165872" y="2450928"/>
                  <a:pt x="166985" y="2450433"/>
                </a:cubicBezTo>
                <a:cubicBezTo>
                  <a:pt x="165749" y="2448703"/>
                  <a:pt x="164512" y="2447591"/>
                  <a:pt x="163401" y="2445119"/>
                </a:cubicBezTo>
                <a:cubicBezTo>
                  <a:pt x="161176" y="2439928"/>
                  <a:pt x="158209" y="2434242"/>
                  <a:pt x="156974" y="2428310"/>
                </a:cubicBezTo>
                <a:cubicBezTo>
                  <a:pt x="151906" y="2405321"/>
                  <a:pt x="148816" y="2381961"/>
                  <a:pt x="145850" y="2358601"/>
                </a:cubicBezTo>
                <a:cubicBezTo>
                  <a:pt x="144985" y="2351432"/>
                  <a:pt x="145726" y="2344016"/>
                  <a:pt x="144614" y="2337095"/>
                </a:cubicBezTo>
                <a:cubicBezTo>
                  <a:pt x="142883" y="2326836"/>
                  <a:pt x="141153" y="2316578"/>
                  <a:pt x="139423" y="2306443"/>
                </a:cubicBezTo>
                <a:lnTo>
                  <a:pt x="135468" y="2275667"/>
                </a:lnTo>
                <a:cubicBezTo>
                  <a:pt x="133984" y="2263431"/>
                  <a:pt x="132254" y="2251071"/>
                  <a:pt x="131142" y="2238712"/>
                </a:cubicBezTo>
                <a:cubicBezTo>
                  <a:pt x="130647" y="2232779"/>
                  <a:pt x="131760" y="2226723"/>
                  <a:pt x="131142" y="2220790"/>
                </a:cubicBezTo>
                <a:cubicBezTo>
                  <a:pt x="128793" y="2192486"/>
                  <a:pt x="127681" y="2164059"/>
                  <a:pt x="126321" y="2135755"/>
                </a:cubicBezTo>
                <a:cubicBezTo>
                  <a:pt x="126074" y="2131182"/>
                  <a:pt x="129782" y="2125744"/>
                  <a:pt x="129411" y="2122036"/>
                </a:cubicBezTo>
                <a:cubicBezTo>
                  <a:pt x="128175" y="2109552"/>
                  <a:pt x="127063" y="2097687"/>
                  <a:pt x="125827" y="2085698"/>
                </a:cubicBezTo>
                <a:cubicBezTo>
                  <a:pt x="124838" y="2075192"/>
                  <a:pt x="122490" y="2064563"/>
                  <a:pt x="122737" y="2054553"/>
                </a:cubicBezTo>
                <a:cubicBezTo>
                  <a:pt x="123108" y="2041699"/>
                  <a:pt x="123973" y="2028969"/>
                  <a:pt x="124962" y="2016239"/>
                </a:cubicBezTo>
                <a:cubicBezTo>
                  <a:pt x="126445" y="2003508"/>
                  <a:pt x="127805" y="1990901"/>
                  <a:pt x="128670" y="1978048"/>
                </a:cubicBezTo>
                <a:cubicBezTo>
                  <a:pt x="130647" y="1949497"/>
                  <a:pt x="129782" y="1920453"/>
                  <a:pt x="133243" y="1891779"/>
                </a:cubicBezTo>
                <a:cubicBezTo>
                  <a:pt x="135715" y="1867801"/>
                  <a:pt x="138063" y="1843825"/>
                  <a:pt x="141029" y="1819847"/>
                </a:cubicBezTo>
                <a:lnTo>
                  <a:pt x="152277" y="1748286"/>
                </a:lnTo>
                <a:cubicBezTo>
                  <a:pt x="152771" y="1744702"/>
                  <a:pt x="152524" y="1741117"/>
                  <a:pt x="152524" y="1737533"/>
                </a:cubicBezTo>
                <a:close/>
                <a:moveTo>
                  <a:pt x="67973" y="1735922"/>
                </a:moveTo>
                <a:lnTo>
                  <a:pt x="72176" y="1740000"/>
                </a:lnTo>
                <a:lnTo>
                  <a:pt x="65007" y="1769169"/>
                </a:lnTo>
                <a:close/>
                <a:moveTo>
                  <a:pt x="67101" y="1693402"/>
                </a:moveTo>
                <a:cubicBezTo>
                  <a:pt x="65989" y="1701064"/>
                  <a:pt x="65618" y="1705266"/>
                  <a:pt x="64753" y="1707862"/>
                </a:cubicBezTo>
                <a:cubicBezTo>
                  <a:pt x="63270" y="1712312"/>
                  <a:pt x="61787" y="1715896"/>
                  <a:pt x="60180" y="1719851"/>
                </a:cubicBezTo>
                <a:cubicBezTo>
                  <a:pt x="60304" y="1715896"/>
                  <a:pt x="60056" y="1711447"/>
                  <a:pt x="60798" y="1708356"/>
                </a:cubicBezTo>
                <a:cubicBezTo>
                  <a:pt x="62034" y="1703907"/>
                  <a:pt x="64012" y="1700446"/>
                  <a:pt x="67101" y="1693402"/>
                </a:cubicBezTo>
                <a:close/>
                <a:moveTo>
                  <a:pt x="4125537" y="1637043"/>
                </a:moveTo>
                <a:cubicBezTo>
                  <a:pt x="4128256" y="1644583"/>
                  <a:pt x="4130975" y="1652123"/>
                  <a:pt x="4132953" y="1660032"/>
                </a:cubicBezTo>
                <a:cubicBezTo>
                  <a:pt x="4133447" y="1662010"/>
                  <a:pt x="4133324" y="1664977"/>
                  <a:pt x="4133694" y="1672393"/>
                </a:cubicBezTo>
                <a:cubicBezTo>
                  <a:pt x="4130357" y="1661392"/>
                  <a:pt x="4128379" y="1655212"/>
                  <a:pt x="4126649" y="1648662"/>
                </a:cubicBezTo>
                <a:cubicBezTo>
                  <a:pt x="4125660" y="1645198"/>
                  <a:pt x="4125908" y="1640998"/>
                  <a:pt x="4125537" y="1637043"/>
                </a:cubicBezTo>
                <a:close/>
                <a:moveTo>
                  <a:pt x="94796" y="1629627"/>
                </a:moveTo>
                <a:cubicBezTo>
                  <a:pt x="94425" y="1633709"/>
                  <a:pt x="94425" y="1638156"/>
                  <a:pt x="93560" y="1641740"/>
                </a:cubicBezTo>
                <a:cubicBezTo>
                  <a:pt x="90717" y="1652742"/>
                  <a:pt x="87503" y="1663247"/>
                  <a:pt x="84537" y="1674000"/>
                </a:cubicBezTo>
                <a:lnTo>
                  <a:pt x="84537" y="1673877"/>
                </a:lnTo>
                <a:cubicBezTo>
                  <a:pt x="85031" y="1668686"/>
                  <a:pt x="85526" y="1663494"/>
                  <a:pt x="86020" y="1658055"/>
                </a:cubicBezTo>
                <a:cubicBezTo>
                  <a:pt x="89110" y="1648044"/>
                  <a:pt x="91953" y="1638773"/>
                  <a:pt x="94796" y="1629627"/>
                </a:cubicBezTo>
                <a:close/>
                <a:moveTo>
                  <a:pt x="4124301" y="1559546"/>
                </a:moveTo>
                <a:cubicBezTo>
                  <a:pt x="4125537" y="1560041"/>
                  <a:pt x="4127514" y="1564491"/>
                  <a:pt x="4129121" y="1567209"/>
                </a:cubicBezTo>
                <a:cubicBezTo>
                  <a:pt x="4128750" y="1570053"/>
                  <a:pt x="4128997" y="1574626"/>
                  <a:pt x="4128008" y="1574997"/>
                </a:cubicBezTo>
                <a:lnTo>
                  <a:pt x="4127885" y="1575120"/>
                </a:lnTo>
                <a:cubicBezTo>
                  <a:pt x="4127020" y="1575367"/>
                  <a:pt x="4124918" y="1571412"/>
                  <a:pt x="4122076" y="1567581"/>
                </a:cubicBezTo>
                <a:cubicBezTo>
                  <a:pt x="4123188" y="1563378"/>
                  <a:pt x="4123312" y="1559176"/>
                  <a:pt x="4124301" y="1559546"/>
                </a:cubicBezTo>
                <a:close/>
                <a:moveTo>
                  <a:pt x="101474" y="1556587"/>
                </a:moveTo>
                <a:cubicBezTo>
                  <a:pt x="100980" y="1560172"/>
                  <a:pt x="100115" y="1564251"/>
                  <a:pt x="99991" y="1567341"/>
                </a:cubicBezTo>
                <a:cubicBezTo>
                  <a:pt x="99620" y="1574386"/>
                  <a:pt x="99250" y="1581554"/>
                  <a:pt x="99373" y="1587856"/>
                </a:cubicBezTo>
                <a:cubicBezTo>
                  <a:pt x="99497" y="1592553"/>
                  <a:pt x="100362" y="1595890"/>
                  <a:pt x="101351" y="1603057"/>
                </a:cubicBezTo>
                <a:cubicBezTo>
                  <a:pt x="96283" y="1609360"/>
                  <a:pt x="91957" y="1616404"/>
                  <a:pt x="91957" y="1615662"/>
                </a:cubicBezTo>
                <a:cubicBezTo>
                  <a:pt x="91463" y="1606394"/>
                  <a:pt x="92328" y="1596507"/>
                  <a:pt x="93317" y="1585880"/>
                </a:cubicBezTo>
                <a:cubicBezTo>
                  <a:pt x="93811" y="1580812"/>
                  <a:pt x="95789" y="1573892"/>
                  <a:pt x="97396" y="1567959"/>
                </a:cubicBezTo>
                <a:cubicBezTo>
                  <a:pt x="98508" y="1564127"/>
                  <a:pt x="100115" y="1560418"/>
                  <a:pt x="101474" y="1556587"/>
                </a:cubicBezTo>
                <a:close/>
                <a:moveTo>
                  <a:pt x="74078" y="1532987"/>
                </a:moveTo>
                <a:lnTo>
                  <a:pt x="76589" y="1549805"/>
                </a:lnTo>
                <a:cubicBezTo>
                  <a:pt x="75647" y="1557855"/>
                  <a:pt x="73298" y="1567714"/>
                  <a:pt x="70703" y="1577726"/>
                </a:cubicBezTo>
                <a:cubicBezTo>
                  <a:pt x="64646" y="1599228"/>
                  <a:pt x="59455" y="1620854"/>
                  <a:pt x="55006" y="1642607"/>
                </a:cubicBezTo>
                <a:cubicBezTo>
                  <a:pt x="51174" y="1661150"/>
                  <a:pt x="48332" y="1679815"/>
                  <a:pt x="44995" y="1698354"/>
                </a:cubicBezTo>
                <a:cubicBezTo>
                  <a:pt x="44253" y="1702432"/>
                  <a:pt x="42770" y="1707129"/>
                  <a:pt x="41657" y="1710960"/>
                </a:cubicBezTo>
                <a:cubicBezTo>
                  <a:pt x="40669" y="1714297"/>
                  <a:pt x="39309" y="1717016"/>
                  <a:pt x="38073" y="1719983"/>
                </a:cubicBezTo>
                <a:cubicBezTo>
                  <a:pt x="38938" y="1720106"/>
                  <a:pt x="39927" y="1719858"/>
                  <a:pt x="40792" y="1720353"/>
                </a:cubicBezTo>
                <a:cubicBezTo>
                  <a:pt x="41163" y="1720601"/>
                  <a:pt x="41534" y="1721712"/>
                  <a:pt x="41534" y="1723072"/>
                </a:cubicBezTo>
                <a:lnTo>
                  <a:pt x="41657" y="1722949"/>
                </a:lnTo>
                <a:cubicBezTo>
                  <a:pt x="41039" y="1740623"/>
                  <a:pt x="23611" y="1795993"/>
                  <a:pt x="18667" y="1794263"/>
                </a:cubicBezTo>
                <a:cubicBezTo>
                  <a:pt x="16319" y="1793398"/>
                  <a:pt x="16195" y="1780420"/>
                  <a:pt x="15083" y="1772881"/>
                </a:cubicBezTo>
                <a:cubicBezTo>
                  <a:pt x="16691" y="1771522"/>
                  <a:pt x="18297" y="1770779"/>
                  <a:pt x="19904" y="1768555"/>
                </a:cubicBezTo>
                <a:cubicBezTo>
                  <a:pt x="22500" y="1764971"/>
                  <a:pt x="25218" y="1760398"/>
                  <a:pt x="27814" y="1756196"/>
                </a:cubicBezTo>
                <a:cubicBezTo>
                  <a:pt x="26702" y="1753600"/>
                  <a:pt x="25342" y="1751746"/>
                  <a:pt x="24600" y="1748038"/>
                </a:cubicBezTo>
                <a:cubicBezTo>
                  <a:pt x="24353" y="1746432"/>
                  <a:pt x="25465" y="1738645"/>
                  <a:pt x="25960" y="1738027"/>
                </a:cubicBezTo>
                <a:cubicBezTo>
                  <a:pt x="36343" y="1724185"/>
                  <a:pt x="33500" y="1706882"/>
                  <a:pt x="34736" y="1690073"/>
                </a:cubicBezTo>
                <a:cubicBezTo>
                  <a:pt x="35972" y="1667454"/>
                  <a:pt x="37331" y="1644587"/>
                  <a:pt x="39062" y="1621225"/>
                </a:cubicBezTo>
                <a:cubicBezTo>
                  <a:pt x="39309" y="1618135"/>
                  <a:pt x="41410" y="1610844"/>
                  <a:pt x="42646" y="1608866"/>
                </a:cubicBezTo>
                <a:cubicBezTo>
                  <a:pt x="52658" y="1592307"/>
                  <a:pt x="61927" y="1570557"/>
                  <a:pt x="68602" y="1541508"/>
                </a:cubicBezTo>
                <a:close/>
                <a:moveTo>
                  <a:pt x="74040" y="1532732"/>
                </a:moveTo>
                <a:lnTo>
                  <a:pt x="74171" y="1532743"/>
                </a:lnTo>
                <a:lnTo>
                  <a:pt x="74163" y="1532855"/>
                </a:lnTo>
                <a:lnTo>
                  <a:pt x="74078" y="1532987"/>
                </a:lnTo>
                <a:close/>
                <a:moveTo>
                  <a:pt x="4093649" y="1516907"/>
                </a:moveTo>
                <a:cubicBezTo>
                  <a:pt x="4098346" y="1527536"/>
                  <a:pt x="4103166" y="1538043"/>
                  <a:pt x="4107739" y="1549043"/>
                </a:cubicBezTo>
                <a:cubicBezTo>
                  <a:pt x="4108110" y="1550157"/>
                  <a:pt x="4107739" y="1554235"/>
                  <a:pt x="4107492" y="1556954"/>
                </a:cubicBezTo>
                <a:lnTo>
                  <a:pt x="4107492" y="1556831"/>
                </a:lnTo>
                <a:cubicBezTo>
                  <a:pt x="4103908" y="1547684"/>
                  <a:pt x="4099706" y="1538661"/>
                  <a:pt x="4096739" y="1531863"/>
                </a:cubicBezTo>
                <a:cubicBezTo>
                  <a:pt x="4095132" y="1524199"/>
                  <a:pt x="4094391" y="1520491"/>
                  <a:pt x="4093649" y="1516907"/>
                </a:cubicBezTo>
                <a:close/>
                <a:moveTo>
                  <a:pt x="4109346" y="1502940"/>
                </a:moveTo>
                <a:cubicBezTo>
                  <a:pt x="4110705" y="1506154"/>
                  <a:pt x="4112807" y="1509614"/>
                  <a:pt x="4113425" y="1512332"/>
                </a:cubicBezTo>
                <a:cubicBezTo>
                  <a:pt x="4114784" y="1518266"/>
                  <a:pt x="4115278" y="1523952"/>
                  <a:pt x="4116144" y="1529638"/>
                </a:cubicBezTo>
                <a:cubicBezTo>
                  <a:pt x="4114537" y="1525930"/>
                  <a:pt x="4112930" y="1522099"/>
                  <a:pt x="4110705" y="1516907"/>
                </a:cubicBezTo>
                <a:cubicBezTo>
                  <a:pt x="4110211" y="1511839"/>
                  <a:pt x="4109840" y="1507390"/>
                  <a:pt x="4109346" y="1502940"/>
                </a:cubicBezTo>
                <a:close/>
                <a:moveTo>
                  <a:pt x="214692" y="1481309"/>
                </a:moveTo>
                <a:cubicBezTo>
                  <a:pt x="211973" y="1485514"/>
                  <a:pt x="209996" y="1487862"/>
                  <a:pt x="209501" y="1489591"/>
                </a:cubicBezTo>
                <a:cubicBezTo>
                  <a:pt x="208389" y="1494042"/>
                  <a:pt x="208018" y="1498245"/>
                  <a:pt x="207277" y="1502571"/>
                </a:cubicBezTo>
                <a:cubicBezTo>
                  <a:pt x="209007" y="1500470"/>
                  <a:pt x="211479" y="1498615"/>
                  <a:pt x="212344" y="1496019"/>
                </a:cubicBezTo>
                <a:cubicBezTo>
                  <a:pt x="213580" y="1492188"/>
                  <a:pt x="213704" y="1487984"/>
                  <a:pt x="214692" y="1481309"/>
                </a:cubicBezTo>
                <a:close/>
                <a:moveTo>
                  <a:pt x="138063" y="1452391"/>
                </a:moveTo>
                <a:cubicBezTo>
                  <a:pt x="141029" y="1458819"/>
                  <a:pt x="142018" y="1460919"/>
                  <a:pt x="142883" y="1462895"/>
                </a:cubicBezTo>
                <a:lnTo>
                  <a:pt x="146220" y="1470062"/>
                </a:lnTo>
                <a:cubicBezTo>
                  <a:pt x="144861" y="1472657"/>
                  <a:pt x="142512" y="1477849"/>
                  <a:pt x="142265" y="1477602"/>
                </a:cubicBezTo>
                <a:cubicBezTo>
                  <a:pt x="140658" y="1475995"/>
                  <a:pt x="139669" y="1472904"/>
                  <a:pt x="138310" y="1470679"/>
                </a:cubicBezTo>
                <a:cubicBezTo>
                  <a:pt x="137692" y="1469691"/>
                  <a:pt x="136703" y="1468332"/>
                  <a:pt x="135838" y="1469691"/>
                </a:cubicBezTo>
                <a:cubicBezTo>
                  <a:pt x="134355" y="1471915"/>
                  <a:pt x="131759" y="1477107"/>
                  <a:pt x="131388" y="1479333"/>
                </a:cubicBezTo>
                <a:cubicBezTo>
                  <a:pt x="128546" y="1496020"/>
                  <a:pt x="125950" y="1512212"/>
                  <a:pt x="124838" y="1528653"/>
                </a:cubicBezTo>
                <a:cubicBezTo>
                  <a:pt x="124838" y="1529147"/>
                  <a:pt x="127310" y="1527664"/>
                  <a:pt x="128175" y="1525562"/>
                </a:cubicBezTo>
                <a:cubicBezTo>
                  <a:pt x="131759" y="1516046"/>
                  <a:pt x="135591" y="1506157"/>
                  <a:pt x="139793" y="1496886"/>
                </a:cubicBezTo>
                <a:cubicBezTo>
                  <a:pt x="142141" y="1491816"/>
                  <a:pt x="144613" y="1487367"/>
                  <a:pt x="147085" y="1482669"/>
                </a:cubicBezTo>
                <a:cubicBezTo>
                  <a:pt x="144861" y="1489098"/>
                  <a:pt x="142883" y="1496144"/>
                  <a:pt x="140411" y="1501705"/>
                </a:cubicBezTo>
                <a:cubicBezTo>
                  <a:pt x="134478" y="1514314"/>
                  <a:pt x="129534" y="1526181"/>
                  <a:pt x="124343" y="1539037"/>
                </a:cubicBezTo>
                <a:cubicBezTo>
                  <a:pt x="122613" y="1543363"/>
                  <a:pt x="121253" y="1549543"/>
                  <a:pt x="120265" y="1554735"/>
                </a:cubicBezTo>
                <a:cubicBezTo>
                  <a:pt x="117298" y="1569939"/>
                  <a:pt x="114332" y="1584892"/>
                  <a:pt x="111366" y="1600093"/>
                </a:cubicBezTo>
                <a:cubicBezTo>
                  <a:pt x="110748" y="1603553"/>
                  <a:pt x="108647" y="1607507"/>
                  <a:pt x="107163" y="1611338"/>
                </a:cubicBezTo>
                <a:cubicBezTo>
                  <a:pt x="107287" y="1606148"/>
                  <a:pt x="106545" y="1599845"/>
                  <a:pt x="107781" y="1595891"/>
                </a:cubicBezTo>
                <a:cubicBezTo>
                  <a:pt x="115074" y="1573153"/>
                  <a:pt x="122366" y="1554117"/>
                  <a:pt x="110253" y="1555353"/>
                </a:cubicBezTo>
                <a:cubicBezTo>
                  <a:pt x="106793" y="1555723"/>
                  <a:pt x="109883" y="1528530"/>
                  <a:pt x="110253" y="1513573"/>
                </a:cubicBezTo>
                <a:cubicBezTo>
                  <a:pt x="110253" y="1512707"/>
                  <a:pt x="111736" y="1509617"/>
                  <a:pt x="112602" y="1507516"/>
                </a:cubicBezTo>
                <a:cubicBezTo>
                  <a:pt x="113343" y="1510234"/>
                  <a:pt x="114085" y="1512707"/>
                  <a:pt x="114579" y="1515674"/>
                </a:cubicBezTo>
                <a:cubicBezTo>
                  <a:pt x="115074" y="1518147"/>
                  <a:pt x="115074" y="1521360"/>
                  <a:pt x="115321" y="1524203"/>
                </a:cubicBezTo>
                <a:cubicBezTo>
                  <a:pt x="116680" y="1519753"/>
                  <a:pt x="118287" y="1515303"/>
                  <a:pt x="119276" y="1510976"/>
                </a:cubicBezTo>
                <a:lnTo>
                  <a:pt x="119276" y="1510730"/>
                </a:lnTo>
                <a:cubicBezTo>
                  <a:pt x="121748" y="1500717"/>
                  <a:pt x="123849" y="1490581"/>
                  <a:pt x="126939" y="1480693"/>
                </a:cubicBezTo>
                <a:cubicBezTo>
                  <a:pt x="129782" y="1471669"/>
                  <a:pt x="133737" y="1463142"/>
                  <a:pt x="138063" y="1452391"/>
                </a:cubicBezTo>
                <a:close/>
                <a:moveTo>
                  <a:pt x="4053701" y="1346929"/>
                </a:moveTo>
                <a:lnTo>
                  <a:pt x="4053727" y="1346960"/>
                </a:lnTo>
                <a:lnTo>
                  <a:pt x="4053603" y="1347083"/>
                </a:lnTo>
                <a:close/>
                <a:moveTo>
                  <a:pt x="192815" y="1338560"/>
                </a:moveTo>
                <a:cubicBezTo>
                  <a:pt x="193928" y="1343873"/>
                  <a:pt x="193433" y="1352277"/>
                  <a:pt x="193557" y="1359447"/>
                </a:cubicBezTo>
                <a:lnTo>
                  <a:pt x="189602" y="1367357"/>
                </a:lnTo>
                <a:cubicBezTo>
                  <a:pt x="188119" y="1366493"/>
                  <a:pt x="186759" y="1365009"/>
                  <a:pt x="185029" y="1365009"/>
                </a:cubicBezTo>
                <a:cubicBezTo>
                  <a:pt x="182062" y="1364885"/>
                  <a:pt x="178849" y="1365503"/>
                  <a:pt x="175759" y="1365750"/>
                </a:cubicBezTo>
                <a:cubicBezTo>
                  <a:pt x="174523" y="1371313"/>
                  <a:pt x="173781" y="1376750"/>
                  <a:pt x="172051" y="1382435"/>
                </a:cubicBezTo>
                <a:cubicBezTo>
                  <a:pt x="170073" y="1388861"/>
                  <a:pt x="167354" y="1395908"/>
                  <a:pt x="164635" y="1401966"/>
                </a:cubicBezTo>
                <a:lnTo>
                  <a:pt x="164759" y="1402090"/>
                </a:lnTo>
                <a:cubicBezTo>
                  <a:pt x="163770" y="1404314"/>
                  <a:pt x="161669" y="1404438"/>
                  <a:pt x="160062" y="1405427"/>
                </a:cubicBezTo>
                <a:cubicBezTo>
                  <a:pt x="161792" y="1401225"/>
                  <a:pt x="165006" y="1394301"/>
                  <a:pt x="165006" y="1393435"/>
                </a:cubicBezTo>
                <a:cubicBezTo>
                  <a:pt x="164264" y="1387749"/>
                  <a:pt x="161298" y="1385401"/>
                  <a:pt x="162040" y="1377986"/>
                </a:cubicBezTo>
                <a:cubicBezTo>
                  <a:pt x="163028" y="1367605"/>
                  <a:pt x="166489" y="1353886"/>
                  <a:pt x="168961" y="1341526"/>
                </a:cubicBezTo>
                <a:cubicBezTo>
                  <a:pt x="170939" y="1340660"/>
                  <a:pt x="173163" y="1339178"/>
                  <a:pt x="174894" y="1339178"/>
                </a:cubicBezTo>
                <a:cubicBezTo>
                  <a:pt x="175759" y="1339301"/>
                  <a:pt x="176130" y="1341650"/>
                  <a:pt x="175759" y="1344121"/>
                </a:cubicBezTo>
                <a:cubicBezTo>
                  <a:pt x="173163" y="1360188"/>
                  <a:pt x="176130" y="1359076"/>
                  <a:pt x="186265" y="1342021"/>
                </a:cubicBezTo>
                <a:cubicBezTo>
                  <a:pt x="188366" y="1338313"/>
                  <a:pt x="192321" y="1336211"/>
                  <a:pt x="192815" y="1338560"/>
                </a:cubicBezTo>
                <a:close/>
                <a:moveTo>
                  <a:pt x="133242" y="1331884"/>
                </a:moveTo>
                <a:cubicBezTo>
                  <a:pt x="132501" y="1337076"/>
                  <a:pt x="132253" y="1341897"/>
                  <a:pt x="130895" y="1347582"/>
                </a:cubicBezTo>
                <a:cubicBezTo>
                  <a:pt x="128175" y="1359076"/>
                  <a:pt x="124837" y="1370943"/>
                  <a:pt x="121748" y="1382559"/>
                </a:cubicBezTo>
                <a:cubicBezTo>
                  <a:pt x="121501" y="1383795"/>
                  <a:pt x="121007" y="1386143"/>
                  <a:pt x="121007" y="1386143"/>
                </a:cubicBezTo>
                <a:cubicBezTo>
                  <a:pt x="102714" y="1406909"/>
                  <a:pt x="112849" y="1427919"/>
                  <a:pt x="101973" y="1449546"/>
                </a:cubicBezTo>
                <a:cubicBezTo>
                  <a:pt x="97523" y="1458570"/>
                  <a:pt x="92456" y="1470309"/>
                  <a:pt x="89489" y="1480567"/>
                </a:cubicBezTo>
                <a:cubicBezTo>
                  <a:pt x="86276" y="1491940"/>
                  <a:pt x="85411" y="1502941"/>
                  <a:pt x="83928" y="1514561"/>
                </a:cubicBezTo>
                <a:cubicBezTo>
                  <a:pt x="82568" y="1523646"/>
                  <a:pt x="81054" y="1530012"/>
                  <a:pt x="79401" y="1533195"/>
                </a:cubicBezTo>
                <a:lnTo>
                  <a:pt x="74171" y="1532743"/>
                </a:lnTo>
                <a:lnTo>
                  <a:pt x="75971" y="1505599"/>
                </a:lnTo>
                <a:cubicBezTo>
                  <a:pt x="78520" y="1495215"/>
                  <a:pt x="82135" y="1485202"/>
                  <a:pt x="84175" y="1480567"/>
                </a:cubicBezTo>
                <a:cubicBezTo>
                  <a:pt x="93074" y="1457581"/>
                  <a:pt x="93197" y="1447445"/>
                  <a:pt x="94186" y="1432739"/>
                </a:cubicBezTo>
                <a:cubicBezTo>
                  <a:pt x="94310" y="1429649"/>
                  <a:pt x="101478" y="1417909"/>
                  <a:pt x="103827" y="1410122"/>
                </a:cubicBezTo>
                <a:cubicBezTo>
                  <a:pt x="109389" y="1389726"/>
                  <a:pt x="115816" y="1370077"/>
                  <a:pt x="122614" y="1350177"/>
                </a:cubicBezTo>
                <a:cubicBezTo>
                  <a:pt x="124837" y="1343874"/>
                  <a:pt x="129659" y="1337940"/>
                  <a:pt x="133242" y="1331884"/>
                </a:cubicBezTo>
                <a:close/>
                <a:moveTo>
                  <a:pt x="4047918" y="1330645"/>
                </a:moveTo>
                <a:cubicBezTo>
                  <a:pt x="4048783" y="1330151"/>
                  <a:pt x="4052120" y="1335465"/>
                  <a:pt x="4057064" y="1341645"/>
                </a:cubicBezTo>
                <a:lnTo>
                  <a:pt x="4053701" y="1346929"/>
                </a:lnTo>
                <a:lnTo>
                  <a:pt x="4048412" y="1340656"/>
                </a:lnTo>
                <a:cubicBezTo>
                  <a:pt x="4048165" y="1337072"/>
                  <a:pt x="4046929" y="1331263"/>
                  <a:pt x="4047918" y="1330645"/>
                </a:cubicBezTo>
                <a:close/>
                <a:moveTo>
                  <a:pt x="207388" y="1286521"/>
                </a:moveTo>
                <a:cubicBezTo>
                  <a:pt x="205781" y="1294060"/>
                  <a:pt x="204051" y="1301599"/>
                  <a:pt x="202197" y="1310127"/>
                </a:cubicBezTo>
                <a:cubicBezTo>
                  <a:pt x="200837" y="1312105"/>
                  <a:pt x="199725" y="1313589"/>
                  <a:pt x="198736" y="1315196"/>
                </a:cubicBezTo>
                <a:cubicBezTo>
                  <a:pt x="199601" y="1308644"/>
                  <a:pt x="200590" y="1302341"/>
                  <a:pt x="202073" y="1295295"/>
                </a:cubicBezTo>
                <a:cubicBezTo>
                  <a:pt x="202320" y="1293812"/>
                  <a:pt x="205534" y="1289486"/>
                  <a:pt x="207388" y="1286521"/>
                </a:cubicBezTo>
                <a:close/>
                <a:moveTo>
                  <a:pt x="192678" y="1262419"/>
                </a:moveTo>
                <a:lnTo>
                  <a:pt x="192802" y="1262419"/>
                </a:lnTo>
                <a:cubicBezTo>
                  <a:pt x="190330" y="1273543"/>
                  <a:pt x="188229" y="1282936"/>
                  <a:pt x="186128" y="1292206"/>
                </a:cubicBezTo>
                <a:lnTo>
                  <a:pt x="182049" y="1295790"/>
                </a:lnTo>
                <a:cubicBezTo>
                  <a:pt x="184521" y="1286768"/>
                  <a:pt x="186993" y="1277745"/>
                  <a:pt x="189588" y="1268599"/>
                </a:cubicBezTo>
                <a:cubicBezTo>
                  <a:pt x="189959" y="1267239"/>
                  <a:pt x="191319" y="1265138"/>
                  <a:pt x="192678" y="1262419"/>
                </a:cubicBezTo>
                <a:close/>
                <a:moveTo>
                  <a:pt x="207746" y="1247375"/>
                </a:moveTo>
                <a:lnTo>
                  <a:pt x="202935" y="1266125"/>
                </a:lnTo>
                <a:cubicBezTo>
                  <a:pt x="201205" y="1267238"/>
                  <a:pt x="199227" y="1268722"/>
                  <a:pt x="199227" y="1268474"/>
                </a:cubicBezTo>
                <a:cubicBezTo>
                  <a:pt x="200710" y="1263035"/>
                  <a:pt x="202193" y="1257473"/>
                  <a:pt x="204171" y="1251664"/>
                </a:cubicBezTo>
                <a:close/>
                <a:moveTo>
                  <a:pt x="207879" y="1247215"/>
                </a:moveTo>
                <a:lnTo>
                  <a:pt x="207746" y="1247375"/>
                </a:lnTo>
                <a:lnTo>
                  <a:pt x="207755" y="1247339"/>
                </a:lnTo>
                <a:close/>
                <a:moveTo>
                  <a:pt x="191572" y="1214712"/>
                </a:moveTo>
                <a:cubicBezTo>
                  <a:pt x="191695" y="1220892"/>
                  <a:pt x="191572" y="1227566"/>
                  <a:pt x="191572" y="1237331"/>
                </a:cubicBezTo>
                <a:cubicBezTo>
                  <a:pt x="187122" y="1240544"/>
                  <a:pt x="183043" y="1244376"/>
                  <a:pt x="183291" y="1243262"/>
                </a:cubicBezTo>
                <a:cubicBezTo>
                  <a:pt x="184650" y="1235105"/>
                  <a:pt x="186875" y="1225837"/>
                  <a:pt x="188853" y="1216937"/>
                </a:cubicBezTo>
                <a:cubicBezTo>
                  <a:pt x="189841" y="1216194"/>
                  <a:pt x="191572" y="1214094"/>
                  <a:pt x="191572" y="1214712"/>
                </a:cubicBezTo>
                <a:close/>
                <a:moveTo>
                  <a:pt x="233593" y="1188879"/>
                </a:moveTo>
                <a:cubicBezTo>
                  <a:pt x="231616" y="1195924"/>
                  <a:pt x="229638" y="1202970"/>
                  <a:pt x="227661" y="1209767"/>
                </a:cubicBezTo>
                <a:cubicBezTo>
                  <a:pt x="224324" y="1215082"/>
                  <a:pt x="222470" y="1217925"/>
                  <a:pt x="220616" y="1220892"/>
                </a:cubicBezTo>
                <a:lnTo>
                  <a:pt x="220492" y="1220767"/>
                </a:lnTo>
                <a:cubicBezTo>
                  <a:pt x="223088" y="1211251"/>
                  <a:pt x="226177" y="1201980"/>
                  <a:pt x="229638" y="1192587"/>
                </a:cubicBezTo>
                <a:cubicBezTo>
                  <a:pt x="229885" y="1191968"/>
                  <a:pt x="232234" y="1190114"/>
                  <a:pt x="233593" y="1188879"/>
                </a:cubicBezTo>
                <a:close/>
                <a:moveTo>
                  <a:pt x="3988220" y="1162430"/>
                </a:moveTo>
                <a:cubicBezTo>
                  <a:pt x="3993535" y="1169474"/>
                  <a:pt x="3998108" y="1177385"/>
                  <a:pt x="4002928" y="1185294"/>
                </a:cubicBezTo>
                <a:lnTo>
                  <a:pt x="4002928" y="1185419"/>
                </a:lnTo>
                <a:cubicBezTo>
                  <a:pt x="4002928" y="1185542"/>
                  <a:pt x="4002928" y="1188756"/>
                  <a:pt x="4002681" y="1188385"/>
                </a:cubicBezTo>
                <a:cubicBezTo>
                  <a:pt x="3997985" y="1182329"/>
                  <a:pt x="3993535" y="1175901"/>
                  <a:pt x="3987108" y="1167869"/>
                </a:cubicBezTo>
                <a:cubicBezTo>
                  <a:pt x="3987602" y="1165025"/>
                  <a:pt x="3987973" y="1162059"/>
                  <a:pt x="3988220" y="1162430"/>
                </a:cubicBezTo>
                <a:close/>
                <a:moveTo>
                  <a:pt x="261777" y="1133509"/>
                </a:moveTo>
                <a:cubicBezTo>
                  <a:pt x="259305" y="1139812"/>
                  <a:pt x="256709" y="1146115"/>
                  <a:pt x="253990" y="1153161"/>
                </a:cubicBezTo>
                <a:cubicBezTo>
                  <a:pt x="249417" y="1160452"/>
                  <a:pt x="245215" y="1167003"/>
                  <a:pt x="241136" y="1173554"/>
                </a:cubicBezTo>
                <a:cubicBezTo>
                  <a:pt x="244350" y="1164778"/>
                  <a:pt x="246821" y="1155757"/>
                  <a:pt x="250900" y="1147227"/>
                </a:cubicBezTo>
                <a:cubicBezTo>
                  <a:pt x="253249" y="1142409"/>
                  <a:pt x="258069" y="1138082"/>
                  <a:pt x="261777" y="1133509"/>
                </a:cubicBezTo>
                <a:close/>
                <a:moveTo>
                  <a:pt x="247059" y="1116821"/>
                </a:moveTo>
                <a:cubicBezTo>
                  <a:pt x="246317" y="1119417"/>
                  <a:pt x="245823" y="1123001"/>
                  <a:pt x="244834" y="1124484"/>
                </a:cubicBezTo>
                <a:cubicBezTo>
                  <a:pt x="242115" y="1128685"/>
                  <a:pt x="239272" y="1132518"/>
                  <a:pt x="236677" y="1135483"/>
                </a:cubicBezTo>
                <a:cubicBezTo>
                  <a:pt x="236306" y="1135978"/>
                  <a:pt x="236800" y="1131653"/>
                  <a:pt x="236800" y="1128932"/>
                </a:cubicBezTo>
                <a:cubicBezTo>
                  <a:pt x="240756" y="1124237"/>
                  <a:pt x="243846" y="1120529"/>
                  <a:pt x="247059" y="1116821"/>
                </a:cubicBezTo>
                <a:close/>
                <a:moveTo>
                  <a:pt x="238049" y="1100886"/>
                </a:moveTo>
                <a:lnTo>
                  <a:pt x="240891" y="1101257"/>
                </a:lnTo>
                <a:cubicBezTo>
                  <a:pt x="238419" y="1107189"/>
                  <a:pt x="235824" y="1113246"/>
                  <a:pt x="233723" y="1118931"/>
                </a:cubicBezTo>
                <a:cubicBezTo>
                  <a:pt x="231251" y="1126472"/>
                  <a:pt x="228902" y="1133261"/>
                  <a:pt x="226307" y="1140802"/>
                </a:cubicBezTo>
                <a:cubicBezTo>
                  <a:pt x="224577" y="1145499"/>
                  <a:pt x="222475" y="1151059"/>
                  <a:pt x="220003" y="1155385"/>
                </a:cubicBezTo>
                <a:cubicBezTo>
                  <a:pt x="218026" y="1158971"/>
                  <a:pt x="215430" y="1161318"/>
                  <a:pt x="213082" y="1164162"/>
                </a:cubicBezTo>
                <a:cubicBezTo>
                  <a:pt x="214565" y="1160082"/>
                  <a:pt x="216048" y="1156128"/>
                  <a:pt x="217532" y="1152172"/>
                </a:cubicBezTo>
                <a:cubicBezTo>
                  <a:pt x="222846" y="1137835"/>
                  <a:pt x="228037" y="1123751"/>
                  <a:pt x="233352" y="1109291"/>
                </a:cubicBezTo>
                <a:cubicBezTo>
                  <a:pt x="234341" y="1106819"/>
                  <a:pt x="236442" y="1103729"/>
                  <a:pt x="238049" y="1100886"/>
                </a:cubicBezTo>
                <a:close/>
                <a:moveTo>
                  <a:pt x="286736" y="1089755"/>
                </a:moveTo>
                <a:lnTo>
                  <a:pt x="286860" y="1089755"/>
                </a:lnTo>
                <a:cubicBezTo>
                  <a:pt x="282905" y="1098036"/>
                  <a:pt x="281545" y="1101620"/>
                  <a:pt x="280556" y="1102733"/>
                </a:cubicBezTo>
                <a:cubicBezTo>
                  <a:pt x="274994" y="1109160"/>
                  <a:pt x="269432" y="1115092"/>
                  <a:pt x="264365" y="1121396"/>
                </a:cubicBezTo>
                <a:cubicBezTo>
                  <a:pt x="264983" y="1119295"/>
                  <a:pt x="265725" y="1116081"/>
                  <a:pt x="266343" y="1115092"/>
                </a:cubicBezTo>
                <a:cubicBezTo>
                  <a:pt x="271163" y="1108542"/>
                  <a:pt x="276354" y="1102609"/>
                  <a:pt x="286736" y="1089755"/>
                </a:cubicBezTo>
                <a:close/>
                <a:moveTo>
                  <a:pt x="263134" y="1054657"/>
                </a:moveTo>
                <a:cubicBezTo>
                  <a:pt x="261774" y="1058118"/>
                  <a:pt x="260414" y="1061578"/>
                  <a:pt x="259055" y="1065039"/>
                </a:cubicBezTo>
                <a:cubicBezTo>
                  <a:pt x="252875" y="1075174"/>
                  <a:pt x="247560" y="1083949"/>
                  <a:pt x="242122" y="1092849"/>
                </a:cubicBezTo>
                <a:cubicBezTo>
                  <a:pt x="243976" y="1087534"/>
                  <a:pt x="245336" y="1081601"/>
                  <a:pt x="248055" y="1076904"/>
                </a:cubicBezTo>
                <a:cubicBezTo>
                  <a:pt x="252628" y="1068994"/>
                  <a:pt x="258066" y="1061949"/>
                  <a:pt x="263134" y="1054657"/>
                </a:cubicBezTo>
                <a:close/>
                <a:moveTo>
                  <a:pt x="3853623" y="972346"/>
                </a:moveTo>
                <a:cubicBezTo>
                  <a:pt x="3855601" y="972593"/>
                  <a:pt x="3857454" y="970739"/>
                  <a:pt x="3859555" y="973211"/>
                </a:cubicBezTo>
                <a:cubicBezTo>
                  <a:pt x="3867219" y="982357"/>
                  <a:pt x="3875005" y="991628"/>
                  <a:pt x="3882792" y="1001021"/>
                </a:cubicBezTo>
                <a:lnTo>
                  <a:pt x="3904669" y="1030190"/>
                </a:lnTo>
                <a:lnTo>
                  <a:pt x="3902567" y="1033032"/>
                </a:lnTo>
                <a:lnTo>
                  <a:pt x="3933096" y="1084820"/>
                </a:lnTo>
                <a:lnTo>
                  <a:pt x="3961276" y="1137959"/>
                </a:lnTo>
                <a:cubicBezTo>
                  <a:pt x="3980681" y="1173061"/>
                  <a:pt x="3996996" y="1209768"/>
                  <a:pt x="4014052" y="1246107"/>
                </a:cubicBezTo>
                <a:lnTo>
                  <a:pt x="4023692" y="1267242"/>
                </a:lnTo>
                <a:lnTo>
                  <a:pt x="4032221" y="1288874"/>
                </a:lnTo>
                <a:lnTo>
                  <a:pt x="4043097" y="1317795"/>
                </a:lnTo>
                <a:cubicBezTo>
                  <a:pt x="4041738" y="1317795"/>
                  <a:pt x="4040131" y="1319031"/>
                  <a:pt x="4039266" y="1317300"/>
                </a:cubicBezTo>
                <a:cubicBezTo>
                  <a:pt x="4034569" y="1308401"/>
                  <a:pt x="4029502" y="1299008"/>
                  <a:pt x="4025547" y="1289367"/>
                </a:cubicBezTo>
                <a:cubicBezTo>
                  <a:pt x="4018254" y="1270209"/>
                  <a:pt x="4009479" y="1251669"/>
                  <a:pt x="4001074" y="1233005"/>
                </a:cubicBezTo>
                <a:lnTo>
                  <a:pt x="3975490" y="1177139"/>
                </a:lnTo>
                <a:lnTo>
                  <a:pt x="3944961" y="1119923"/>
                </a:lnTo>
                <a:lnTo>
                  <a:pt x="3929635" y="1091371"/>
                </a:lnTo>
                <a:lnTo>
                  <a:pt x="3913320" y="1063314"/>
                </a:lnTo>
                <a:cubicBezTo>
                  <a:pt x="3901826" y="1043414"/>
                  <a:pt x="3891938" y="1022155"/>
                  <a:pt x="3880320" y="1002134"/>
                </a:cubicBezTo>
                <a:lnTo>
                  <a:pt x="3880073" y="1002010"/>
                </a:lnTo>
                <a:cubicBezTo>
                  <a:pt x="3875994" y="995707"/>
                  <a:pt x="3869073" y="991999"/>
                  <a:pt x="3863140" y="985818"/>
                </a:cubicBezTo>
                <a:cubicBezTo>
                  <a:pt x="3860297" y="982852"/>
                  <a:pt x="3856836" y="976919"/>
                  <a:pt x="3853623" y="972346"/>
                </a:cubicBezTo>
                <a:close/>
                <a:moveTo>
                  <a:pt x="334814" y="959976"/>
                </a:moveTo>
                <a:cubicBezTo>
                  <a:pt x="334196" y="961459"/>
                  <a:pt x="333826" y="962942"/>
                  <a:pt x="332960" y="964549"/>
                </a:cubicBezTo>
                <a:cubicBezTo>
                  <a:pt x="329129" y="971841"/>
                  <a:pt x="325421" y="979010"/>
                  <a:pt x="321590" y="986302"/>
                </a:cubicBezTo>
                <a:cubicBezTo>
                  <a:pt x="320972" y="985808"/>
                  <a:pt x="319612" y="984695"/>
                  <a:pt x="319612" y="984695"/>
                </a:cubicBezTo>
                <a:close/>
                <a:moveTo>
                  <a:pt x="334815" y="959606"/>
                </a:moveTo>
                <a:cubicBezTo>
                  <a:pt x="334815" y="959606"/>
                  <a:pt x="334815" y="959853"/>
                  <a:pt x="334691" y="959977"/>
                </a:cubicBezTo>
                <a:lnTo>
                  <a:pt x="334691" y="959730"/>
                </a:lnTo>
                <a:cubicBezTo>
                  <a:pt x="334691" y="959730"/>
                  <a:pt x="334815" y="959606"/>
                  <a:pt x="334815" y="959606"/>
                </a:cubicBezTo>
                <a:close/>
                <a:moveTo>
                  <a:pt x="368071" y="908073"/>
                </a:moveTo>
                <a:cubicBezTo>
                  <a:pt x="359296" y="922781"/>
                  <a:pt x="352004" y="938106"/>
                  <a:pt x="343723" y="953433"/>
                </a:cubicBezTo>
                <a:lnTo>
                  <a:pt x="343846" y="953556"/>
                </a:lnTo>
                <a:cubicBezTo>
                  <a:pt x="342981" y="955163"/>
                  <a:pt x="338161" y="957512"/>
                  <a:pt x="335071" y="959613"/>
                </a:cubicBezTo>
                <a:cubicBezTo>
                  <a:pt x="344341" y="943792"/>
                  <a:pt x="352745" y="927478"/>
                  <a:pt x="363004" y="912275"/>
                </a:cubicBezTo>
                <a:cubicBezTo>
                  <a:pt x="363993" y="910669"/>
                  <a:pt x="366341" y="909433"/>
                  <a:pt x="368071" y="908073"/>
                </a:cubicBezTo>
                <a:close/>
                <a:moveTo>
                  <a:pt x="355337" y="903868"/>
                </a:moveTo>
                <a:cubicBezTo>
                  <a:pt x="352124" y="909924"/>
                  <a:pt x="348663" y="915856"/>
                  <a:pt x="345079" y="923891"/>
                </a:cubicBezTo>
                <a:cubicBezTo>
                  <a:pt x="340506" y="928957"/>
                  <a:pt x="335933" y="933779"/>
                  <a:pt x="331483" y="938721"/>
                </a:cubicBezTo>
                <a:cubicBezTo>
                  <a:pt x="333584" y="934396"/>
                  <a:pt x="335315" y="929328"/>
                  <a:pt x="337786" y="925744"/>
                </a:cubicBezTo>
                <a:cubicBezTo>
                  <a:pt x="343101" y="917835"/>
                  <a:pt x="349157" y="910913"/>
                  <a:pt x="355337" y="903868"/>
                </a:cubicBezTo>
                <a:close/>
                <a:moveTo>
                  <a:pt x="375981" y="853322"/>
                </a:moveTo>
                <a:lnTo>
                  <a:pt x="372026" y="877545"/>
                </a:lnTo>
                <a:cubicBezTo>
                  <a:pt x="369307" y="878781"/>
                  <a:pt x="366835" y="879152"/>
                  <a:pt x="363498" y="881747"/>
                </a:cubicBezTo>
                <a:cubicBezTo>
                  <a:pt x="361644" y="883107"/>
                  <a:pt x="358307" y="888422"/>
                  <a:pt x="355711" y="892006"/>
                </a:cubicBezTo>
                <a:lnTo>
                  <a:pt x="372767" y="854804"/>
                </a:lnTo>
                <a:close/>
                <a:moveTo>
                  <a:pt x="411328" y="849983"/>
                </a:moveTo>
                <a:cubicBezTo>
                  <a:pt x="404777" y="861600"/>
                  <a:pt x="400450" y="870376"/>
                  <a:pt x="395012" y="878904"/>
                </a:cubicBezTo>
                <a:lnTo>
                  <a:pt x="395012" y="879027"/>
                </a:lnTo>
                <a:cubicBezTo>
                  <a:pt x="392541" y="882858"/>
                  <a:pt x="387721" y="886442"/>
                  <a:pt x="383889" y="890150"/>
                </a:cubicBezTo>
                <a:cubicBezTo>
                  <a:pt x="388956" y="880140"/>
                  <a:pt x="393777" y="870252"/>
                  <a:pt x="399586" y="860117"/>
                </a:cubicBezTo>
                <a:cubicBezTo>
                  <a:pt x="400821" y="858016"/>
                  <a:pt x="405519" y="854927"/>
                  <a:pt x="411328" y="849983"/>
                </a:cubicBezTo>
                <a:close/>
                <a:moveTo>
                  <a:pt x="444210" y="819093"/>
                </a:moveTo>
                <a:cubicBezTo>
                  <a:pt x="443593" y="821440"/>
                  <a:pt x="443345" y="824900"/>
                  <a:pt x="442356" y="826136"/>
                </a:cubicBezTo>
                <a:cubicBezTo>
                  <a:pt x="430862" y="840103"/>
                  <a:pt x="446064" y="843069"/>
                  <a:pt x="421593" y="862595"/>
                </a:cubicBezTo>
                <a:cubicBezTo>
                  <a:pt x="420604" y="863213"/>
                  <a:pt x="418626" y="866674"/>
                  <a:pt x="417267" y="868899"/>
                </a:cubicBezTo>
                <a:lnTo>
                  <a:pt x="375244" y="934400"/>
                </a:lnTo>
                <a:cubicBezTo>
                  <a:pt x="372401" y="939468"/>
                  <a:pt x="369929" y="945030"/>
                  <a:pt x="366839" y="949727"/>
                </a:cubicBezTo>
                <a:cubicBezTo>
                  <a:pt x="357446" y="963571"/>
                  <a:pt x="348176" y="977167"/>
                  <a:pt x="338783" y="990887"/>
                </a:cubicBezTo>
                <a:cubicBezTo>
                  <a:pt x="333221" y="999168"/>
                  <a:pt x="328153" y="1008809"/>
                  <a:pt x="322592" y="1016348"/>
                </a:cubicBezTo>
                <a:cubicBezTo>
                  <a:pt x="304918" y="1041437"/>
                  <a:pt x="294412" y="1064427"/>
                  <a:pt x="291322" y="1084574"/>
                </a:cubicBezTo>
                <a:cubicBezTo>
                  <a:pt x="289963" y="1086058"/>
                  <a:pt x="287367" y="1089271"/>
                  <a:pt x="287367" y="1088900"/>
                </a:cubicBezTo>
                <a:cubicBezTo>
                  <a:pt x="287244" y="1086798"/>
                  <a:pt x="287862" y="1083709"/>
                  <a:pt x="287862" y="1081484"/>
                </a:cubicBezTo>
                <a:lnTo>
                  <a:pt x="287985" y="1081607"/>
                </a:lnTo>
                <a:cubicBezTo>
                  <a:pt x="287985" y="1075798"/>
                  <a:pt x="287985" y="1070360"/>
                  <a:pt x="287985" y="1064675"/>
                </a:cubicBezTo>
                <a:lnTo>
                  <a:pt x="276367" y="1086058"/>
                </a:lnTo>
                <a:cubicBezTo>
                  <a:pt x="277727" y="1078765"/>
                  <a:pt x="279086" y="1071596"/>
                  <a:pt x="280569" y="1064057"/>
                </a:cubicBezTo>
                <a:cubicBezTo>
                  <a:pt x="280816" y="1063315"/>
                  <a:pt x="282423" y="1060843"/>
                  <a:pt x="283412" y="1059236"/>
                </a:cubicBezTo>
                <a:cubicBezTo>
                  <a:pt x="283412" y="1060472"/>
                  <a:pt x="282918" y="1062450"/>
                  <a:pt x="283412" y="1062821"/>
                </a:cubicBezTo>
                <a:cubicBezTo>
                  <a:pt x="284772" y="1063686"/>
                  <a:pt x="286502" y="1064057"/>
                  <a:pt x="288109" y="1064551"/>
                </a:cubicBezTo>
                <a:cubicBezTo>
                  <a:pt x="293423" y="1046011"/>
                  <a:pt x="303806" y="1025866"/>
                  <a:pt x="316783" y="1006213"/>
                </a:cubicBezTo>
                <a:cubicBezTo>
                  <a:pt x="326423" y="991629"/>
                  <a:pt x="335445" y="976054"/>
                  <a:pt x="345086" y="961469"/>
                </a:cubicBezTo>
                <a:cubicBezTo>
                  <a:pt x="353614" y="948862"/>
                  <a:pt x="361895" y="936131"/>
                  <a:pt x="370918" y="924018"/>
                </a:cubicBezTo>
                <a:cubicBezTo>
                  <a:pt x="380064" y="911907"/>
                  <a:pt x="389087" y="899796"/>
                  <a:pt x="397862" y="887436"/>
                </a:cubicBezTo>
                <a:cubicBezTo>
                  <a:pt x="411705" y="868404"/>
                  <a:pt x="422829" y="847271"/>
                  <a:pt x="437042" y="828237"/>
                </a:cubicBezTo>
                <a:cubicBezTo>
                  <a:pt x="439266" y="825148"/>
                  <a:pt x="441862" y="822182"/>
                  <a:pt x="444210" y="819093"/>
                </a:cubicBezTo>
                <a:close/>
                <a:moveTo>
                  <a:pt x="432973" y="796588"/>
                </a:moveTo>
                <a:cubicBezTo>
                  <a:pt x="435379" y="795690"/>
                  <a:pt x="437287" y="796162"/>
                  <a:pt x="438646" y="798201"/>
                </a:cubicBezTo>
                <a:cubicBezTo>
                  <a:pt x="439141" y="798943"/>
                  <a:pt x="438523" y="801044"/>
                  <a:pt x="438028" y="802897"/>
                </a:cubicBezTo>
                <a:cubicBezTo>
                  <a:pt x="437904" y="803269"/>
                  <a:pt x="435557" y="805741"/>
                  <a:pt x="434321" y="806977"/>
                </a:cubicBezTo>
                <a:lnTo>
                  <a:pt x="434321" y="806853"/>
                </a:lnTo>
                <a:cubicBezTo>
                  <a:pt x="426039" y="815011"/>
                  <a:pt x="417759" y="823539"/>
                  <a:pt x="409602" y="831077"/>
                </a:cubicBezTo>
                <a:cubicBezTo>
                  <a:pt x="405152" y="835650"/>
                  <a:pt x="400950" y="838739"/>
                  <a:pt x="396624" y="842447"/>
                </a:cubicBezTo>
                <a:cubicBezTo>
                  <a:pt x="398354" y="838369"/>
                  <a:pt x="400085" y="834167"/>
                  <a:pt x="399220" y="836267"/>
                </a:cubicBezTo>
                <a:cubicBezTo>
                  <a:pt x="414051" y="814300"/>
                  <a:pt x="425754" y="799283"/>
                  <a:pt x="432973" y="796588"/>
                </a:cubicBezTo>
                <a:close/>
                <a:moveTo>
                  <a:pt x="557049" y="645553"/>
                </a:moveTo>
                <a:cubicBezTo>
                  <a:pt x="554082" y="650374"/>
                  <a:pt x="551240" y="655318"/>
                  <a:pt x="549633" y="657913"/>
                </a:cubicBezTo>
                <a:lnTo>
                  <a:pt x="549756" y="658037"/>
                </a:lnTo>
                <a:cubicBezTo>
                  <a:pt x="537891" y="669160"/>
                  <a:pt x="529981" y="678060"/>
                  <a:pt x="521947" y="686588"/>
                </a:cubicBezTo>
                <a:cubicBezTo>
                  <a:pt x="530722" y="674475"/>
                  <a:pt x="539498" y="662734"/>
                  <a:pt x="549386" y="651362"/>
                </a:cubicBezTo>
                <a:cubicBezTo>
                  <a:pt x="550992" y="649261"/>
                  <a:pt x="554453" y="647407"/>
                  <a:pt x="557049" y="645553"/>
                </a:cubicBezTo>
                <a:close/>
                <a:moveTo>
                  <a:pt x="700540" y="618727"/>
                </a:moveTo>
                <a:cubicBezTo>
                  <a:pt x="693495" y="626637"/>
                  <a:pt x="690405" y="630963"/>
                  <a:pt x="688056" y="632570"/>
                </a:cubicBezTo>
                <a:cubicBezTo>
                  <a:pt x="683730" y="635660"/>
                  <a:pt x="679775" y="637390"/>
                  <a:pt x="675573" y="639616"/>
                </a:cubicBezTo>
                <a:cubicBezTo>
                  <a:pt x="678292" y="636525"/>
                  <a:pt x="681011" y="632941"/>
                  <a:pt x="683855" y="630592"/>
                </a:cubicBezTo>
                <a:cubicBezTo>
                  <a:pt x="687809" y="627256"/>
                  <a:pt x="692012" y="624783"/>
                  <a:pt x="700540" y="618727"/>
                </a:cubicBezTo>
                <a:close/>
                <a:moveTo>
                  <a:pt x="760841" y="505061"/>
                </a:moveTo>
                <a:lnTo>
                  <a:pt x="749483" y="518495"/>
                </a:lnTo>
                <a:cubicBezTo>
                  <a:pt x="741699" y="526281"/>
                  <a:pt x="733419" y="534068"/>
                  <a:pt x="725385" y="541855"/>
                </a:cubicBezTo>
                <a:cubicBezTo>
                  <a:pt x="726128" y="539876"/>
                  <a:pt x="725878" y="538023"/>
                  <a:pt x="727856" y="535798"/>
                </a:cubicBezTo>
                <a:cubicBezTo>
                  <a:pt x="735395" y="527517"/>
                  <a:pt x="743675" y="518989"/>
                  <a:pt x="751956" y="510585"/>
                </a:cubicBezTo>
                <a:close/>
                <a:moveTo>
                  <a:pt x="760978" y="504898"/>
                </a:moveTo>
                <a:lnTo>
                  <a:pt x="761103" y="504898"/>
                </a:lnTo>
                <a:lnTo>
                  <a:pt x="760841" y="505061"/>
                </a:lnTo>
                <a:close/>
                <a:moveTo>
                  <a:pt x="3288784" y="382296"/>
                </a:moveTo>
                <a:cubicBezTo>
                  <a:pt x="3294099" y="386622"/>
                  <a:pt x="3299414" y="391072"/>
                  <a:pt x="3308065" y="398117"/>
                </a:cubicBezTo>
                <a:cubicBezTo>
                  <a:pt x="3313256" y="400590"/>
                  <a:pt x="3320178" y="403803"/>
                  <a:pt x="3327099" y="407141"/>
                </a:cubicBezTo>
                <a:cubicBezTo>
                  <a:pt x="3319807" y="401827"/>
                  <a:pt x="3312515" y="396139"/>
                  <a:pt x="3305099" y="391195"/>
                </a:cubicBezTo>
                <a:lnTo>
                  <a:pt x="3304975" y="391195"/>
                </a:lnTo>
                <a:cubicBezTo>
                  <a:pt x="3299784" y="387736"/>
                  <a:pt x="3294222" y="385263"/>
                  <a:pt x="3288784" y="382296"/>
                </a:cubicBezTo>
                <a:close/>
                <a:moveTo>
                  <a:pt x="932953" y="317183"/>
                </a:moveTo>
                <a:lnTo>
                  <a:pt x="889024" y="351266"/>
                </a:lnTo>
                <a:cubicBezTo>
                  <a:pt x="888406" y="351761"/>
                  <a:pt x="886552" y="351884"/>
                  <a:pt x="885316" y="352132"/>
                </a:cubicBezTo>
                <a:cubicBezTo>
                  <a:pt x="895575" y="343109"/>
                  <a:pt x="905834" y="334086"/>
                  <a:pt x="915351" y="325558"/>
                </a:cubicBezTo>
                <a:close/>
                <a:moveTo>
                  <a:pt x="933149" y="317030"/>
                </a:moveTo>
                <a:lnTo>
                  <a:pt x="933273" y="317030"/>
                </a:lnTo>
                <a:lnTo>
                  <a:pt x="932953" y="317183"/>
                </a:lnTo>
                <a:close/>
                <a:moveTo>
                  <a:pt x="1305068" y="297632"/>
                </a:moveTo>
                <a:cubicBezTo>
                  <a:pt x="1296788" y="299116"/>
                  <a:pt x="1290607" y="300352"/>
                  <a:pt x="1284181" y="301587"/>
                </a:cubicBezTo>
                <a:cubicBezTo>
                  <a:pt x="1283686" y="301711"/>
                  <a:pt x="1281464" y="303441"/>
                  <a:pt x="1280104" y="304430"/>
                </a:cubicBezTo>
                <a:cubicBezTo>
                  <a:pt x="1285912" y="303812"/>
                  <a:pt x="1291721" y="303194"/>
                  <a:pt x="1297774" y="302453"/>
                </a:cubicBezTo>
                <a:cubicBezTo>
                  <a:pt x="1298270" y="302453"/>
                  <a:pt x="1300866" y="300475"/>
                  <a:pt x="1305068" y="297632"/>
                </a:cubicBezTo>
                <a:close/>
                <a:moveTo>
                  <a:pt x="2691933" y="240280"/>
                </a:moveTo>
                <a:cubicBezTo>
                  <a:pt x="2692799" y="240033"/>
                  <a:pt x="2694405" y="239909"/>
                  <a:pt x="2696012" y="240280"/>
                </a:cubicBezTo>
                <a:cubicBezTo>
                  <a:pt x="2704911" y="242258"/>
                  <a:pt x="2713934" y="244359"/>
                  <a:pt x="2734451" y="249055"/>
                </a:cubicBezTo>
                <a:lnTo>
                  <a:pt x="2734574" y="249055"/>
                </a:lnTo>
                <a:cubicBezTo>
                  <a:pt x="2728518" y="248685"/>
                  <a:pt x="2734080" y="249797"/>
                  <a:pt x="2735316" y="249055"/>
                </a:cubicBezTo>
                <a:cubicBezTo>
                  <a:pt x="2736923" y="248067"/>
                  <a:pt x="2735192" y="245842"/>
                  <a:pt x="2734945" y="244112"/>
                </a:cubicBezTo>
                <a:cubicBezTo>
                  <a:pt x="2740260" y="247325"/>
                  <a:pt x="2747923" y="251404"/>
                  <a:pt x="2749777" y="253999"/>
                </a:cubicBezTo>
                <a:cubicBezTo>
                  <a:pt x="2750766" y="255606"/>
                  <a:pt x="2743103" y="256348"/>
                  <a:pt x="2738530" y="254988"/>
                </a:cubicBezTo>
                <a:cubicBezTo>
                  <a:pt x="2724192" y="251033"/>
                  <a:pt x="2709237" y="246583"/>
                  <a:pt x="2694529" y="242134"/>
                </a:cubicBezTo>
                <a:cubicBezTo>
                  <a:pt x="2693540" y="241887"/>
                  <a:pt x="2691686" y="240280"/>
                  <a:pt x="2691933" y="240280"/>
                </a:cubicBezTo>
                <a:close/>
                <a:moveTo>
                  <a:pt x="2860315" y="238444"/>
                </a:moveTo>
                <a:lnTo>
                  <a:pt x="2863116" y="239905"/>
                </a:lnTo>
                <a:cubicBezTo>
                  <a:pt x="2862869" y="243242"/>
                  <a:pt x="2862374" y="246579"/>
                  <a:pt x="2861880" y="249793"/>
                </a:cubicBezTo>
                <a:lnTo>
                  <a:pt x="2847666" y="241883"/>
                </a:lnTo>
                <a:close/>
                <a:moveTo>
                  <a:pt x="2860273" y="238422"/>
                </a:moveTo>
                <a:lnTo>
                  <a:pt x="2860396" y="238422"/>
                </a:lnTo>
                <a:lnTo>
                  <a:pt x="2860315" y="238444"/>
                </a:lnTo>
                <a:close/>
                <a:moveTo>
                  <a:pt x="2758553" y="228784"/>
                </a:moveTo>
                <a:lnTo>
                  <a:pt x="2758677" y="228784"/>
                </a:lnTo>
                <a:cubicBezTo>
                  <a:pt x="2760407" y="229031"/>
                  <a:pt x="2763126" y="229155"/>
                  <a:pt x="2763868" y="229526"/>
                </a:cubicBezTo>
                <a:cubicBezTo>
                  <a:pt x="2775362" y="235953"/>
                  <a:pt x="2786610" y="242380"/>
                  <a:pt x="2799464" y="249672"/>
                </a:cubicBezTo>
                <a:cubicBezTo>
                  <a:pt x="2796744" y="249425"/>
                  <a:pt x="2794273" y="249425"/>
                  <a:pt x="2792419" y="249425"/>
                </a:cubicBezTo>
                <a:cubicBezTo>
                  <a:pt x="2790565" y="249301"/>
                  <a:pt x="2789329" y="249301"/>
                  <a:pt x="2789329" y="249301"/>
                </a:cubicBezTo>
                <a:cubicBezTo>
                  <a:pt x="2778823" y="242380"/>
                  <a:pt x="2768688" y="235582"/>
                  <a:pt x="2758553" y="228784"/>
                </a:cubicBezTo>
                <a:close/>
                <a:moveTo>
                  <a:pt x="1458821" y="213831"/>
                </a:moveTo>
                <a:cubicBezTo>
                  <a:pt x="1456719" y="215314"/>
                  <a:pt x="1455112" y="216921"/>
                  <a:pt x="1452393" y="218281"/>
                </a:cubicBezTo>
                <a:lnTo>
                  <a:pt x="1452517" y="218281"/>
                </a:lnTo>
                <a:cubicBezTo>
                  <a:pt x="1437683" y="226067"/>
                  <a:pt x="1422481" y="232989"/>
                  <a:pt x="1407771" y="241517"/>
                </a:cubicBezTo>
                <a:cubicBezTo>
                  <a:pt x="1406537" y="242135"/>
                  <a:pt x="1401222" y="243124"/>
                  <a:pt x="1401222" y="242876"/>
                </a:cubicBezTo>
                <a:cubicBezTo>
                  <a:pt x="1401716" y="240775"/>
                  <a:pt x="1401595" y="237809"/>
                  <a:pt x="1404684" y="236202"/>
                </a:cubicBezTo>
                <a:cubicBezTo>
                  <a:pt x="1418772" y="228663"/>
                  <a:pt x="1434346" y="222854"/>
                  <a:pt x="1447696" y="217168"/>
                </a:cubicBezTo>
                <a:cubicBezTo>
                  <a:pt x="1453010" y="215561"/>
                  <a:pt x="1455855" y="214696"/>
                  <a:pt x="1458821" y="213831"/>
                </a:cubicBezTo>
                <a:close/>
                <a:moveTo>
                  <a:pt x="1216686" y="204927"/>
                </a:moveTo>
                <a:lnTo>
                  <a:pt x="1216810" y="205051"/>
                </a:lnTo>
                <a:cubicBezTo>
                  <a:pt x="1218169" y="205051"/>
                  <a:pt x="1220889" y="204556"/>
                  <a:pt x="1220518" y="205051"/>
                </a:cubicBezTo>
                <a:cubicBezTo>
                  <a:pt x="1215822" y="210860"/>
                  <a:pt x="1210877" y="216916"/>
                  <a:pt x="1204574" y="224703"/>
                </a:cubicBezTo>
                <a:cubicBezTo>
                  <a:pt x="1191596" y="226062"/>
                  <a:pt x="1188877" y="226309"/>
                  <a:pt x="1188877" y="226309"/>
                </a:cubicBezTo>
                <a:cubicBezTo>
                  <a:pt x="1197776" y="218770"/>
                  <a:pt x="1207169" y="211725"/>
                  <a:pt x="1216686" y="204927"/>
                </a:cubicBezTo>
                <a:close/>
                <a:moveTo>
                  <a:pt x="1484655" y="201719"/>
                </a:moveTo>
                <a:cubicBezTo>
                  <a:pt x="1488610" y="203079"/>
                  <a:pt x="1495904" y="203326"/>
                  <a:pt x="1494172" y="205303"/>
                </a:cubicBezTo>
                <a:cubicBezTo>
                  <a:pt x="1489228" y="210865"/>
                  <a:pt x="1480823" y="217045"/>
                  <a:pt x="1473159" y="223101"/>
                </a:cubicBezTo>
                <a:cubicBezTo>
                  <a:pt x="1472046" y="223966"/>
                  <a:pt x="1467721" y="225202"/>
                  <a:pt x="1464877" y="226190"/>
                </a:cubicBezTo>
                <a:cubicBezTo>
                  <a:pt x="1466979" y="222977"/>
                  <a:pt x="1467721" y="219888"/>
                  <a:pt x="1471552" y="216303"/>
                </a:cubicBezTo>
                <a:lnTo>
                  <a:pt x="1471677" y="216303"/>
                </a:lnTo>
                <a:cubicBezTo>
                  <a:pt x="1475508" y="212719"/>
                  <a:pt x="1500847" y="202708"/>
                  <a:pt x="1470315" y="210742"/>
                </a:cubicBezTo>
                <a:cubicBezTo>
                  <a:pt x="1469698" y="210865"/>
                  <a:pt x="1468833" y="209876"/>
                  <a:pt x="1469328" y="209629"/>
                </a:cubicBezTo>
                <a:cubicBezTo>
                  <a:pt x="1472665" y="207775"/>
                  <a:pt x="1476497" y="205921"/>
                  <a:pt x="1484655" y="201719"/>
                </a:cubicBezTo>
                <a:close/>
                <a:moveTo>
                  <a:pt x="1160948" y="201719"/>
                </a:moveTo>
                <a:cubicBezTo>
                  <a:pt x="1161566" y="201472"/>
                  <a:pt x="1163914" y="203079"/>
                  <a:pt x="1162555" y="204191"/>
                </a:cubicBezTo>
                <a:cubicBezTo>
                  <a:pt x="1158475" y="207281"/>
                  <a:pt x="1152296" y="210742"/>
                  <a:pt x="1148340" y="213956"/>
                </a:cubicBezTo>
                <a:cubicBezTo>
                  <a:pt x="1145621" y="216180"/>
                  <a:pt x="1145745" y="217911"/>
                  <a:pt x="1143767" y="220135"/>
                </a:cubicBezTo>
                <a:cubicBezTo>
                  <a:pt x="1141048" y="223102"/>
                  <a:pt x="1138205" y="226192"/>
                  <a:pt x="1134003" y="229282"/>
                </a:cubicBezTo>
                <a:cubicBezTo>
                  <a:pt x="1132273" y="230641"/>
                  <a:pt x="1126587" y="232124"/>
                  <a:pt x="1122756" y="233484"/>
                </a:cubicBezTo>
                <a:cubicBezTo>
                  <a:pt x="1126587" y="230765"/>
                  <a:pt x="1130788" y="228046"/>
                  <a:pt x="1134127" y="225450"/>
                </a:cubicBezTo>
                <a:cubicBezTo>
                  <a:pt x="1136104" y="223967"/>
                  <a:pt x="1136475" y="222607"/>
                  <a:pt x="1137587" y="221124"/>
                </a:cubicBezTo>
                <a:lnTo>
                  <a:pt x="1137464" y="221124"/>
                </a:lnTo>
                <a:cubicBezTo>
                  <a:pt x="1132396" y="222731"/>
                  <a:pt x="1127576" y="224461"/>
                  <a:pt x="1122385" y="226192"/>
                </a:cubicBezTo>
                <a:cubicBezTo>
                  <a:pt x="1117934" y="227798"/>
                  <a:pt x="1113114" y="229652"/>
                  <a:pt x="1108541" y="231383"/>
                </a:cubicBezTo>
                <a:lnTo>
                  <a:pt x="1122138" y="222484"/>
                </a:lnTo>
                <a:lnTo>
                  <a:pt x="1124979" y="222731"/>
                </a:lnTo>
                <a:cubicBezTo>
                  <a:pt x="1130419" y="219023"/>
                  <a:pt x="1135486" y="215068"/>
                  <a:pt x="1141419" y="211607"/>
                </a:cubicBezTo>
                <a:cubicBezTo>
                  <a:pt x="1147475" y="208023"/>
                  <a:pt x="1154398" y="204809"/>
                  <a:pt x="1160948" y="201719"/>
                </a:cubicBezTo>
                <a:close/>
                <a:moveTo>
                  <a:pt x="1375767" y="172800"/>
                </a:moveTo>
                <a:lnTo>
                  <a:pt x="1308652" y="202833"/>
                </a:lnTo>
                <a:cubicBezTo>
                  <a:pt x="1259955" y="225699"/>
                  <a:pt x="1211010" y="248193"/>
                  <a:pt x="1163794" y="274149"/>
                </a:cubicBezTo>
                <a:cubicBezTo>
                  <a:pt x="1160951" y="275632"/>
                  <a:pt x="1156377" y="276621"/>
                  <a:pt x="1154029" y="276621"/>
                </a:cubicBezTo>
                <a:cubicBezTo>
                  <a:pt x="1152669" y="276621"/>
                  <a:pt x="1153782" y="274025"/>
                  <a:pt x="1155018" y="273283"/>
                </a:cubicBezTo>
                <a:cubicBezTo>
                  <a:pt x="1176772" y="260800"/>
                  <a:pt x="1198649" y="247822"/>
                  <a:pt x="1220773" y="235834"/>
                </a:cubicBezTo>
                <a:cubicBezTo>
                  <a:pt x="1230538" y="230766"/>
                  <a:pt x="1239190" y="224957"/>
                  <a:pt x="1248956" y="220013"/>
                </a:cubicBezTo>
                <a:lnTo>
                  <a:pt x="1248956" y="220137"/>
                </a:lnTo>
                <a:cubicBezTo>
                  <a:pt x="1253651" y="217665"/>
                  <a:pt x="1259831" y="216676"/>
                  <a:pt x="1265394" y="214451"/>
                </a:cubicBezTo>
                <a:cubicBezTo>
                  <a:pt x="1283068" y="207653"/>
                  <a:pt x="1300370" y="200238"/>
                  <a:pt x="1318295" y="193687"/>
                </a:cubicBezTo>
                <a:cubicBezTo>
                  <a:pt x="1330901" y="188743"/>
                  <a:pt x="1342768" y="182070"/>
                  <a:pt x="1355376" y="177126"/>
                </a:cubicBezTo>
                <a:close/>
                <a:moveTo>
                  <a:pt x="1376139" y="172553"/>
                </a:moveTo>
                <a:lnTo>
                  <a:pt x="1376017" y="172800"/>
                </a:lnTo>
                <a:lnTo>
                  <a:pt x="1375889" y="172800"/>
                </a:lnTo>
                <a:lnTo>
                  <a:pt x="1375767" y="172800"/>
                </a:lnTo>
                <a:lnTo>
                  <a:pt x="1375645" y="172800"/>
                </a:lnTo>
                <a:cubicBezTo>
                  <a:pt x="1375889" y="172677"/>
                  <a:pt x="1376139" y="172553"/>
                  <a:pt x="1376139" y="172553"/>
                </a:cubicBezTo>
                <a:close/>
                <a:moveTo>
                  <a:pt x="1225097" y="169338"/>
                </a:moveTo>
                <a:cubicBezTo>
                  <a:pt x="1219906" y="173788"/>
                  <a:pt x="1216076" y="178608"/>
                  <a:pt x="1209154" y="182563"/>
                </a:cubicBezTo>
                <a:cubicBezTo>
                  <a:pt x="1204210" y="185282"/>
                  <a:pt x="1194815" y="186765"/>
                  <a:pt x="1187647" y="188866"/>
                </a:cubicBezTo>
                <a:cubicBezTo>
                  <a:pt x="1185423" y="189608"/>
                  <a:pt x="1183691" y="189732"/>
                  <a:pt x="1181714" y="190102"/>
                </a:cubicBezTo>
                <a:cubicBezTo>
                  <a:pt x="1180725" y="190968"/>
                  <a:pt x="1179118" y="192203"/>
                  <a:pt x="1179118" y="192203"/>
                </a:cubicBezTo>
                <a:lnTo>
                  <a:pt x="1179118" y="192327"/>
                </a:lnTo>
                <a:cubicBezTo>
                  <a:pt x="1177141" y="194552"/>
                  <a:pt x="1175287" y="196777"/>
                  <a:pt x="1173309" y="199000"/>
                </a:cubicBezTo>
                <a:cubicBezTo>
                  <a:pt x="1172939" y="197146"/>
                  <a:pt x="1169972" y="195664"/>
                  <a:pt x="1172690" y="193563"/>
                </a:cubicBezTo>
                <a:cubicBezTo>
                  <a:pt x="1177141" y="190102"/>
                  <a:pt x="1185051" y="185776"/>
                  <a:pt x="1191974" y="182439"/>
                </a:cubicBezTo>
                <a:cubicBezTo>
                  <a:pt x="1193951" y="181327"/>
                  <a:pt x="1196669" y="181080"/>
                  <a:pt x="1199142" y="180091"/>
                </a:cubicBezTo>
                <a:cubicBezTo>
                  <a:pt x="1207794" y="176507"/>
                  <a:pt x="1216446" y="172922"/>
                  <a:pt x="1225097" y="169338"/>
                </a:cubicBezTo>
                <a:close/>
                <a:moveTo>
                  <a:pt x="1312730" y="140910"/>
                </a:moveTo>
                <a:cubicBezTo>
                  <a:pt x="1313472" y="140539"/>
                  <a:pt x="1316068" y="142146"/>
                  <a:pt x="1315697" y="142394"/>
                </a:cubicBezTo>
                <a:cubicBezTo>
                  <a:pt x="1306921" y="146843"/>
                  <a:pt x="1298020" y="151416"/>
                  <a:pt x="1289123" y="155989"/>
                </a:cubicBezTo>
                <a:lnTo>
                  <a:pt x="1284304" y="155495"/>
                </a:lnTo>
                <a:cubicBezTo>
                  <a:pt x="1272190" y="163281"/>
                  <a:pt x="1260200" y="170821"/>
                  <a:pt x="1247842" y="178731"/>
                </a:cubicBezTo>
                <a:cubicBezTo>
                  <a:pt x="1245369" y="180338"/>
                  <a:pt x="1240920" y="182192"/>
                  <a:pt x="1238076" y="183057"/>
                </a:cubicBezTo>
                <a:lnTo>
                  <a:pt x="1238200" y="182933"/>
                </a:lnTo>
                <a:cubicBezTo>
                  <a:pt x="1233133" y="184416"/>
                  <a:pt x="1228435" y="185282"/>
                  <a:pt x="1223492" y="186518"/>
                </a:cubicBezTo>
                <a:cubicBezTo>
                  <a:pt x="1228189" y="183798"/>
                  <a:pt x="1232885" y="181079"/>
                  <a:pt x="1237705" y="178237"/>
                </a:cubicBezTo>
                <a:cubicBezTo>
                  <a:pt x="1253527" y="169585"/>
                  <a:pt x="1269101" y="160686"/>
                  <a:pt x="1285416" y="152281"/>
                </a:cubicBezTo>
                <a:cubicBezTo>
                  <a:pt x="1293943" y="148203"/>
                  <a:pt x="1303583" y="144495"/>
                  <a:pt x="1312730" y="140910"/>
                </a:cubicBezTo>
                <a:close/>
                <a:moveTo>
                  <a:pt x="1498750" y="120271"/>
                </a:moveTo>
                <a:cubicBezTo>
                  <a:pt x="1490220" y="124473"/>
                  <a:pt x="1482680" y="129417"/>
                  <a:pt x="1473162" y="133743"/>
                </a:cubicBezTo>
                <a:lnTo>
                  <a:pt x="1473286" y="133743"/>
                </a:lnTo>
                <a:cubicBezTo>
                  <a:pt x="1449429" y="144372"/>
                  <a:pt x="1424955" y="154631"/>
                  <a:pt x="1400359" y="164642"/>
                </a:cubicBezTo>
                <a:cubicBezTo>
                  <a:pt x="1393071" y="167485"/>
                  <a:pt x="1384539" y="169957"/>
                  <a:pt x="1376506" y="172553"/>
                </a:cubicBezTo>
                <a:cubicBezTo>
                  <a:pt x="1392456" y="163777"/>
                  <a:pt x="1408764" y="156238"/>
                  <a:pt x="1425202" y="148451"/>
                </a:cubicBezTo>
                <a:cubicBezTo>
                  <a:pt x="1441890" y="140665"/>
                  <a:pt x="1458577" y="132878"/>
                  <a:pt x="1475510" y="125091"/>
                </a:cubicBezTo>
                <a:cubicBezTo>
                  <a:pt x="1481197" y="122372"/>
                  <a:pt x="1490837" y="121631"/>
                  <a:pt x="1498750" y="120271"/>
                </a:cubicBezTo>
                <a:close/>
                <a:moveTo>
                  <a:pt x="2065548" y="119896"/>
                </a:moveTo>
                <a:cubicBezTo>
                  <a:pt x="2067030" y="119648"/>
                  <a:pt x="2070615" y="120143"/>
                  <a:pt x="2075802" y="121008"/>
                </a:cubicBezTo>
                <a:cubicBezTo>
                  <a:pt x="2064559" y="123973"/>
                  <a:pt x="2055537" y="126446"/>
                  <a:pt x="2046019" y="128918"/>
                </a:cubicBezTo>
                <a:cubicBezTo>
                  <a:pt x="2045649" y="129041"/>
                  <a:pt x="2040334" y="127188"/>
                  <a:pt x="2037244" y="126323"/>
                </a:cubicBezTo>
                <a:cubicBezTo>
                  <a:pt x="2046637" y="124222"/>
                  <a:pt x="2055908" y="122120"/>
                  <a:pt x="2065548" y="119896"/>
                </a:cubicBezTo>
                <a:close/>
                <a:moveTo>
                  <a:pt x="1404682" y="112109"/>
                </a:moveTo>
                <a:cubicBezTo>
                  <a:pt x="1391086" y="117794"/>
                  <a:pt x="1377491" y="123233"/>
                  <a:pt x="1364145" y="129783"/>
                </a:cubicBezTo>
                <a:lnTo>
                  <a:pt x="1364145" y="129907"/>
                </a:lnTo>
                <a:cubicBezTo>
                  <a:pt x="1362537" y="130649"/>
                  <a:pt x="1359941" y="131390"/>
                  <a:pt x="1358707" y="131514"/>
                </a:cubicBezTo>
                <a:cubicBezTo>
                  <a:pt x="1357963" y="131514"/>
                  <a:pt x="1358460" y="130154"/>
                  <a:pt x="1358950" y="129907"/>
                </a:cubicBezTo>
                <a:cubicBezTo>
                  <a:pt x="1373906" y="123233"/>
                  <a:pt x="1389230" y="117671"/>
                  <a:pt x="1404682" y="112109"/>
                </a:cubicBezTo>
                <a:close/>
                <a:moveTo>
                  <a:pt x="1406288" y="111369"/>
                </a:moveTo>
                <a:lnTo>
                  <a:pt x="1406412" y="111369"/>
                </a:lnTo>
                <a:cubicBezTo>
                  <a:pt x="1406288" y="111493"/>
                  <a:pt x="1406166" y="111493"/>
                  <a:pt x="1406041" y="111493"/>
                </a:cubicBezTo>
                <a:cubicBezTo>
                  <a:pt x="1405546" y="111616"/>
                  <a:pt x="1405175" y="111863"/>
                  <a:pt x="1404683" y="111987"/>
                </a:cubicBezTo>
                <a:cubicBezTo>
                  <a:pt x="1405299" y="111863"/>
                  <a:pt x="1405794" y="111616"/>
                  <a:pt x="1406288" y="111369"/>
                </a:cubicBezTo>
                <a:close/>
                <a:moveTo>
                  <a:pt x="1879288" y="105687"/>
                </a:moveTo>
                <a:cubicBezTo>
                  <a:pt x="1874964" y="107047"/>
                  <a:pt x="1870638" y="108777"/>
                  <a:pt x="1868045" y="110384"/>
                </a:cubicBezTo>
                <a:cubicBezTo>
                  <a:pt x="1867302" y="110879"/>
                  <a:pt x="1871998" y="111621"/>
                  <a:pt x="1874222" y="112239"/>
                </a:cubicBezTo>
                <a:cubicBezTo>
                  <a:pt x="1877064" y="110137"/>
                  <a:pt x="1879909" y="108160"/>
                  <a:pt x="1883369" y="105935"/>
                </a:cubicBezTo>
                <a:cubicBezTo>
                  <a:pt x="1883491" y="105935"/>
                  <a:pt x="1880155" y="105441"/>
                  <a:pt x="1879288" y="105687"/>
                </a:cubicBezTo>
                <a:close/>
                <a:moveTo>
                  <a:pt x="1609001" y="97772"/>
                </a:moveTo>
                <a:cubicBezTo>
                  <a:pt x="1611845" y="97524"/>
                  <a:pt x="1612832" y="98883"/>
                  <a:pt x="1614563" y="99625"/>
                </a:cubicBezTo>
                <a:cubicBezTo>
                  <a:pt x="1599483" y="104323"/>
                  <a:pt x="1584156" y="108402"/>
                  <a:pt x="1569198" y="113718"/>
                </a:cubicBezTo>
                <a:cubicBezTo>
                  <a:pt x="1567713" y="114211"/>
                  <a:pt x="1564994" y="113469"/>
                  <a:pt x="1562894" y="113346"/>
                </a:cubicBezTo>
                <a:lnTo>
                  <a:pt x="1572658" y="109391"/>
                </a:lnTo>
                <a:lnTo>
                  <a:pt x="1576863" y="110132"/>
                </a:lnTo>
                <a:lnTo>
                  <a:pt x="1576863" y="110256"/>
                </a:lnTo>
                <a:cubicBezTo>
                  <a:pt x="1583538" y="106796"/>
                  <a:pt x="1590212" y="103952"/>
                  <a:pt x="1597383" y="100985"/>
                </a:cubicBezTo>
                <a:cubicBezTo>
                  <a:pt x="1600594" y="99625"/>
                  <a:pt x="1606158" y="98020"/>
                  <a:pt x="1609001" y="97772"/>
                </a:cubicBezTo>
                <a:close/>
                <a:moveTo>
                  <a:pt x="2533235" y="87888"/>
                </a:moveTo>
                <a:cubicBezTo>
                  <a:pt x="2539538" y="91349"/>
                  <a:pt x="2545471" y="94810"/>
                  <a:pt x="2552145" y="98145"/>
                </a:cubicBezTo>
                <a:cubicBezTo>
                  <a:pt x="2557830" y="101113"/>
                  <a:pt x="2564505" y="103461"/>
                  <a:pt x="2574640" y="109024"/>
                </a:cubicBezTo>
                <a:cubicBezTo>
                  <a:pt x="2584898" y="108036"/>
                  <a:pt x="2589595" y="107541"/>
                  <a:pt x="2594292" y="107047"/>
                </a:cubicBezTo>
                <a:cubicBezTo>
                  <a:pt x="2589595" y="105317"/>
                  <a:pt x="2585022" y="103586"/>
                  <a:pt x="2580201" y="101733"/>
                </a:cubicBezTo>
                <a:cubicBezTo>
                  <a:pt x="2574516" y="99632"/>
                  <a:pt x="2568460" y="97652"/>
                  <a:pt x="2562404" y="96045"/>
                </a:cubicBezTo>
                <a:close/>
                <a:moveTo>
                  <a:pt x="1476125" y="82570"/>
                </a:moveTo>
                <a:cubicBezTo>
                  <a:pt x="1473899" y="84177"/>
                  <a:pt x="1472416" y="86031"/>
                  <a:pt x="1469450" y="87390"/>
                </a:cubicBezTo>
                <a:cubicBezTo>
                  <a:pt x="1452268" y="95053"/>
                  <a:pt x="1434963" y="102591"/>
                  <a:pt x="1417288" y="110009"/>
                </a:cubicBezTo>
                <a:cubicBezTo>
                  <a:pt x="1414817" y="111121"/>
                  <a:pt x="1410244" y="110997"/>
                  <a:pt x="1406535" y="111368"/>
                </a:cubicBezTo>
                <a:cubicBezTo>
                  <a:pt x="1428166" y="101850"/>
                  <a:pt x="1449797" y="92458"/>
                  <a:pt x="1471550" y="82941"/>
                </a:cubicBezTo>
                <a:cubicBezTo>
                  <a:pt x="1472539" y="82570"/>
                  <a:pt x="1474517" y="82570"/>
                  <a:pt x="1476125" y="82570"/>
                </a:cubicBezTo>
                <a:close/>
                <a:moveTo>
                  <a:pt x="1561536" y="58467"/>
                </a:moveTo>
                <a:cubicBezTo>
                  <a:pt x="1561780" y="59331"/>
                  <a:pt x="1562894" y="60567"/>
                  <a:pt x="1562151" y="60815"/>
                </a:cubicBezTo>
                <a:cubicBezTo>
                  <a:pt x="1554983" y="63534"/>
                  <a:pt x="1547567" y="66130"/>
                  <a:pt x="1540152" y="68602"/>
                </a:cubicBezTo>
                <a:cubicBezTo>
                  <a:pt x="1537681" y="69467"/>
                  <a:pt x="1534714" y="70085"/>
                  <a:pt x="1531994" y="70703"/>
                </a:cubicBezTo>
                <a:lnTo>
                  <a:pt x="1531994" y="71074"/>
                </a:lnTo>
                <a:lnTo>
                  <a:pt x="1531994" y="71198"/>
                </a:lnTo>
                <a:cubicBezTo>
                  <a:pt x="1524579" y="73175"/>
                  <a:pt x="1516790" y="75523"/>
                  <a:pt x="1509746" y="76883"/>
                </a:cubicBezTo>
                <a:cubicBezTo>
                  <a:pt x="1503690" y="77995"/>
                  <a:pt x="1498497" y="77872"/>
                  <a:pt x="1492812" y="78366"/>
                </a:cubicBezTo>
                <a:lnTo>
                  <a:pt x="1499611" y="74040"/>
                </a:lnTo>
                <a:cubicBezTo>
                  <a:pt x="1502083" y="74286"/>
                  <a:pt x="1504555" y="75400"/>
                  <a:pt x="1507026" y="74781"/>
                </a:cubicBezTo>
                <a:cubicBezTo>
                  <a:pt x="1517163" y="72063"/>
                  <a:pt x="1527421" y="68848"/>
                  <a:pt x="1537681" y="65759"/>
                </a:cubicBezTo>
                <a:close/>
                <a:moveTo>
                  <a:pt x="1984960" y="42030"/>
                </a:moveTo>
                <a:cubicBezTo>
                  <a:pt x="2003129" y="41288"/>
                  <a:pt x="2022041" y="41783"/>
                  <a:pt x="2039593" y="42648"/>
                </a:cubicBezTo>
                <a:cubicBezTo>
                  <a:pt x="2049358" y="43142"/>
                  <a:pt x="2057268" y="45491"/>
                  <a:pt x="2065302" y="47221"/>
                </a:cubicBezTo>
                <a:cubicBezTo>
                  <a:pt x="2066166" y="47469"/>
                  <a:pt x="2061471" y="50064"/>
                  <a:pt x="2060975" y="50064"/>
                </a:cubicBezTo>
                <a:cubicBezTo>
                  <a:pt x="2037122" y="48828"/>
                  <a:pt x="2013636" y="46850"/>
                  <a:pt x="1989163" y="46479"/>
                </a:cubicBezTo>
                <a:cubicBezTo>
                  <a:pt x="1983353" y="46479"/>
                  <a:pt x="1977172" y="47097"/>
                  <a:pt x="1970745" y="47963"/>
                </a:cubicBezTo>
                <a:cubicBezTo>
                  <a:pt x="1964443" y="49198"/>
                  <a:pt x="1957891" y="50435"/>
                  <a:pt x="1951712" y="51547"/>
                </a:cubicBezTo>
                <a:lnTo>
                  <a:pt x="1951587" y="51423"/>
                </a:lnTo>
                <a:cubicBezTo>
                  <a:pt x="1949238" y="51794"/>
                  <a:pt x="1947260" y="52536"/>
                  <a:pt x="1945161" y="53030"/>
                </a:cubicBezTo>
                <a:cubicBezTo>
                  <a:pt x="1945036" y="52165"/>
                  <a:pt x="1944914" y="51300"/>
                  <a:pt x="1944296" y="48087"/>
                </a:cubicBezTo>
                <a:cubicBezTo>
                  <a:pt x="1956654" y="46108"/>
                  <a:pt x="1970623" y="42277"/>
                  <a:pt x="1984960" y="42030"/>
                </a:cubicBezTo>
                <a:close/>
                <a:moveTo>
                  <a:pt x="2389615" y="36963"/>
                </a:moveTo>
                <a:cubicBezTo>
                  <a:pt x="2401109" y="37952"/>
                  <a:pt x="2412851" y="38570"/>
                  <a:pt x="2424345" y="40424"/>
                </a:cubicBezTo>
                <a:cubicBezTo>
                  <a:pt x="2442267" y="43390"/>
                  <a:pt x="2460312" y="46728"/>
                  <a:pt x="2477492" y="50807"/>
                </a:cubicBezTo>
                <a:cubicBezTo>
                  <a:pt x="2491830" y="54761"/>
                  <a:pt x="2505302" y="59459"/>
                  <a:pt x="2518897" y="63908"/>
                </a:cubicBezTo>
                <a:cubicBezTo>
                  <a:pt x="2542505" y="71942"/>
                  <a:pt x="2572786" y="78744"/>
                  <a:pt x="2587617" y="88382"/>
                </a:cubicBezTo>
                <a:cubicBezTo>
                  <a:pt x="2610730" y="102473"/>
                  <a:pt x="2664495" y="106430"/>
                  <a:pt x="2672529" y="124846"/>
                </a:cubicBezTo>
                <a:cubicBezTo>
                  <a:pt x="2675248" y="131273"/>
                  <a:pt x="2698855" y="143756"/>
                  <a:pt x="2717024" y="152530"/>
                </a:cubicBezTo>
                <a:cubicBezTo>
                  <a:pt x="2729260" y="158463"/>
                  <a:pt x="2749530" y="162172"/>
                  <a:pt x="2765474" y="167980"/>
                </a:cubicBezTo>
                <a:cubicBezTo>
                  <a:pt x="2772395" y="170823"/>
                  <a:pt x="2778946" y="176014"/>
                  <a:pt x="2782901" y="179598"/>
                </a:cubicBezTo>
                <a:cubicBezTo>
                  <a:pt x="2787598" y="183924"/>
                  <a:pt x="2790564" y="188126"/>
                  <a:pt x="2792171" y="191711"/>
                </a:cubicBezTo>
                <a:cubicBezTo>
                  <a:pt x="2793530" y="194553"/>
                  <a:pt x="2790070" y="196037"/>
                  <a:pt x="2791429" y="198756"/>
                </a:cubicBezTo>
                <a:cubicBezTo>
                  <a:pt x="2793654" y="203329"/>
                  <a:pt x="2797856" y="208520"/>
                  <a:pt x="2801193" y="213340"/>
                </a:cubicBezTo>
                <a:cubicBezTo>
                  <a:pt x="2802924" y="213464"/>
                  <a:pt x="2805766" y="214082"/>
                  <a:pt x="2806014" y="213587"/>
                </a:cubicBezTo>
                <a:cubicBezTo>
                  <a:pt x="2808733" y="209509"/>
                  <a:pt x="2811205" y="205183"/>
                  <a:pt x="2813677" y="200980"/>
                </a:cubicBezTo>
                <a:lnTo>
                  <a:pt x="2815531" y="197767"/>
                </a:lnTo>
                <a:cubicBezTo>
                  <a:pt x="2817632" y="199992"/>
                  <a:pt x="2820474" y="202340"/>
                  <a:pt x="2821587" y="204194"/>
                </a:cubicBezTo>
                <a:cubicBezTo>
                  <a:pt x="2822576" y="205924"/>
                  <a:pt x="2822946" y="207778"/>
                  <a:pt x="2821710" y="208643"/>
                </a:cubicBezTo>
                <a:cubicBezTo>
                  <a:pt x="2813182" y="214823"/>
                  <a:pt x="2828138" y="226441"/>
                  <a:pt x="2843587" y="238060"/>
                </a:cubicBezTo>
                <a:lnTo>
                  <a:pt x="2846677" y="240408"/>
                </a:lnTo>
                <a:cubicBezTo>
                  <a:pt x="2844329" y="239790"/>
                  <a:pt x="2841980" y="239296"/>
                  <a:pt x="2839508" y="238430"/>
                </a:cubicBezTo>
                <a:cubicBezTo>
                  <a:pt x="2827149" y="234352"/>
                  <a:pt x="2827149" y="234352"/>
                  <a:pt x="2828385" y="237936"/>
                </a:cubicBezTo>
                <a:cubicBezTo>
                  <a:pt x="2828508" y="238430"/>
                  <a:pt x="2826531" y="238430"/>
                  <a:pt x="2826531" y="238430"/>
                </a:cubicBezTo>
                <a:cubicBezTo>
                  <a:pt x="2819362" y="234846"/>
                  <a:pt x="2812317" y="231138"/>
                  <a:pt x="2804901" y="227554"/>
                </a:cubicBezTo>
                <a:cubicBezTo>
                  <a:pt x="2799586" y="224958"/>
                  <a:pt x="2793654" y="222734"/>
                  <a:pt x="2787845" y="220385"/>
                </a:cubicBezTo>
                <a:cubicBezTo>
                  <a:pt x="2785991" y="219644"/>
                  <a:pt x="2782530" y="219026"/>
                  <a:pt x="2782036" y="218655"/>
                </a:cubicBezTo>
                <a:cubicBezTo>
                  <a:pt x="2779935" y="217048"/>
                  <a:pt x="2777463" y="214947"/>
                  <a:pt x="2777463" y="213958"/>
                </a:cubicBezTo>
                <a:cubicBezTo>
                  <a:pt x="2777710" y="212104"/>
                  <a:pt x="2779687" y="210868"/>
                  <a:pt x="2780923" y="209261"/>
                </a:cubicBezTo>
                <a:cubicBezTo>
                  <a:pt x="2772890" y="208643"/>
                  <a:pt x="2761889" y="206419"/>
                  <a:pt x="2757687" y="207655"/>
                </a:cubicBezTo>
                <a:cubicBezTo>
                  <a:pt x="2751754" y="209632"/>
                  <a:pt x="2766092" y="222239"/>
                  <a:pt x="2733956" y="208273"/>
                </a:cubicBezTo>
                <a:cubicBezTo>
                  <a:pt x="2733338" y="208149"/>
                  <a:pt x="2731237" y="208273"/>
                  <a:pt x="2731237" y="208273"/>
                </a:cubicBezTo>
                <a:cubicBezTo>
                  <a:pt x="2738035" y="214205"/>
                  <a:pt x="2732350" y="217419"/>
                  <a:pt x="2735440" y="221374"/>
                </a:cubicBezTo>
                <a:cubicBezTo>
                  <a:pt x="2740383" y="227307"/>
                  <a:pt x="2757687" y="237194"/>
                  <a:pt x="2769800" y="245475"/>
                </a:cubicBezTo>
                <a:cubicBezTo>
                  <a:pt x="2772642" y="247453"/>
                  <a:pt x="2779935" y="250790"/>
                  <a:pt x="2779564" y="251161"/>
                </a:cubicBezTo>
                <a:cubicBezTo>
                  <a:pt x="2777586" y="253262"/>
                  <a:pt x="2773878" y="254622"/>
                  <a:pt x="2770788" y="256228"/>
                </a:cubicBezTo>
                <a:cubicBezTo>
                  <a:pt x="2767081" y="253633"/>
                  <a:pt x="2763743" y="251037"/>
                  <a:pt x="2759417" y="248442"/>
                </a:cubicBezTo>
                <a:cubicBezTo>
                  <a:pt x="2744091" y="238925"/>
                  <a:pt x="2728024" y="226071"/>
                  <a:pt x="2710473" y="232868"/>
                </a:cubicBezTo>
                <a:cubicBezTo>
                  <a:pt x="2709731" y="233116"/>
                  <a:pt x="2702563" y="231015"/>
                  <a:pt x="2699226" y="229655"/>
                </a:cubicBezTo>
                <a:cubicBezTo>
                  <a:pt x="2691563" y="226565"/>
                  <a:pt x="2684394" y="222363"/>
                  <a:pt x="2676855" y="220014"/>
                </a:cubicBezTo>
                <a:cubicBezTo>
                  <a:pt x="2664866" y="216430"/>
                  <a:pt x="2652753" y="213835"/>
                  <a:pt x="2640640" y="211239"/>
                </a:cubicBezTo>
                <a:cubicBezTo>
                  <a:pt x="2648304" y="215070"/>
                  <a:pt x="2655967" y="219273"/>
                  <a:pt x="2663383" y="223351"/>
                </a:cubicBezTo>
                <a:cubicBezTo>
                  <a:pt x="2669933" y="227059"/>
                  <a:pt x="2676237" y="230644"/>
                  <a:pt x="2682664" y="234352"/>
                </a:cubicBezTo>
                <a:cubicBezTo>
                  <a:pt x="2674259" y="231385"/>
                  <a:pt x="2665978" y="228048"/>
                  <a:pt x="2657573" y="225453"/>
                </a:cubicBezTo>
                <a:cubicBezTo>
                  <a:pt x="2638292" y="219026"/>
                  <a:pt x="2618393" y="215194"/>
                  <a:pt x="2598741" y="210127"/>
                </a:cubicBezTo>
                <a:cubicBezTo>
                  <a:pt x="2600224" y="213093"/>
                  <a:pt x="2602078" y="216059"/>
                  <a:pt x="2603067" y="218902"/>
                </a:cubicBezTo>
                <a:cubicBezTo>
                  <a:pt x="2603809" y="220756"/>
                  <a:pt x="2603809" y="222486"/>
                  <a:pt x="2603314" y="224093"/>
                </a:cubicBezTo>
                <a:cubicBezTo>
                  <a:pt x="2603191" y="224711"/>
                  <a:pt x="2602820" y="225082"/>
                  <a:pt x="2602449" y="225576"/>
                </a:cubicBezTo>
                <a:cubicBezTo>
                  <a:pt x="2634708" y="234352"/>
                  <a:pt x="2666843" y="243869"/>
                  <a:pt x="2698855" y="254374"/>
                </a:cubicBezTo>
                <a:cubicBezTo>
                  <a:pt x="2700214" y="254498"/>
                  <a:pt x="2701574" y="254622"/>
                  <a:pt x="2703304" y="254622"/>
                </a:cubicBezTo>
                <a:cubicBezTo>
                  <a:pt x="2704540" y="255487"/>
                  <a:pt x="2705653" y="256228"/>
                  <a:pt x="2706889" y="257094"/>
                </a:cubicBezTo>
                <a:cubicBezTo>
                  <a:pt x="2745822" y="270071"/>
                  <a:pt x="2784508" y="284037"/>
                  <a:pt x="2823070" y="299610"/>
                </a:cubicBezTo>
                <a:cubicBezTo>
                  <a:pt x="2846553" y="309127"/>
                  <a:pt x="2869790" y="319138"/>
                  <a:pt x="2892779" y="329520"/>
                </a:cubicBezTo>
                <a:cubicBezTo>
                  <a:pt x="2892779" y="328655"/>
                  <a:pt x="2892779" y="327790"/>
                  <a:pt x="2892779" y="326925"/>
                </a:cubicBezTo>
                <a:cubicBezTo>
                  <a:pt x="2892655" y="325936"/>
                  <a:pt x="2894262" y="325442"/>
                  <a:pt x="2893273" y="324329"/>
                </a:cubicBezTo>
                <a:cubicBezTo>
                  <a:pt x="2887217" y="317532"/>
                  <a:pt x="2881161" y="310857"/>
                  <a:pt x="2873374" y="303812"/>
                </a:cubicBezTo>
                <a:cubicBezTo>
                  <a:pt x="2871644" y="302329"/>
                  <a:pt x="2882026" y="301835"/>
                  <a:pt x="2867318" y="298498"/>
                </a:cubicBezTo>
                <a:cubicBezTo>
                  <a:pt x="2865835" y="298127"/>
                  <a:pt x="2861509" y="295408"/>
                  <a:pt x="2860396" y="294296"/>
                </a:cubicBezTo>
                <a:cubicBezTo>
                  <a:pt x="2852115" y="285274"/>
                  <a:pt x="2843711" y="276004"/>
                  <a:pt x="2836789" y="267228"/>
                </a:cubicBezTo>
                <a:cubicBezTo>
                  <a:pt x="2835182" y="265127"/>
                  <a:pt x="2839138" y="264509"/>
                  <a:pt x="2840497" y="263150"/>
                </a:cubicBezTo>
                <a:cubicBezTo>
                  <a:pt x="2843216" y="265251"/>
                  <a:pt x="2846430" y="267476"/>
                  <a:pt x="2848655" y="269577"/>
                </a:cubicBezTo>
                <a:cubicBezTo>
                  <a:pt x="2851868" y="272543"/>
                  <a:pt x="2853351" y="275262"/>
                  <a:pt x="2857306" y="278105"/>
                </a:cubicBezTo>
                <a:cubicBezTo>
                  <a:pt x="2863363" y="282678"/>
                  <a:pt x="2870902" y="287250"/>
                  <a:pt x="2877823" y="291823"/>
                </a:cubicBezTo>
                <a:cubicBezTo>
                  <a:pt x="2877329" y="288982"/>
                  <a:pt x="2877329" y="286386"/>
                  <a:pt x="2876093" y="283295"/>
                </a:cubicBezTo>
                <a:cubicBezTo>
                  <a:pt x="2871767" y="272420"/>
                  <a:pt x="2866947" y="261296"/>
                  <a:pt x="2862127" y="250172"/>
                </a:cubicBezTo>
                <a:lnTo>
                  <a:pt x="2861880" y="250172"/>
                </a:lnTo>
                <a:cubicBezTo>
                  <a:pt x="2869913" y="246588"/>
                  <a:pt x="2882644" y="244981"/>
                  <a:pt x="2884992" y="238925"/>
                </a:cubicBezTo>
                <a:cubicBezTo>
                  <a:pt x="2887835" y="231385"/>
                  <a:pt x="2880913" y="219767"/>
                  <a:pt x="2880295" y="210621"/>
                </a:cubicBezTo>
                <a:cubicBezTo>
                  <a:pt x="2880048" y="208643"/>
                  <a:pt x="2889318" y="210374"/>
                  <a:pt x="2894509" y="210374"/>
                </a:cubicBezTo>
                <a:cubicBezTo>
                  <a:pt x="2900813" y="210497"/>
                  <a:pt x="2907363" y="210745"/>
                  <a:pt x="2913790" y="210868"/>
                </a:cubicBezTo>
                <a:cubicBezTo>
                  <a:pt x="2907858" y="208520"/>
                  <a:pt x="2901925" y="206419"/>
                  <a:pt x="2896116" y="203823"/>
                </a:cubicBezTo>
                <a:cubicBezTo>
                  <a:pt x="2893520" y="202711"/>
                  <a:pt x="2891296" y="200733"/>
                  <a:pt x="2888947" y="199126"/>
                </a:cubicBezTo>
                <a:cubicBezTo>
                  <a:pt x="2890678" y="199250"/>
                  <a:pt x="2892902" y="199621"/>
                  <a:pt x="2894138" y="199621"/>
                </a:cubicBezTo>
                <a:cubicBezTo>
                  <a:pt x="2896363" y="199374"/>
                  <a:pt x="2900442" y="199621"/>
                  <a:pt x="2899824" y="198385"/>
                </a:cubicBezTo>
                <a:cubicBezTo>
                  <a:pt x="2892037" y="183924"/>
                  <a:pt x="2911566" y="193070"/>
                  <a:pt x="2933689" y="203329"/>
                </a:cubicBezTo>
                <a:cubicBezTo>
                  <a:pt x="2942959" y="207655"/>
                  <a:pt x="2953094" y="210992"/>
                  <a:pt x="2962858" y="214823"/>
                </a:cubicBezTo>
                <a:cubicBezTo>
                  <a:pt x="2957173" y="211486"/>
                  <a:pt x="2950499" y="207902"/>
                  <a:pt x="2946296" y="204688"/>
                </a:cubicBezTo>
                <a:cubicBezTo>
                  <a:pt x="2943948" y="202958"/>
                  <a:pt x="2945308" y="201351"/>
                  <a:pt x="2946049" y="200115"/>
                </a:cubicBezTo>
                <a:cubicBezTo>
                  <a:pt x="2947780" y="197272"/>
                  <a:pt x="2949510" y="194430"/>
                  <a:pt x="2952723" y="192329"/>
                </a:cubicBezTo>
                <a:cubicBezTo>
                  <a:pt x="2953465" y="191834"/>
                  <a:pt x="2959892" y="193935"/>
                  <a:pt x="2963971" y="195295"/>
                </a:cubicBezTo>
                <a:cubicBezTo>
                  <a:pt x="2977196" y="199374"/>
                  <a:pt x="2990173" y="204936"/>
                  <a:pt x="3003027" y="209879"/>
                </a:cubicBezTo>
                <a:cubicBezTo>
                  <a:pt x="3009455" y="212351"/>
                  <a:pt x="3015511" y="214329"/>
                  <a:pt x="3021814" y="216430"/>
                </a:cubicBezTo>
                <a:cubicBezTo>
                  <a:pt x="3020207" y="216924"/>
                  <a:pt x="3016994" y="216677"/>
                  <a:pt x="3017241" y="218037"/>
                </a:cubicBezTo>
                <a:cubicBezTo>
                  <a:pt x="3017488" y="219396"/>
                  <a:pt x="3020455" y="222981"/>
                  <a:pt x="3022927" y="224217"/>
                </a:cubicBezTo>
                <a:cubicBezTo>
                  <a:pt x="3037511" y="231385"/>
                  <a:pt x="3052590" y="239172"/>
                  <a:pt x="3066680" y="244857"/>
                </a:cubicBezTo>
                <a:cubicBezTo>
                  <a:pt x="3089298" y="254374"/>
                  <a:pt x="3120074" y="263891"/>
                  <a:pt x="3131321" y="272543"/>
                </a:cubicBezTo>
                <a:cubicBezTo>
                  <a:pt x="3151468" y="288239"/>
                  <a:pt x="3169884" y="296767"/>
                  <a:pt x="3188918" y="307891"/>
                </a:cubicBezTo>
                <a:cubicBezTo>
                  <a:pt x="3210053" y="319756"/>
                  <a:pt x="3231311" y="330262"/>
                  <a:pt x="3252570" y="341509"/>
                </a:cubicBezTo>
                <a:cubicBezTo>
                  <a:pt x="3253682" y="342004"/>
                  <a:pt x="3254671" y="342498"/>
                  <a:pt x="3255784" y="342993"/>
                </a:cubicBezTo>
                <a:cubicBezTo>
                  <a:pt x="3262705" y="362027"/>
                  <a:pt x="3270615" y="351026"/>
                  <a:pt x="3280380" y="357701"/>
                </a:cubicBezTo>
                <a:cubicBezTo>
                  <a:pt x="3295211" y="367836"/>
                  <a:pt x="3310414" y="377477"/>
                  <a:pt x="3325739" y="386870"/>
                </a:cubicBezTo>
                <a:cubicBezTo>
                  <a:pt x="3333403" y="391566"/>
                  <a:pt x="3341189" y="396016"/>
                  <a:pt x="3348729" y="400961"/>
                </a:cubicBezTo>
                <a:lnTo>
                  <a:pt x="3371100" y="415915"/>
                </a:lnTo>
                <a:cubicBezTo>
                  <a:pt x="3379752" y="421848"/>
                  <a:pt x="3388403" y="426421"/>
                  <a:pt x="3397179" y="432230"/>
                </a:cubicBezTo>
                <a:cubicBezTo>
                  <a:pt x="3398168" y="432848"/>
                  <a:pt x="3401134" y="439522"/>
                  <a:pt x="3400763" y="439275"/>
                </a:cubicBezTo>
                <a:cubicBezTo>
                  <a:pt x="3393471" y="435567"/>
                  <a:pt x="3386055" y="431612"/>
                  <a:pt x="3378392" y="427039"/>
                </a:cubicBezTo>
                <a:cubicBezTo>
                  <a:pt x="3372954" y="423826"/>
                  <a:pt x="3366650" y="418510"/>
                  <a:pt x="3361706" y="415915"/>
                </a:cubicBezTo>
                <a:cubicBezTo>
                  <a:pt x="3359852" y="414926"/>
                  <a:pt x="3358864" y="418140"/>
                  <a:pt x="3360718" y="420859"/>
                </a:cubicBezTo>
                <a:cubicBezTo>
                  <a:pt x="3367886" y="431241"/>
                  <a:pt x="3376167" y="441994"/>
                  <a:pt x="3384325" y="452747"/>
                </a:cubicBezTo>
                <a:cubicBezTo>
                  <a:pt x="3385190" y="453860"/>
                  <a:pt x="3388898" y="456455"/>
                  <a:pt x="3390752" y="457443"/>
                </a:cubicBezTo>
                <a:cubicBezTo>
                  <a:pt x="3401875" y="463500"/>
                  <a:pt x="3414235" y="462635"/>
                  <a:pt x="3423752" y="482163"/>
                </a:cubicBezTo>
                <a:cubicBezTo>
                  <a:pt x="3424865" y="484512"/>
                  <a:pt x="3453292" y="503051"/>
                  <a:pt x="3469112" y="514175"/>
                </a:cubicBezTo>
                <a:cubicBezTo>
                  <a:pt x="3478506" y="520849"/>
                  <a:pt x="3487776" y="527399"/>
                  <a:pt x="3497169" y="534074"/>
                </a:cubicBezTo>
                <a:cubicBezTo>
                  <a:pt x="3498652" y="535062"/>
                  <a:pt x="3501001" y="537905"/>
                  <a:pt x="3501371" y="537905"/>
                </a:cubicBezTo>
                <a:cubicBezTo>
                  <a:pt x="3514843" y="541366"/>
                  <a:pt x="3529428" y="561636"/>
                  <a:pt x="3544260" y="572760"/>
                </a:cubicBezTo>
                <a:cubicBezTo>
                  <a:pt x="3554147" y="580299"/>
                  <a:pt x="3564529" y="589692"/>
                  <a:pt x="3575035" y="599704"/>
                </a:cubicBezTo>
                <a:cubicBezTo>
                  <a:pt x="3585293" y="609962"/>
                  <a:pt x="3595181" y="621210"/>
                  <a:pt x="3605193" y="631345"/>
                </a:cubicBezTo>
                <a:cubicBezTo>
                  <a:pt x="3607541" y="633693"/>
                  <a:pt x="3609271" y="636536"/>
                  <a:pt x="3611249" y="639131"/>
                </a:cubicBezTo>
                <a:cubicBezTo>
                  <a:pt x="3608283" y="637030"/>
                  <a:pt x="3605193" y="634929"/>
                  <a:pt x="3602227" y="632828"/>
                </a:cubicBezTo>
                <a:cubicBezTo>
                  <a:pt x="3598518" y="630356"/>
                  <a:pt x="3595058" y="628008"/>
                  <a:pt x="3591473" y="625659"/>
                </a:cubicBezTo>
                <a:cubicBezTo>
                  <a:pt x="3594563" y="630109"/>
                  <a:pt x="3597159" y="635176"/>
                  <a:pt x="3600867" y="639008"/>
                </a:cubicBezTo>
                <a:lnTo>
                  <a:pt x="3634238" y="673986"/>
                </a:lnTo>
                <a:cubicBezTo>
                  <a:pt x="3645609" y="685481"/>
                  <a:pt x="3655744" y="697964"/>
                  <a:pt x="3666744" y="709584"/>
                </a:cubicBezTo>
                <a:cubicBezTo>
                  <a:pt x="3676261" y="719964"/>
                  <a:pt x="3686149" y="729853"/>
                  <a:pt x="3696037" y="739864"/>
                </a:cubicBezTo>
                <a:lnTo>
                  <a:pt x="3710745" y="754944"/>
                </a:lnTo>
                <a:cubicBezTo>
                  <a:pt x="3715318" y="760258"/>
                  <a:pt x="3720015" y="765697"/>
                  <a:pt x="3724588" y="771011"/>
                </a:cubicBezTo>
                <a:cubicBezTo>
                  <a:pt x="3741644" y="791530"/>
                  <a:pt x="3757465" y="813654"/>
                  <a:pt x="3774150" y="834541"/>
                </a:cubicBezTo>
                <a:lnTo>
                  <a:pt x="3810735" y="883729"/>
                </a:lnTo>
                <a:cubicBezTo>
                  <a:pt x="3822971" y="900043"/>
                  <a:pt x="3835454" y="916233"/>
                  <a:pt x="3846578" y="933411"/>
                </a:cubicBezTo>
                <a:cubicBezTo>
                  <a:pt x="3847937" y="935266"/>
                  <a:pt x="3848803" y="937613"/>
                  <a:pt x="3849915" y="939715"/>
                </a:cubicBezTo>
                <a:cubicBezTo>
                  <a:pt x="3842994" y="933165"/>
                  <a:pt x="3835578" y="928098"/>
                  <a:pt x="3829275" y="919569"/>
                </a:cubicBezTo>
                <a:cubicBezTo>
                  <a:pt x="3815308" y="901897"/>
                  <a:pt x="3802083" y="881751"/>
                  <a:pt x="3787993" y="864203"/>
                </a:cubicBezTo>
                <a:cubicBezTo>
                  <a:pt x="3779465" y="853944"/>
                  <a:pt x="3771307" y="843687"/>
                  <a:pt x="3762408" y="834293"/>
                </a:cubicBezTo>
                <a:cubicBezTo>
                  <a:pt x="3753386" y="825024"/>
                  <a:pt x="3744487" y="815632"/>
                  <a:pt x="3735464" y="806362"/>
                </a:cubicBezTo>
                <a:cubicBezTo>
                  <a:pt x="3732869" y="803642"/>
                  <a:pt x="3730273" y="802654"/>
                  <a:pt x="3727678" y="800799"/>
                </a:cubicBezTo>
                <a:cubicBezTo>
                  <a:pt x="3729902" y="803890"/>
                  <a:pt x="3732127" y="806980"/>
                  <a:pt x="3734352" y="809947"/>
                </a:cubicBezTo>
                <a:cubicBezTo>
                  <a:pt x="3741891" y="820947"/>
                  <a:pt x="3749554" y="831821"/>
                  <a:pt x="3757217" y="842945"/>
                </a:cubicBezTo>
                <a:cubicBezTo>
                  <a:pt x="3774274" y="869146"/>
                  <a:pt x="3791330" y="895470"/>
                  <a:pt x="3808263" y="921548"/>
                </a:cubicBezTo>
                <a:cubicBezTo>
                  <a:pt x="3814072" y="930322"/>
                  <a:pt x="3817286" y="939962"/>
                  <a:pt x="3822847" y="948615"/>
                </a:cubicBezTo>
                <a:cubicBezTo>
                  <a:pt x="3826432" y="954177"/>
                  <a:pt x="3831870" y="958997"/>
                  <a:pt x="3836443" y="964189"/>
                </a:cubicBezTo>
                <a:cubicBezTo>
                  <a:pt x="3838297" y="966290"/>
                  <a:pt x="3840274" y="968144"/>
                  <a:pt x="3842005" y="970492"/>
                </a:cubicBezTo>
                <a:cubicBezTo>
                  <a:pt x="3842994" y="971975"/>
                  <a:pt x="3844600" y="976179"/>
                  <a:pt x="3844230" y="976179"/>
                </a:cubicBezTo>
                <a:cubicBezTo>
                  <a:pt x="3831870" y="972470"/>
                  <a:pt x="3849668" y="990763"/>
                  <a:pt x="3852387" y="995090"/>
                </a:cubicBezTo>
                <a:cubicBezTo>
                  <a:pt x="3865241" y="1014865"/>
                  <a:pt x="3876118" y="1035876"/>
                  <a:pt x="3887983" y="1056270"/>
                </a:cubicBezTo>
                <a:cubicBezTo>
                  <a:pt x="3899478" y="1076911"/>
                  <a:pt x="3911837" y="1097058"/>
                  <a:pt x="3922219" y="1118317"/>
                </a:cubicBezTo>
                <a:cubicBezTo>
                  <a:pt x="3923456" y="1120789"/>
                  <a:pt x="3926916" y="1122767"/>
                  <a:pt x="3929018" y="1124003"/>
                </a:cubicBezTo>
                <a:cubicBezTo>
                  <a:pt x="3933220" y="1126598"/>
                  <a:pt x="3937051" y="1128443"/>
                  <a:pt x="3941130" y="1130668"/>
                </a:cubicBezTo>
                <a:lnTo>
                  <a:pt x="3943849" y="1142905"/>
                </a:lnTo>
                <a:cubicBezTo>
                  <a:pt x="3941377" y="1139937"/>
                  <a:pt x="3936928" y="1134005"/>
                  <a:pt x="3936804" y="1134746"/>
                </a:cubicBezTo>
                <a:cubicBezTo>
                  <a:pt x="3936062" y="1137711"/>
                  <a:pt x="3935444" y="1144017"/>
                  <a:pt x="3936928" y="1146610"/>
                </a:cubicBezTo>
                <a:cubicBezTo>
                  <a:pt x="3943725" y="1158478"/>
                  <a:pt x="3950400" y="1170219"/>
                  <a:pt x="3957074" y="1182085"/>
                </a:cubicBezTo>
                <a:cubicBezTo>
                  <a:pt x="3963748" y="1193949"/>
                  <a:pt x="3969557" y="1206187"/>
                  <a:pt x="3975614" y="1218423"/>
                </a:cubicBezTo>
                <a:cubicBezTo>
                  <a:pt x="3979816" y="1227322"/>
                  <a:pt x="3980804" y="1238321"/>
                  <a:pt x="3985007" y="1247838"/>
                </a:cubicBezTo>
                <a:cubicBezTo>
                  <a:pt x="3998232" y="1276389"/>
                  <a:pt x="4009726" y="1305806"/>
                  <a:pt x="4021468" y="1335099"/>
                </a:cubicBezTo>
                <a:lnTo>
                  <a:pt x="4035064" y="1369707"/>
                </a:lnTo>
                <a:lnTo>
                  <a:pt x="4047053" y="1404809"/>
                </a:lnTo>
                <a:cubicBezTo>
                  <a:pt x="4054839" y="1428290"/>
                  <a:pt x="4063615" y="1451525"/>
                  <a:pt x="4070536" y="1475253"/>
                </a:cubicBezTo>
                <a:lnTo>
                  <a:pt x="4091919" y="1545959"/>
                </a:lnTo>
                <a:cubicBezTo>
                  <a:pt x="4094267" y="1553746"/>
                  <a:pt x="4094514" y="1562028"/>
                  <a:pt x="4095379" y="1570063"/>
                </a:cubicBezTo>
                <a:cubicBezTo>
                  <a:pt x="4095626" y="1571793"/>
                  <a:pt x="4095008" y="1573153"/>
                  <a:pt x="4095379" y="1574389"/>
                </a:cubicBezTo>
                <a:lnTo>
                  <a:pt x="4109964" y="1628024"/>
                </a:lnTo>
                <a:lnTo>
                  <a:pt x="4117009" y="1654970"/>
                </a:lnTo>
                <a:lnTo>
                  <a:pt x="4122818" y="1682163"/>
                </a:lnTo>
                <a:cubicBezTo>
                  <a:pt x="4124672" y="1691309"/>
                  <a:pt x="4124301" y="1701320"/>
                  <a:pt x="4124919" y="1710837"/>
                </a:cubicBezTo>
                <a:cubicBezTo>
                  <a:pt x="4124919" y="1713309"/>
                  <a:pt x="4124672" y="1716893"/>
                  <a:pt x="4124919" y="1717511"/>
                </a:cubicBezTo>
                <a:cubicBezTo>
                  <a:pt x="4139998" y="1752117"/>
                  <a:pt x="4138885" y="1791915"/>
                  <a:pt x="4143706" y="1829487"/>
                </a:cubicBezTo>
                <a:cubicBezTo>
                  <a:pt x="4144694" y="1838633"/>
                  <a:pt x="4145683" y="1847656"/>
                  <a:pt x="4145930" y="1856926"/>
                </a:cubicBezTo>
                <a:cubicBezTo>
                  <a:pt x="4146054" y="1858780"/>
                  <a:pt x="4146425" y="1861622"/>
                  <a:pt x="4146796" y="1862610"/>
                </a:cubicBezTo>
                <a:cubicBezTo>
                  <a:pt x="4153223" y="1876824"/>
                  <a:pt x="4156189" y="1908711"/>
                  <a:pt x="4153099" y="1930464"/>
                </a:cubicBezTo>
                <a:cubicBezTo>
                  <a:pt x="4152976" y="1931453"/>
                  <a:pt x="4152605" y="1931453"/>
                  <a:pt x="4152234" y="1931947"/>
                </a:cubicBezTo>
                <a:cubicBezTo>
                  <a:pt x="4152852" y="1932442"/>
                  <a:pt x="4153346" y="1932565"/>
                  <a:pt x="4153840" y="1933429"/>
                </a:cubicBezTo>
                <a:cubicBezTo>
                  <a:pt x="4155200" y="1935903"/>
                  <a:pt x="4157549" y="1938869"/>
                  <a:pt x="4157672" y="1941340"/>
                </a:cubicBezTo>
                <a:cubicBezTo>
                  <a:pt x="4158661" y="1962475"/>
                  <a:pt x="4158166" y="1983486"/>
                  <a:pt x="4158414" y="2004621"/>
                </a:cubicBezTo>
                <a:cubicBezTo>
                  <a:pt x="4158414" y="2006969"/>
                  <a:pt x="4158537" y="2010306"/>
                  <a:pt x="4159032" y="2011665"/>
                </a:cubicBezTo>
                <a:cubicBezTo>
                  <a:pt x="4160638" y="2016362"/>
                  <a:pt x="4162369" y="2020564"/>
                  <a:pt x="4164099" y="2024889"/>
                </a:cubicBezTo>
                <a:cubicBezTo>
                  <a:pt x="4162369" y="2031564"/>
                  <a:pt x="4160638" y="2038114"/>
                  <a:pt x="4158908" y="2045036"/>
                </a:cubicBezTo>
                <a:cubicBezTo>
                  <a:pt x="4157796" y="2050227"/>
                  <a:pt x="4156313" y="2055912"/>
                  <a:pt x="4155076" y="2061474"/>
                </a:cubicBezTo>
                <a:lnTo>
                  <a:pt x="4155447" y="2061350"/>
                </a:lnTo>
                <a:cubicBezTo>
                  <a:pt x="4157549" y="2064441"/>
                  <a:pt x="4159773" y="2067036"/>
                  <a:pt x="4161875" y="2070744"/>
                </a:cubicBezTo>
                <a:cubicBezTo>
                  <a:pt x="4162987" y="2072598"/>
                  <a:pt x="4163852" y="2076428"/>
                  <a:pt x="4164717" y="2079395"/>
                </a:cubicBezTo>
                <a:cubicBezTo>
                  <a:pt x="4163234" y="2083226"/>
                  <a:pt x="4161256" y="2091507"/>
                  <a:pt x="4160144" y="2090271"/>
                </a:cubicBezTo>
                <a:cubicBezTo>
                  <a:pt x="4142964" y="2070991"/>
                  <a:pt x="4156313" y="2120553"/>
                  <a:pt x="4152605" y="2132047"/>
                </a:cubicBezTo>
                <a:cubicBezTo>
                  <a:pt x="4151369" y="2135631"/>
                  <a:pt x="4152357" y="2146755"/>
                  <a:pt x="4151616" y="2154418"/>
                </a:cubicBezTo>
                <a:cubicBezTo>
                  <a:pt x="4151369" y="2157879"/>
                  <a:pt x="4150998" y="2161340"/>
                  <a:pt x="4150998" y="2164800"/>
                </a:cubicBezTo>
                <a:cubicBezTo>
                  <a:pt x="4150750" y="2178890"/>
                  <a:pt x="4150380" y="2192981"/>
                  <a:pt x="4150133" y="2207194"/>
                </a:cubicBezTo>
                <a:cubicBezTo>
                  <a:pt x="4150133" y="2209419"/>
                  <a:pt x="4148650" y="2212015"/>
                  <a:pt x="4147784" y="2214363"/>
                </a:cubicBezTo>
                <a:cubicBezTo>
                  <a:pt x="4146919" y="2216711"/>
                  <a:pt x="4146054" y="2218689"/>
                  <a:pt x="4145189" y="2221037"/>
                </a:cubicBezTo>
                <a:cubicBezTo>
                  <a:pt x="4144447" y="2223138"/>
                  <a:pt x="4143706" y="2227217"/>
                  <a:pt x="4143088" y="2227464"/>
                </a:cubicBezTo>
                <a:cubicBezTo>
                  <a:pt x="4141728" y="2227959"/>
                  <a:pt x="4140492" y="2226352"/>
                  <a:pt x="4139133" y="2225610"/>
                </a:cubicBezTo>
                <a:cubicBezTo>
                  <a:pt x="4140616" y="2228082"/>
                  <a:pt x="4142099" y="2230307"/>
                  <a:pt x="4143458" y="2233026"/>
                </a:cubicBezTo>
                <a:cubicBezTo>
                  <a:pt x="4145065" y="2235992"/>
                  <a:pt x="4146548" y="2239453"/>
                  <a:pt x="4148031" y="2242667"/>
                </a:cubicBezTo>
                <a:cubicBezTo>
                  <a:pt x="4146425" y="2243779"/>
                  <a:pt x="4144694" y="2243655"/>
                  <a:pt x="4143211" y="2246375"/>
                </a:cubicBezTo>
                <a:cubicBezTo>
                  <a:pt x="4141234" y="2250206"/>
                  <a:pt x="4139009" y="2255892"/>
                  <a:pt x="4137031" y="2261330"/>
                </a:cubicBezTo>
                <a:cubicBezTo>
                  <a:pt x="4131717" y="2275667"/>
                  <a:pt x="4125413" y="2288150"/>
                  <a:pt x="4121458" y="2305083"/>
                </a:cubicBezTo>
                <a:cubicBezTo>
                  <a:pt x="4117379" y="2321769"/>
                  <a:pt x="4116885" y="2343275"/>
                  <a:pt x="4113177" y="2362432"/>
                </a:cubicBezTo>
                <a:cubicBezTo>
                  <a:pt x="4112436" y="2366264"/>
                  <a:pt x="4112683" y="2373556"/>
                  <a:pt x="4112436" y="2373927"/>
                </a:cubicBezTo>
                <a:cubicBezTo>
                  <a:pt x="4103537" y="2386657"/>
                  <a:pt x="4097604" y="2415208"/>
                  <a:pt x="4095997" y="2432759"/>
                </a:cubicBezTo>
                <a:cubicBezTo>
                  <a:pt x="4092536" y="2466254"/>
                  <a:pt x="4072143" y="2500490"/>
                  <a:pt x="4078694" y="2531513"/>
                </a:cubicBezTo>
                <a:cubicBezTo>
                  <a:pt x="4079188" y="2534232"/>
                  <a:pt x="4076221" y="2545603"/>
                  <a:pt x="4074615" y="2552648"/>
                </a:cubicBezTo>
                <a:cubicBezTo>
                  <a:pt x="4072019" y="2565873"/>
                  <a:pt x="4070660" y="2579222"/>
                  <a:pt x="4067199" y="2591952"/>
                </a:cubicBezTo>
                <a:cubicBezTo>
                  <a:pt x="4062008" y="2611233"/>
                  <a:pt x="4055828" y="2630144"/>
                  <a:pt x="4049401" y="2648807"/>
                </a:cubicBezTo>
                <a:cubicBezTo>
                  <a:pt x="4047918" y="2652638"/>
                  <a:pt x="4044828" y="2657335"/>
                  <a:pt x="4044581" y="2659436"/>
                </a:cubicBezTo>
                <a:cubicBezTo>
                  <a:pt x="4041491" y="2681931"/>
                  <a:pt x="4041367" y="2703808"/>
                  <a:pt x="4034940" y="2726673"/>
                </a:cubicBezTo>
                <a:cubicBezTo>
                  <a:pt x="4028266" y="2750651"/>
                  <a:pt x="4037288" y="2732606"/>
                  <a:pt x="4037165" y="2737302"/>
                </a:cubicBezTo>
                <a:cubicBezTo>
                  <a:pt x="4036918" y="2741134"/>
                  <a:pt x="4036176" y="2746819"/>
                  <a:pt x="4034446" y="2751763"/>
                </a:cubicBezTo>
                <a:cubicBezTo>
                  <a:pt x="4034075" y="2753246"/>
                  <a:pt x="4031356" y="2754730"/>
                  <a:pt x="4029625" y="2757325"/>
                </a:cubicBezTo>
                <a:cubicBezTo>
                  <a:pt x="4025670" y="2763258"/>
                  <a:pt x="4021839" y="2769809"/>
                  <a:pt x="4018007" y="2776112"/>
                </a:cubicBezTo>
                <a:cubicBezTo>
                  <a:pt x="4017760" y="2776483"/>
                  <a:pt x="4017513" y="2777471"/>
                  <a:pt x="4017266" y="2777966"/>
                </a:cubicBezTo>
                <a:cubicBezTo>
                  <a:pt x="4005771" y="2798236"/>
                  <a:pt x="4004659" y="2809483"/>
                  <a:pt x="4006760" y="2821101"/>
                </a:cubicBezTo>
                <a:cubicBezTo>
                  <a:pt x="4007254" y="2824191"/>
                  <a:pt x="4001445" y="2842731"/>
                  <a:pt x="3996872" y="2851012"/>
                </a:cubicBezTo>
                <a:cubicBezTo>
                  <a:pt x="3992423" y="2859046"/>
                  <a:pt x="3986737" y="2863495"/>
                  <a:pt x="3981670" y="2869675"/>
                </a:cubicBezTo>
                <a:cubicBezTo>
                  <a:pt x="3980557" y="2871158"/>
                  <a:pt x="3978456" y="2874248"/>
                  <a:pt x="3978085" y="2875608"/>
                </a:cubicBezTo>
                <a:cubicBezTo>
                  <a:pt x="3977097" y="2879192"/>
                  <a:pt x="3976850" y="2882406"/>
                  <a:pt x="3976231" y="2885743"/>
                </a:cubicBezTo>
                <a:lnTo>
                  <a:pt x="3974007" y="2898349"/>
                </a:lnTo>
                <a:cubicBezTo>
                  <a:pt x="3972771" y="2898720"/>
                  <a:pt x="3971658" y="2898349"/>
                  <a:pt x="3970299" y="2899833"/>
                </a:cubicBezTo>
                <a:cubicBezTo>
                  <a:pt x="3969310" y="2900821"/>
                  <a:pt x="3967332" y="2904653"/>
                  <a:pt x="3966715" y="2906754"/>
                </a:cubicBezTo>
                <a:cubicBezTo>
                  <a:pt x="3962018" y="2921833"/>
                  <a:pt x="3959052" y="2941856"/>
                  <a:pt x="3952624" y="2951126"/>
                </a:cubicBezTo>
                <a:cubicBezTo>
                  <a:pt x="3938534" y="2973002"/>
                  <a:pt x="3938905" y="2990182"/>
                  <a:pt x="3927287" y="3008969"/>
                </a:cubicBezTo>
                <a:cubicBezTo>
                  <a:pt x="3924939" y="3012800"/>
                  <a:pt x="3921849" y="3014407"/>
                  <a:pt x="3919748" y="3018115"/>
                </a:cubicBezTo>
                <a:cubicBezTo>
                  <a:pt x="3913197" y="3030228"/>
                  <a:pt x="3905905" y="3035295"/>
                  <a:pt x="3898736" y="3056059"/>
                </a:cubicBezTo>
                <a:cubicBezTo>
                  <a:pt x="3891444" y="3076947"/>
                  <a:pt x="3872781" y="3107599"/>
                  <a:pt x="3858196" y="3133431"/>
                </a:cubicBezTo>
                <a:cubicBezTo>
                  <a:pt x="3852511" y="3143072"/>
                  <a:pt x="3847073" y="3152960"/>
                  <a:pt x="3841016" y="3162477"/>
                </a:cubicBezTo>
                <a:cubicBezTo>
                  <a:pt x="3829645" y="3180398"/>
                  <a:pt x="3818274" y="3199556"/>
                  <a:pt x="3806038" y="3215376"/>
                </a:cubicBezTo>
                <a:cubicBezTo>
                  <a:pt x="3800229" y="3222297"/>
                  <a:pt x="3793555" y="3222916"/>
                  <a:pt x="3787252" y="3226500"/>
                </a:cubicBezTo>
                <a:cubicBezTo>
                  <a:pt x="3784038" y="3228354"/>
                  <a:pt x="3780701" y="3230702"/>
                  <a:pt x="3777364" y="3232803"/>
                </a:cubicBezTo>
                <a:cubicBezTo>
                  <a:pt x="3776993" y="3235028"/>
                  <a:pt x="3777364" y="3236759"/>
                  <a:pt x="3776004" y="3239478"/>
                </a:cubicBezTo>
                <a:cubicBezTo>
                  <a:pt x="3773408" y="3244916"/>
                  <a:pt x="3770318" y="3251219"/>
                  <a:pt x="3766611" y="3256287"/>
                </a:cubicBezTo>
                <a:cubicBezTo>
                  <a:pt x="3758824" y="3267163"/>
                  <a:pt x="3750419" y="3277545"/>
                  <a:pt x="3742262" y="3287928"/>
                </a:cubicBezTo>
                <a:cubicBezTo>
                  <a:pt x="3739296" y="3291759"/>
                  <a:pt x="3735711" y="3294726"/>
                  <a:pt x="3732374" y="3298063"/>
                </a:cubicBezTo>
                <a:cubicBezTo>
                  <a:pt x="3733734" y="3294973"/>
                  <a:pt x="3734599" y="3292006"/>
                  <a:pt x="3736453" y="3288669"/>
                </a:cubicBezTo>
                <a:cubicBezTo>
                  <a:pt x="3751285" y="3259253"/>
                  <a:pt x="3766116" y="3229837"/>
                  <a:pt x="3781195" y="3200174"/>
                </a:cubicBezTo>
                <a:cubicBezTo>
                  <a:pt x="3782926" y="3197207"/>
                  <a:pt x="3786263" y="3192634"/>
                  <a:pt x="3788858" y="3189297"/>
                </a:cubicBezTo>
                <a:cubicBezTo>
                  <a:pt x="3789971" y="3187814"/>
                  <a:pt x="3791330" y="3187814"/>
                  <a:pt x="3792566" y="3187072"/>
                </a:cubicBezTo>
                <a:cubicBezTo>
                  <a:pt x="3792937" y="3184106"/>
                  <a:pt x="3793679" y="3180645"/>
                  <a:pt x="3793555" y="3178297"/>
                </a:cubicBezTo>
                <a:cubicBezTo>
                  <a:pt x="3793555" y="3177802"/>
                  <a:pt x="3789847" y="3181140"/>
                  <a:pt x="3788611" y="3183117"/>
                </a:cubicBezTo>
                <a:cubicBezTo>
                  <a:pt x="3775880" y="3204129"/>
                  <a:pt x="3761049" y="3223657"/>
                  <a:pt x="3747330" y="3244051"/>
                </a:cubicBezTo>
                <a:lnTo>
                  <a:pt x="3726442" y="3274332"/>
                </a:lnTo>
                <a:cubicBezTo>
                  <a:pt x="3719396" y="3284343"/>
                  <a:pt x="3711610" y="3293984"/>
                  <a:pt x="3704318" y="3303748"/>
                </a:cubicBezTo>
                <a:cubicBezTo>
                  <a:pt x="3691958" y="3320681"/>
                  <a:pt x="3679475" y="3337490"/>
                  <a:pt x="3666991" y="3354300"/>
                </a:cubicBezTo>
                <a:cubicBezTo>
                  <a:pt x="3665508" y="3356153"/>
                  <a:pt x="3662418" y="3357884"/>
                  <a:pt x="3660564" y="3358625"/>
                </a:cubicBezTo>
                <a:cubicBezTo>
                  <a:pt x="3657475" y="3359985"/>
                  <a:pt x="3654632" y="3360603"/>
                  <a:pt x="3651789" y="3361592"/>
                </a:cubicBezTo>
                <a:cubicBezTo>
                  <a:pt x="3652407" y="3363198"/>
                  <a:pt x="3654879" y="3363816"/>
                  <a:pt x="3653396" y="3366659"/>
                </a:cubicBezTo>
                <a:cubicBezTo>
                  <a:pt x="3648946" y="3375187"/>
                  <a:pt x="3643261" y="3384581"/>
                  <a:pt x="3637328" y="3393850"/>
                </a:cubicBezTo>
                <a:cubicBezTo>
                  <a:pt x="3635474" y="3396693"/>
                  <a:pt x="3631395" y="3400648"/>
                  <a:pt x="3628305" y="3403738"/>
                </a:cubicBezTo>
                <a:cubicBezTo>
                  <a:pt x="3617923" y="3413997"/>
                  <a:pt x="3607788" y="3424132"/>
                  <a:pt x="3597282" y="3434638"/>
                </a:cubicBezTo>
                <a:cubicBezTo>
                  <a:pt x="3590856" y="3440941"/>
                  <a:pt x="3583687" y="3449222"/>
                  <a:pt x="3579237" y="3455773"/>
                </a:cubicBezTo>
                <a:cubicBezTo>
                  <a:pt x="3567001" y="3473818"/>
                  <a:pt x="3560451" y="3475301"/>
                  <a:pt x="3554023" y="3475177"/>
                </a:cubicBezTo>
                <a:cubicBezTo>
                  <a:pt x="3550069" y="3482470"/>
                  <a:pt x="3557484" y="3485930"/>
                  <a:pt x="3537461" y="3499032"/>
                </a:cubicBezTo>
                <a:cubicBezTo>
                  <a:pt x="3535484" y="3500391"/>
                  <a:pt x="3531282" y="3506077"/>
                  <a:pt x="3528192" y="3509537"/>
                </a:cubicBezTo>
                <a:cubicBezTo>
                  <a:pt x="3520899" y="3518066"/>
                  <a:pt x="3513607" y="3526594"/>
                  <a:pt x="3506439" y="3535122"/>
                </a:cubicBezTo>
                <a:cubicBezTo>
                  <a:pt x="3493338" y="3550819"/>
                  <a:pt x="3468865" y="3569482"/>
                  <a:pt x="3464910" y="3574549"/>
                </a:cubicBezTo>
                <a:cubicBezTo>
                  <a:pt x="3444517" y="3598404"/>
                  <a:pt x="3404595" y="3614966"/>
                  <a:pt x="3395819" y="3640674"/>
                </a:cubicBezTo>
                <a:cubicBezTo>
                  <a:pt x="3395078" y="3643269"/>
                  <a:pt x="3374066" y="3659460"/>
                  <a:pt x="3373201" y="3659460"/>
                </a:cubicBezTo>
                <a:cubicBezTo>
                  <a:pt x="3363189" y="3658596"/>
                  <a:pt x="3357133" y="3670832"/>
                  <a:pt x="3355526" y="3673056"/>
                </a:cubicBezTo>
                <a:cubicBezTo>
                  <a:pt x="3345268" y="3686528"/>
                  <a:pt x="3310290" y="3708405"/>
                  <a:pt x="3320672" y="3714832"/>
                </a:cubicBezTo>
                <a:cubicBezTo>
                  <a:pt x="3320796" y="3714832"/>
                  <a:pt x="3318200" y="3717057"/>
                  <a:pt x="3316840" y="3718169"/>
                </a:cubicBezTo>
                <a:cubicBezTo>
                  <a:pt x="3314863" y="3717922"/>
                  <a:pt x="3312267" y="3717922"/>
                  <a:pt x="3311032" y="3717057"/>
                </a:cubicBezTo>
                <a:cubicBezTo>
                  <a:pt x="3308436" y="3715079"/>
                  <a:pt x="3306458" y="3712607"/>
                  <a:pt x="3304234" y="3710383"/>
                </a:cubicBezTo>
                <a:cubicBezTo>
                  <a:pt x="3300526" y="3716810"/>
                  <a:pt x="3297312" y="3722990"/>
                  <a:pt x="3292616" y="3729911"/>
                </a:cubicBezTo>
                <a:cubicBezTo>
                  <a:pt x="3291132" y="3732136"/>
                  <a:pt x="3285447" y="3736462"/>
                  <a:pt x="3281492" y="3739181"/>
                </a:cubicBezTo>
                <a:lnTo>
                  <a:pt x="3243671" y="3764395"/>
                </a:lnTo>
                <a:cubicBezTo>
                  <a:pt x="3230694" y="3772305"/>
                  <a:pt x="3217839" y="3780215"/>
                  <a:pt x="3204861" y="3788125"/>
                </a:cubicBezTo>
                <a:cubicBezTo>
                  <a:pt x="3182243" y="3801968"/>
                  <a:pt x="3160119" y="3817294"/>
                  <a:pt x="3137254" y="3830643"/>
                </a:cubicBezTo>
                <a:cubicBezTo>
                  <a:pt x="3115995" y="3843497"/>
                  <a:pt x="3095602" y="3857340"/>
                  <a:pt x="3074714" y="3870565"/>
                </a:cubicBezTo>
                <a:cubicBezTo>
                  <a:pt x="3059140" y="3879834"/>
                  <a:pt x="3043567" y="3888980"/>
                  <a:pt x="3027994" y="3898127"/>
                </a:cubicBezTo>
                <a:cubicBezTo>
                  <a:pt x="3027376" y="3898498"/>
                  <a:pt x="3026882" y="3898868"/>
                  <a:pt x="3026387" y="3899239"/>
                </a:cubicBezTo>
                <a:cubicBezTo>
                  <a:pt x="3021814" y="3895408"/>
                  <a:pt x="3017736" y="3898868"/>
                  <a:pt x="3010320" y="3906284"/>
                </a:cubicBezTo>
                <a:cubicBezTo>
                  <a:pt x="3003522" y="3912958"/>
                  <a:pt x="2994994" y="3920992"/>
                  <a:pt x="2984611" y="3927543"/>
                </a:cubicBezTo>
                <a:cubicBezTo>
                  <a:pt x="2971510" y="3936195"/>
                  <a:pt x="2955195" y="3944847"/>
                  <a:pt x="2942094" y="3953498"/>
                </a:cubicBezTo>
                <a:cubicBezTo>
                  <a:pt x="2932948" y="3959554"/>
                  <a:pt x="2927262" y="3965611"/>
                  <a:pt x="2919599" y="3971791"/>
                </a:cubicBezTo>
                <a:cubicBezTo>
                  <a:pt x="2917622" y="3973521"/>
                  <a:pt x="2914408" y="3975251"/>
                  <a:pt x="2911689" y="3976982"/>
                </a:cubicBezTo>
                <a:cubicBezTo>
                  <a:pt x="2896858" y="3974262"/>
                  <a:pt x="2889318" y="3986499"/>
                  <a:pt x="2878194" y="3990454"/>
                </a:cubicBezTo>
                <a:cubicBezTo>
                  <a:pt x="2866576" y="3994533"/>
                  <a:pt x="2854958" y="3996881"/>
                  <a:pt x="2843587" y="4001083"/>
                </a:cubicBezTo>
                <a:cubicBezTo>
                  <a:pt x="2835430" y="4004173"/>
                  <a:pt x="2827396" y="4009241"/>
                  <a:pt x="2819239" y="4013319"/>
                </a:cubicBezTo>
                <a:cubicBezTo>
                  <a:pt x="2815407" y="4015050"/>
                  <a:pt x="2811081" y="4017274"/>
                  <a:pt x="2807373" y="4018387"/>
                </a:cubicBezTo>
                <a:cubicBezTo>
                  <a:pt x="2799216" y="4020611"/>
                  <a:pt x="2787474" y="4022095"/>
                  <a:pt x="2783766" y="4024196"/>
                </a:cubicBezTo>
                <a:cubicBezTo>
                  <a:pt x="2753485" y="4041376"/>
                  <a:pt x="2722338" y="4042241"/>
                  <a:pt x="2692057" y="4052376"/>
                </a:cubicBezTo>
                <a:cubicBezTo>
                  <a:pt x="2684641" y="4054971"/>
                  <a:pt x="2678461" y="4058556"/>
                  <a:pt x="2671045" y="4061399"/>
                </a:cubicBezTo>
                <a:cubicBezTo>
                  <a:pt x="2659922" y="4065230"/>
                  <a:pt x="2648180" y="4069309"/>
                  <a:pt x="2637056" y="4073264"/>
                </a:cubicBezTo>
                <a:cubicBezTo>
                  <a:pt x="2620124" y="4079320"/>
                  <a:pt x="2603191" y="4084635"/>
                  <a:pt x="2586258" y="4090320"/>
                </a:cubicBezTo>
                <a:cubicBezTo>
                  <a:pt x="2577482" y="4093163"/>
                  <a:pt x="2568831" y="4096006"/>
                  <a:pt x="2560055" y="4098849"/>
                </a:cubicBezTo>
                <a:cubicBezTo>
                  <a:pt x="2540032" y="4105399"/>
                  <a:pt x="2521493" y="4110961"/>
                  <a:pt x="2504931" y="4117017"/>
                </a:cubicBezTo>
                <a:cubicBezTo>
                  <a:pt x="2488492" y="4123073"/>
                  <a:pt x="2474032" y="4129748"/>
                  <a:pt x="2461919" y="4137040"/>
                </a:cubicBezTo>
                <a:cubicBezTo>
                  <a:pt x="2459076" y="4138647"/>
                  <a:pt x="2449683" y="4140254"/>
                  <a:pt x="2443380" y="4141860"/>
                </a:cubicBezTo>
                <a:lnTo>
                  <a:pt x="2445604" y="4138029"/>
                </a:lnTo>
                <a:cubicBezTo>
                  <a:pt x="2440784" y="4139512"/>
                  <a:pt x="2435840" y="4140501"/>
                  <a:pt x="2431020" y="4141613"/>
                </a:cubicBezTo>
                <a:cubicBezTo>
                  <a:pt x="2424963" y="4142973"/>
                  <a:pt x="2418907" y="4144456"/>
                  <a:pt x="2412727" y="4145568"/>
                </a:cubicBezTo>
                <a:cubicBezTo>
                  <a:pt x="2410503" y="4146063"/>
                  <a:pt x="2407660" y="4145445"/>
                  <a:pt x="2405064" y="4145445"/>
                </a:cubicBezTo>
                <a:cubicBezTo>
                  <a:pt x="2408525" y="4143838"/>
                  <a:pt x="2411615" y="4141489"/>
                  <a:pt x="2415694" y="4140748"/>
                </a:cubicBezTo>
                <a:cubicBezTo>
                  <a:pt x="2427683" y="4138647"/>
                  <a:pt x="2440166" y="4137411"/>
                  <a:pt x="2452279" y="4134939"/>
                </a:cubicBezTo>
                <a:cubicBezTo>
                  <a:pt x="2467728" y="4128759"/>
                  <a:pt x="2483054" y="4122826"/>
                  <a:pt x="2498627" y="4116647"/>
                </a:cubicBezTo>
                <a:cubicBezTo>
                  <a:pt x="2501717" y="4115411"/>
                  <a:pt x="2505672" y="4114298"/>
                  <a:pt x="2509257" y="4113186"/>
                </a:cubicBezTo>
                <a:cubicBezTo>
                  <a:pt x="2507279" y="4113309"/>
                  <a:pt x="2505302" y="4113309"/>
                  <a:pt x="2503077" y="4113309"/>
                </a:cubicBezTo>
                <a:cubicBezTo>
                  <a:pt x="2496279" y="4113680"/>
                  <a:pt x="2489110" y="4113433"/>
                  <a:pt x="2482683" y="4114793"/>
                </a:cubicBezTo>
                <a:cubicBezTo>
                  <a:pt x="2475515" y="4116276"/>
                  <a:pt x="2469211" y="4120107"/>
                  <a:pt x="2462166" y="4121467"/>
                </a:cubicBezTo>
                <a:cubicBezTo>
                  <a:pt x="2434728" y="4127523"/>
                  <a:pt x="2406671" y="4130613"/>
                  <a:pt x="2378862" y="4134815"/>
                </a:cubicBezTo>
                <a:lnTo>
                  <a:pt x="2337086" y="4140748"/>
                </a:lnTo>
                <a:lnTo>
                  <a:pt x="2295063" y="4144950"/>
                </a:lnTo>
                <a:cubicBezTo>
                  <a:pt x="2277512" y="4146928"/>
                  <a:pt x="2259961" y="4148905"/>
                  <a:pt x="2242410" y="4150883"/>
                </a:cubicBezTo>
                <a:cubicBezTo>
                  <a:pt x="2224860" y="4152490"/>
                  <a:pt x="2207185" y="4153478"/>
                  <a:pt x="2189511" y="4154591"/>
                </a:cubicBezTo>
                <a:cubicBezTo>
                  <a:pt x="2180488" y="4155085"/>
                  <a:pt x="2171095" y="4152984"/>
                  <a:pt x="2161578" y="4153231"/>
                </a:cubicBezTo>
                <a:lnTo>
                  <a:pt x="2139083" y="4153726"/>
                </a:lnTo>
                <a:lnTo>
                  <a:pt x="2116589" y="4153355"/>
                </a:lnTo>
                <a:cubicBezTo>
                  <a:pt x="2101633" y="4153231"/>
                  <a:pt x="2086678" y="4153107"/>
                  <a:pt x="2071728" y="4153231"/>
                </a:cubicBezTo>
                <a:cubicBezTo>
                  <a:pt x="2062831" y="4153355"/>
                  <a:pt x="2055415" y="4157310"/>
                  <a:pt x="2045651" y="4158175"/>
                </a:cubicBezTo>
                <a:cubicBezTo>
                  <a:pt x="2030447" y="4159535"/>
                  <a:pt x="2013636" y="4159287"/>
                  <a:pt x="1998063" y="4158299"/>
                </a:cubicBezTo>
                <a:cubicBezTo>
                  <a:pt x="1979027" y="4156816"/>
                  <a:pt x="1960114" y="4154838"/>
                  <a:pt x="1941330" y="4152860"/>
                </a:cubicBezTo>
                <a:cubicBezTo>
                  <a:pt x="1922421" y="4150636"/>
                  <a:pt x="1903759" y="4147546"/>
                  <a:pt x="1884975" y="4145692"/>
                </a:cubicBezTo>
                <a:cubicBezTo>
                  <a:pt x="1860751" y="4142849"/>
                  <a:pt x="1836036" y="4146557"/>
                  <a:pt x="1811688" y="4142478"/>
                </a:cubicBezTo>
                <a:cubicBezTo>
                  <a:pt x="1781040" y="4137905"/>
                  <a:pt x="1745572" y="4132714"/>
                  <a:pt x="1721101" y="4123939"/>
                </a:cubicBezTo>
                <a:cubicBezTo>
                  <a:pt x="1688104" y="4111579"/>
                  <a:pt x="1672287" y="4117512"/>
                  <a:pt x="1647816" y="4113186"/>
                </a:cubicBezTo>
                <a:cubicBezTo>
                  <a:pt x="1641143" y="4112074"/>
                  <a:pt x="1634717" y="4111208"/>
                  <a:pt x="1628166" y="4110343"/>
                </a:cubicBezTo>
                <a:cubicBezTo>
                  <a:pt x="1621739" y="4109354"/>
                  <a:pt x="1615313" y="4108242"/>
                  <a:pt x="1608764" y="4106882"/>
                </a:cubicBezTo>
                <a:cubicBezTo>
                  <a:pt x="1590715" y="4103175"/>
                  <a:pt x="1572048" y="4099961"/>
                  <a:pt x="1554246" y="4095017"/>
                </a:cubicBezTo>
                <a:cubicBezTo>
                  <a:pt x="1526686" y="4087972"/>
                  <a:pt x="1500482" y="4077466"/>
                  <a:pt x="1474153" y="4067702"/>
                </a:cubicBezTo>
                <a:cubicBezTo>
                  <a:pt x="1463646" y="4063870"/>
                  <a:pt x="1454004" y="4059297"/>
                  <a:pt x="1443497" y="4055466"/>
                </a:cubicBezTo>
                <a:cubicBezTo>
                  <a:pt x="1428417" y="4050398"/>
                  <a:pt x="1413708" y="4044095"/>
                  <a:pt x="1399001" y="4037915"/>
                </a:cubicBezTo>
                <a:cubicBezTo>
                  <a:pt x="1384294" y="4031859"/>
                  <a:pt x="1369466" y="4025803"/>
                  <a:pt x="1354633" y="4019746"/>
                </a:cubicBezTo>
                <a:cubicBezTo>
                  <a:pt x="1341162" y="4014184"/>
                  <a:pt x="1325958" y="4010971"/>
                  <a:pt x="1312981" y="4004544"/>
                </a:cubicBezTo>
                <a:cubicBezTo>
                  <a:pt x="1285046" y="3991443"/>
                  <a:pt x="1258473" y="3976487"/>
                  <a:pt x="1230416" y="3964251"/>
                </a:cubicBezTo>
                <a:cubicBezTo>
                  <a:pt x="1211505" y="3954981"/>
                  <a:pt x="1192470" y="3945959"/>
                  <a:pt x="1173312" y="3937183"/>
                </a:cubicBezTo>
                <a:cubicBezTo>
                  <a:pt x="1154153" y="3928161"/>
                  <a:pt x="1134624" y="3920127"/>
                  <a:pt x="1116207" y="3909868"/>
                </a:cubicBezTo>
                <a:cubicBezTo>
                  <a:pt x="1130298" y="3910734"/>
                  <a:pt x="1067879" y="3884778"/>
                  <a:pt x="1103353" y="3893059"/>
                </a:cubicBezTo>
                <a:cubicBezTo>
                  <a:pt x="1104095" y="3893306"/>
                  <a:pt x="1104465" y="3892441"/>
                  <a:pt x="1104095" y="3892194"/>
                </a:cubicBezTo>
                <a:cubicBezTo>
                  <a:pt x="1066519" y="3865126"/>
                  <a:pt x="1110274" y="3885767"/>
                  <a:pt x="1113364" y="3882554"/>
                </a:cubicBezTo>
                <a:cubicBezTo>
                  <a:pt x="1111633" y="3881935"/>
                  <a:pt x="1109655" y="3881318"/>
                  <a:pt x="1108172" y="3880452"/>
                </a:cubicBezTo>
                <a:cubicBezTo>
                  <a:pt x="1100387" y="3875755"/>
                  <a:pt x="1092599" y="3871059"/>
                  <a:pt x="1084811" y="3866362"/>
                </a:cubicBezTo>
                <a:lnTo>
                  <a:pt x="1086790" y="3865003"/>
                </a:lnTo>
                <a:lnTo>
                  <a:pt x="1113859" y="3881935"/>
                </a:lnTo>
                <a:cubicBezTo>
                  <a:pt x="1131411" y="3891329"/>
                  <a:pt x="1148962" y="3901093"/>
                  <a:pt x="1167131" y="3908509"/>
                </a:cubicBezTo>
                <a:cubicBezTo>
                  <a:pt x="1177514" y="3912958"/>
                  <a:pt x="1187773" y="3915925"/>
                  <a:pt x="1197662" y="3919014"/>
                </a:cubicBezTo>
                <a:cubicBezTo>
                  <a:pt x="1198774" y="3919385"/>
                  <a:pt x="1197909" y="3915554"/>
                  <a:pt x="1197167" y="3915183"/>
                </a:cubicBezTo>
                <a:cubicBezTo>
                  <a:pt x="1174672" y="3903689"/>
                  <a:pt x="1151682" y="3893306"/>
                  <a:pt x="1129679" y="3880947"/>
                </a:cubicBezTo>
                <a:cubicBezTo>
                  <a:pt x="1109408" y="3870194"/>
                  <a:pt x="1088026" y="3860924"/>
                  <a:pt x="1068744" y="3849430"/>
                </a:cubicBezTo>
                <a:cubicBezTo>
                  <a:pt x="1046124" y="3835957"/>
                  <a:pt x="1024865" y="3820260"/>
                  <a:pt x="1003111" y="3805676"/>
                </a:cubicBezTo>
                <a:lnTo>
                  <a:pt x="970850" y="3783181"/>
                </a:lnTo>
                <a:lnTo>
                  <a:pt x="939579" y="3759327"/>
                </a:lnTo>
                <a:cubicBezTo>
                  <a:pt x="938466" y="3758586"/>
                  <a:pt x="937354" y="3757473"/>
                  <a:pt x="936365" y="3756855"/>
                </a:cubicBezTo>
                <a:cubicBezTo>
                  <a:pt x="890880" y="3732012"/>
                  <a:pt x="856765" y="3693326"/>
                  <a:pt x="814493" y="3664528"/>
                </a:cubicBezTo>
                <a:cubicBezTo>
                  <a:pt x="790889" y="3646977"/>
                  <a:pt x="767531" y="3629550"/>
                  <a:pt x="743925" y="3611999"/>
                </a:cubicBezTo>
                <a:cubicBezTo>
                  <a:pt x="742568" y="3611011"/>
                  <a:pt x="742690" y="3606314"/>
                  <a:pt x="740097" y="3603718"/>
                </a:cubicBezTo>
                <a:cubicBezTo>
                  <a:pt x="732803" y="3596920"/>
                  <a:pt x="725265" y="3588640"/>
                  <a:pt x="717726" y="3582707"/>
                </a:cubicBezTo>
                <a:cubicBezTo>
                  <a:pt x="703885" y="3571459"/>
                  <a:pt x="689920" y="3561325"/>
                  <a:pt x="676078" y="3550695"/>
                </a:cubicBezTo>
                <a:cubicBezTo>
                  <a:pt x="674595" y="3549583"/>
                  <a:pt x="672000" y="3547358"/>
                  <a:pt x="672000" y="3547234"/>
                </a:cubicBezTo>
                <a:cubicBezTo>
                  <a:pt x="667551" y="3530302"/>
                  <a:pt x="642957" y="3510155"/>
                  <a:pt x="626515" y="3492110"/>
                </a:cubicBezTo>
                <a:cubicBezTo>
                  <a:pt x="592032" y="3455402"/>
                  <a:pt x="559155" y="3416345"/>
                  <a:pt x="527514" y="3377288"/>
                </a:cubicBezTo>
                <a:cubicBezTo>
                  <a:pt x="510829" y="3354794"/>
                  <a:pt x="493401" y="3333782"/>
                  <a:pt x="475728" y="3312771"/>
                </a:cubicBezTo>
                <a:cubicBezTo>
                  <a:pt x="458300" y="3291636"/>
                  <a:pt x="442109" y="3269635"/>
                  <a:pt x="425918" y="3247264"/>
                </a:cubicBezTo>
                <a:cubicBezTo>
                  <a:pt x="416525" y="3234163"/>
                  <a:pt x="404536" y="3223163"/>
                  <a:pt x="394895" y="3209567"/>
                </a:cubicBezTo>
                <a:cubicBezTo>
                  <a:pt x="391187" y="3204623"/>
                  <a:pt x="385378" y="3192387"/>
                  <a:pt x="385996" y="3191027"/>
                </a:cubicBezTo>
                <a:cubicBezTo>
                  <a:pt x="390816" y="3180645"/>
                  <a:pt x="370423" y="3158769"/>
                  <a:pt x="363132" y="3143195"/>
                </a:cubicBezTo>
                <a:cubicBezTo>
                  <a:pt x="353985" y="3121937"/>
                  <a:pt x="340884" y="3098083"/>
                  <a:pt x="328895" y="3075464"/>
                </a:cubicBezTo>
                <a:cubicBezTo>
                  <a:pt x="325187" y="3068419"/>
                  <a:pt x="319131" y="3061868"/>
                  <a:pt x="314805" y="3054453"/>
                </a:cubicBezTo>
                <a:cubicBezTo>
                  <a:pt x="305041" y="3036284"/>
                  <a:pt x="294782" y="3017497"/>
                  <a:pt x="286254" y="2999081"/>
                </a:cubicBezTo>
                <a:cubicBezTo>
                  <a:pt x="277355" y="2980047"/>
                  <a:pt x="271299" y="2961013"/>
                  <a:pt x="263760" y="2941485"/>
                </a:cubicBezTo>
                <a:cubicBezTo>
                  <a:pt x="258693" y="2929125"/>
                  <a:pt x="250165" y="2916889"/>
                  <a:pt x="244479" y="2904159"/>
                </a:cubicBezTo>
                <a:cubicBezTo>
                  <a:pt x="240771" y="2895754"/>
                  <a:pt x="237434" y="2887226"/>
                  <a:pt x="234097" y="2878698"/>
                </a:cubicBezTo>
                <a:cubicBezTo>
                  <a:pt x="231131" y="2870046"/>
                  <a:pt x="228041" y="2861394"/>
                  <a:pt x="225075" y="2852742"/>
                </a:cubicBezTo>
                <a:cubicBezTo>
                  <a:pt x="223715" y="2849034"/>
                  <a:pt x="220378" y="2845450"/>
                  <a:pt x="217906" y="2841618"/>
                </a:cubicBezTo>
                <a:cubicBezTo>
                  <a:pt x="215681" y="2837910"/>
                  <a:pt x="213209" y="2833832"/>
                  <a:pt x="210861" y="2830000"/>
                </a:cubicBezTo>
                <a:cubicBezTo>
                  <a:pt x="211479" y="2828393"/>
                  <a:pt x="212344" y="2827281"/>
                  <a:pt x="212838" y="2825180"/>
                </a:cubicBezTo>
                <a:cubicBezTo>
                  <a:pt x="213209" y="2823573"/>
                  <a:pt x="213456" y="2819865"/>
                  <a:pt x="212962" y="2818877"/>
                </a:cubicBezTo>
                <a:cubicBezTo>
                  <a:pt x="204928" y="2802191"/>
                  <a:pt x="196276" y="2785752"/>
                  <a:pt x="189231" y="2768696"/>
                </a:cubicBezTo>
                <a:cubicBezTo>
                  <a:pt x="187995" y="2765853"/>
                  <a:pt x="186883" y="2762640"/>
                  <a:pt x="185894" y="2759550"/>
                </a:cubicBezTo>
                <a:cubicBezTo>
                  <a:pt x="178602" y="2737920"/>
                  <a:pt x="171681" y="2716044"/>
                  <a:pt x="164019" y="2694661"/>
                </a:cubicBezTo>
                <a:cubicBezTo>
                  <a:pt x="160310" y="2682673"/>
                  <a:pt x="163152" y="2673403"/>
                  <a:pt x="153883" y="2656841"/>
                </a:cubicBezTo>
                <a:cubicBezTo>
                  <a:pt x="149681" y="2649425"/>
                  <a:pt x="146962" y="2620627"/>
                  <a:pt x="143007" y="2601222"/>
                </a:cubicBezTo>
                <a:cubicBezTo>
                  <a:pt x="141524" y="2593559"/>
                  <a:pt x="138558" y="2584784"/>
                  <a:pt x="136333" y="2576503"/>
                </a:cubicBezTo>
                <a:cubicBezTo>
                  <a:pt x="131513" y="2558581"/>
                  <a:pt x="127434" y="2539547"/>
                  <a:pt x="121872" y="2523109"/>
                </a:cubicBezTo>
                <a:cubicBezTo>
                  <a:pt x="116928" y="2508895"/>
                  <a:pt x="115692" y="2496782"/>
                  <a:pt x="115198" y="2485164"/>
                </a:cubicBezTo>
                <a:cubicBezTo>
                  <a:pt x="114580" y="2473670"/>
                  <a:pt x="114580" y="2462670"/>
                  <a:pt x="112726" y="2450433"/>
                </a:cubicBezTo>
                <a:cubicBezTo>
                  <a:pt x="109265" y="2427815"/>
                  <a:pt x="103950" y="2404702"/>
                  <a:pt x="100737" y="2381713"/>
                </a:cubicBezTo>
                <a:cubicBezTo>
                  <a:pt x="96782" y="2355758"/>
                  <a:pt x="91467" y="2330050"/>
                  <a:pt x="88130" y="2303971"/>
                </a:cubicBezTo>
                <a:cubicBezTo>
                  <a:pt x="85411" y="2277768"/>
                  <a:pt x="83433" y="2251442"/>
                  <a:pt x="83928" y="2224745"/>
                </a:cubicBezTo>
                <a:cubicBezTo>
                  <a:pt x="84051" y="2206206"/>
                  <a:pt x="81332" y="2182228"/>
                  <a:pt x="80220" y="2160722"/>
                </a:cubicBezTo>
                <a:cubicBezTo>
                  <a:pt x="77130" y="2110788"/>
                  <a:pt x="79355" y="2060855"/>
                  <a:pt x="79478" y="2010924"/>
                </a:cubicBezTo>
                <a:cubicBezTo>
                  <a:pt x="80220" y="1994733"/>
                  <a:pt x="78737" y="1978665"/>
                  <a:pt x="79231" y="1962228"/>
                </a:cubicBezTo>
                <a:cubicBezTo>
                  <a:pt x="79478" y="1953700"/>
                  <a:pt x="82197" y="1944678"/>
                  <a:pt x="82692" y="1935903"/>
                </a:cubicBezTo>
                <a:cubicBezTo>
                  <a:pt x="83310" y="1914891"/>
                  <a:pt x="86152" y="1894004"/>
                  <a:pt x="88006" y="1873116"/>
                </a:cubicBezTo>
                <a:cubicBezTo>
                  <a:pt x="90231" y="1852229"/>
                  <a:pt x="91838" y="1831341"/>
                  <a:pt x="94433" y="1810454"/>
                </a:cubicBezTo>
                <a:lnTo>
                  <a:pt x="102962" y="1750264"/>
                </a:lnTo>
                <a:lnTo>
                  <a:pt x="107287" y="1720107"/>
                </a:lnTo>
                <a:cubicBezTo>
                  <a:pt x="109018" y="1710096"/>
                  <a:pt x="111119" y="1700208"/>
                  <a:pt x="113097" y="1690196"/>
                </a:cubicBezTo>
                <a:lnTo>
                  <a:pt x="125827" y="1630124"/>
                </a:lnTo>
                <a:cubicBezTo>
                  <a:pt x="129906" y="1610102"/>
                  <a:pt x="136086" y="1590577"/>
                  <a:pt x="140906" y="1570681"/>
                </a:cubicBezTo>
                <a:cubicBezTo>
                  <a:pt x="144614" y="1556218"/>
                  <a:pt x="147951" y="1541756"/>
                  <a:pt x="151288" y="1527293"/>
                </a:cubicBezTo>
                <a:cubicBezTo>
                  <a:pt x="154502" y="1512707"/>
                  <a:pt x="159198" y="1498615"/>
                  <a:pt x="163277" y="1484277"/>
                </a:cubicBezTo>
                <a:cubicBezTo>
                  <a:pt x="166737" y="1472905"/>
                  <a:pt x="171557" y="1459930"/>
                  <a:pt x="176130" y="1451031"/>
                </a:cubicBezTo>
                <a:cubicBezTo>
                  <a:pt x="181939" y="1439784"/>
                  <a:pt x="184287" y="1435088"/>
                  <a:pt x="179714" y="1432987"/>
                </a:cubicBezTo>
                <a:cubicBezTo>
                  <a:pt x="179467" y="1432863"/>
                  <a:pt x="180332" y="1428784"/>
                  <a:pt x="180950" y="1426560"/>
                </a:cubicBezTo>
                <a:cubicBezTo>
                  <a:pt x="186018" y="1409382"/>
                  <a:pt x="192074" y="1392323"/>
                  <a:pt x="198254" y="1375515"/>
                </a:cubicBezTo>
                <a:cubicBezTo>
                  <a:pt x="204063" y="1359941"/>
                  <a:pt x="211232" y="1344986"/>
                  <a:pt x="217288" y="1329538"/>
                </a:cubicBezTo>
                <a:cubicBezTo>
                  <a:pt x="221367" y="1318537"/>
                  <a:pt x="225445" y="1307413"/>
                  <a:pt x="229771" y="1296289"/>
                </a:cubicBezTo>
                <a:cubicBezTo>
                  <a:pt x="236693" y="1278986"/>
                  <a:pt x="243491" y="1261435"/>
                  <a:pt x="251154" y="1244626"/>
                </a:cubicBezTo>
                <a:cubicBezTo>
                  <a:pt x="260671" y="1222256"/>
                  <a:pt x="274390" y="1201491"/>
                  <a:pt x="273029" y="1184803"/>
                </a:cubicBezTo>
                <a:cubicBezTo>
                  <a:pt x="273029" y="1183938"/>
                  <a:pt x="279333" y="1174420"/>
                  <a:pt x="281310" y="1169478"/>
                </a:cubicBezTo>
                <a:cubicBezTo>
                  <a:pt x="288603" y="1151556"/>
                  <a:pt x="294288" y="1133264"/>
                  <a:pt x="302198" y="1115845"/>
                </a:cubicBezTo>
                <a:cubicBezTo>
                  <a:pt x="304052" y="1111395"/>
                  <a:pt x="306153" y="1105833"/>
                  <a:pt x="308378" y="1102620"/>
                </a:cubicBezTo>
                <a:cubicBezTo>
                  <a:pt x="317524" y="1090013"/>
                  <a:pt x="326176" y="1078024"/>
                  <a:pt x="335199" y="1065416"/>
                </a:cubicBezTo>
                <a:cubicBezTo>
                  <a:pt x="336805" y="1063315"/>
                  <a:pt x="337794" y="1058494"/>
                  <a:pt x="339154" y="1054786"/>
                </a:cubicBezTo>
                <a:cubicBezTo>
                  <a:pt x="341255" y="1049101"/>
                  <a:pt x="343356" y="1041562"/>
                  <a:pt x="345828" y="1037977"/>
                </a:cubicBezTo>
                <a:cubicBezTo>
                  <a:pt x="359918" y="1019809"/>
                  <a:pt x="374502" y="1003742"/>
                  <a:pt x="388345" y="985078"/>
                </a:cubicBezTo>
                <a:cubicBezTo>
                  <a:pt x="394895" y="976301"/>
                  <a:pt x="400704" y="963200"/>
                  <a:pt x="406760" y="952199"/>
                </a:cubicBezTo>
                <a:cubicBezTo>
                  <a:pt x="421716" y="927109"/>
                  <a:pt x="436547" y="902268"/>
                  <a:pt x="451503" y="877178"/>
                </a:cubicBezTo>
                <a:cubicBezTo>
                  <a:pt x="452121" y="876067"/>
                  <a:pt x="455458" y="873471"/>
                  <a:pt x="455458" y="873841"/>
                </a:cubicBezTo>
                <a:cubicBezTo>
                  <a:pt x="455581" y="875202"/>
                  <a:pt x="455211" y="877549"/>
                  <a:pt x="453975" y="879775"/>
                </a:cubicBezTo>
                <a:cubicBezTo>
                  <a:pt x="438401" y="906717"/>
                  <a:pt x="422086" y="933411"/>
                  <a:pt x="407255" y="960357"/>
                </a:cubicBezTo>
                <a:cubicBezTo>
                  <a:pt x="403423" y="968020"/>
                  <a:pt x="401322" y="975065"/>
                  <a:pt x="398479" y="982359"/>
                </a:cubicBezTo>
                <a:cubicBezTo>
                  <a:pt x="402929" y="976796"/>
                  <a:pt x="407749" y="971852"/>
                  <a:pt x="411828" y="965919"/>
                </a:cubicBezTo>
                <a:cubicBezTo>
                  <a:pt x="434817" y="934895"/>
                  <a:pt x="457930" y="903751"/>
                  <a:pt x="481907" y="873719"/>
                </a:cubicBezTo>
                <a:cubicBezTo>
                  <a:pt x="490312" y="863707"/>
                  <a:pt x="501064" y="857776"/>
                  <a:pt x="506750" y="842945"/>
                </a:cubicBezTo>
                <a:cubicBezTo>
                  <a:pt x="507492" y="841092"/>
                  <a:pt x="515278" y="834418"/>
                  <a:pt x="519356" y="829350"/>
                </a:cubicBezTo>
                <a:cubicBezTo>
                  <a:pt x="539750" y="803271"/>
                  <a:pt x="563604" y="779416"/>
                  <a:pt x="584122" y="754079"/>
                </a:cubicBezTo>
                <a:cubicBezTo>
                  <a:pt x="590919" y="745427"/>
                  <a:pt x="597717" y="737021"/>
                  <a:pt x="604515" y="728493"/>
                </a:cubicBezTo>
                <a:lnTo>
                  <a:pt x="625527" y="703774"/>
                </a:lnTo>
                <a:cubicBezTo>
                  <a:pt x="639619" y="687212"/>
                  <a:pt x="653586" y="670649"/>
                  <a:pt x="667551" y="654088"/>
                </a:cubicBezTo>
                <a:cubicBezTo>
                  <a:pt x="670393" y="650750"/>
                  <a:pt x="676325" y="644940"/>
                  <a:pt x="676697" y="644940"/>
                </a:cubicBezTo>
                <a:cubicBezTo>
                  <a:pt x="680034" y="644940"/>
                  <a:pt x="684481" y="644571"/>
                  <a:pt x="684729" y="647412"/>
                </a:cubicBezTo>
                <a:cubicBezTo>
                  <a:pt x="684977" y="649885"/>
                  <a:pt x="680280" y="656559"/>
                  <a:pt x="677808" y="661380"/>
                </a:cubicBezTo>
                <a:cubicBezTo>
                  <a:pt x="676573" y="661009"/>
                  <a:pt x="675831" y="660144"/>
                  <a:pt x="674225" y="660515"/>
                </a:cubicBezTo>
                <a:cubicBezTo>
                  <a:pt x="673112" y="660762"/>
                  <a:pt x="669899" y="662862"/>
                  <a:pt x="669157" y="663852"/>
                </a:cubicBezTo>
                <a:cubicBezTo>
                  <a:pt x="666438" y="667436"/>
                  <a:pt x="664338" y="670896"/>
                  <a:pt x="662361" y="674233"/>
                </a:cubicBezTo>
                <a:cubicBezTo>
                  <a:pt x="662237" y="674605"/>
                  <a:pt x="664585" y="673491"/>
                  <a:pt x="665203" y="673615"/>
                </a:cubicBezTo>
                <a:cubicBezTo>
                  <a:pt x="667675" y="674110"/>
                  <a:pt x="670023" y="674728"/>
                  <a:pt x="671876" y="675840"/>
                </a:cubicBezTo>
                <a:cubicBezTo>
                  <a:pt x="672000" y="675964"/>
                  <a:pt x="669281" y="679301"/>
                  <a:pt x="667921" y="681155"/>
                </a:cubicBezTo>
                <a:cubicBezTo>
                  <a:pt x="666933" y="680785"/>
                  <a:pt x="666192" y="680167"/>
                  <a:pt x="665078" y="679919"/>
                </a:cubicBezTo>
                <a:cubicBezTo>
                  <a:pt x="664832" y="679919"/>
                  <a:pt x="663102" y="681279"/>
                  <a:pt x="662731" y="681897"/>
                </a:cubicBezTo>
                <a:cubicBezTo>
                  <a:pt x="650868" y="698582"/>
                  <a:pt x="639002" y="715145"/>
                  <a:pt x="627010" y="732077"/>
                </a:cubicBezTo>
                <a:cubicBezTo>
                  <a:pt x="626639" y="732695"/>
                  <a:pt x="622314" y="733808"/>
                  <a:pt x="619347" y="735785"/>
                </a:cubicBezTo>
                <a:cubicBezTo>
                  <a:pt x="614033" y="739370"/>
                  <a:pt x="608717" y="744314"/>
                  <a:pt x="603402" y="748640"/>
                </a:cubicBezTo>
                <a:cubicBezTo>
                  <a:pt x="597594" y="771381"/>
                  <a:pt x="569166" y="793507"/>
                  <a:pt x="552975" y="816250"/>
                </a:cubicBezTo>
                <a:cubicBezTo>
                  <a:pt x="539132" y="837507"/>
                  <a:pt x="524796" y="859012"/>
                  <a:pt x="509469" y="879899"/>
                </a:cubicBezTo>
                <a:cubicBezTo>
                  <a:pt x="498345" y="894357"/>
                  <a:pt x="486232" y="908941"/>
                  <a:pt x="475357" y="924142"/>
                </a:cubicBezTo>
                <a:cubicBezTo>
                  <a:pt x="461020" y="944783"/>
                  <a:pt x="440997" y="961593"/>
                  <a:pt x="432963" y="987550"/>
                </a:cubicBezTo>
                <a:cubicBezTo>
                  <a:pt x="430862" y="994224"/>
                  <a:pt x="418997" y="1009427"/>
                  <a:pt x="411581" y="1020796"/>
                </a:cubicBezTo>
                <a:cubicBezTo>
                  <a:pt x="407255" y="1027470"/>
                  <a:pt x="403176" y="1034640"/>
                  <a:pt x="398727" y="1040820"/>
                </a:cubicBezTo>
                <a:cubicBezTo>
                  <a:pt x="390569" y="1051944"/>
                  <a:pt x="381547" y="1062202"/>
                  <a:pt x="374996" y="1074192"/>
                </a:cubicBezTo>
                <a:cubicBezTo>
                  <a:pt x="366963" y="1088406"/>
                  <a:pt x="360412" y="1103485"/>
                  <a:pt x="353367" y="1118070"/>
                </a:cubicBezTo>
                <a:cubicBezTo>
                  <a:pt x="351266" y="1122273"/>
                  <a:pt x="350154" y="1126351"/>
                  <a:pt x="348547" y="1130545"/>
                </a:cubicBezTo>
                <a:cubicBezTo>
                  <a:pt x="348300" y="1128073"/>
                  <a:pt x="347929" y="1125857"/>
                  <a:pt x="347929" y="1123261"/>
                </a:cubicBezTo>
                <a:cubicBezTo>
                  <a:pt x="347806" y="1121283"/>
                  <a:pt x="348053" y="1118812"/>
                  <a:pt x="348053" y="1116587"/>
                </a:cubicBezTo>
                <a:cubicBezTo>
                  <a:pt x="347064" y="1119924"/>
                  <a:pt x="346322" y="1123138"/>
                  <a:pt x="344963" y="1126722"/>
                </a:cubicBezTo>
                <a:cubicBezTo>
                  <a:pt x="340761" y="1137589"/>
                  <a:pt x="336805" y="1148341"/>
                  <a:pt x="332232" y="1159589"/>
                </a:cubicBezTo>
                <a:cubicBezTo>
                  <a:pt x="321850" y="1183567"/>
                  <a:pt x="310603" y="1207547"/>
                  <a:pt x="299603" y="1231523"/>
                </a:cubicBezTo>
                <a:cubicBezTo>
                  <a:pt x="297872" y="1235355"/>
                  <a:pt x="295153" y="1239434"/>
                  <a:pt x="293052" y="1243019"/>
                </a:cubicBezTo>
                <a:cubicBezTo>
                  <a:pt x="291569" y="1245614"/>
                  <a:pt x="289962" y="1247220"/>
                  <a:pt x="288355" y="1249198"/>
                </a:cubicBezTo>
                <a:cubicBezTo>
                  <a:pt x="289715" y="1249075"/>
                  <a:pt x="290704" y="1249446"/>
                  <a:pt x="292187" y="1248827"/>
                </a:cubicBezTo>
                <a:cubicBezTo>
                  <a:pt x="294041" y="1247963"/>
                  <a:pt x="296142" y="1246355"/>
                  <a:pt x="298119" y="1245120"/>
                </a:cubicBezTo>
                <a:cubicBezTo>
                  <a:pt x="295895" y="1249075"/>
                  <a:pt x="293176" y="1253030"/>
                  <a:pt x="291569" y="1257109"/>
                </a:cubicBezTo>
                <a:cubicBezTo>
                  <a:pt x="286625" y="1269344"/>
                  <a:pt x="282546" y="1281951"/>
                  <a:pt x="277233" y="1293817"/>
                </a:cubicBezTo>
                <a:cubicBezTo>
                  <a:pt x="268952" y="1312975"/>
                  <a:pt x="259311" y="1331391"/>
                  <a:pt x="252142" y="1350919"/>
                </a:cubicBezTo>
                <a:lnTo>
                  <a:pt x="229277" y="1408886"/>
                </a:lnTo>
                <a:cubicBezTo>
                  <a:pt x="226805" y="1415191"/>
                  <a:pt x="226187" y="1422358"/>
                  <a:pt x="224704" y="1429155"/>
                </a:cubicBezTo>
                <a:cubicBezTo>
                  <a:pt x="222479" y="1439660"/>
                  <a:pt x="221119" y="1450288"/>
                  <a:pt x="218895" y="1461166"/>
                </a:cubicBezTo>
                <a:cubicBezTo>
                  <a:pt x="218153" y="1464625"/>
                  <a:pt x="215928" y="1469196"/>
                  <a:pt x="214940" y="1473028"/>
                </a:cubicBezTo>
                <a:cubicBezTo>
                  <a:pt x="214692" y="1474140"/>
                  <a:pt x="216423" y="1476242"/>
                  <a:pt x="217041" y="1475129"/>
                </a:cubicBezTo>
                <a:cubicBezTo>
                  <a:pt x="219018" y="1471545"/>
                  <a:pt x="221367" y="1467096"/>
                  <a:pt x="222850" y="1462524"/>
                </a:cubicBezTo>
                <a:cubicBezTo>
                  <a:pt x="225445" y="1454862"/>
                  <a:pt x="227794" y="1445962"/>
                  <a:pt x="230266" y="1437682"/>
                </a:cubicBezTo>
                <a:cubicBezTo>
                  <a:pt x="232985" y="1429526"/>
                  <a:pt x="235951" y="1422235"/>
                  <a:pt x="238794" y="1417538"/>
                </a:cubicBezTo>
                <a:cubicBezTo>
                  <a:pt x="249052" y="1401348"/>
                  <a:pt x="247322" y="1393559"/>
                  <a:pt x="250288" y="1381694"/>
                </a:cubicBezTo>
                <a:cubicBezTo>
                  <a:pt x="251895" y="1375144"/>
                  <a:pt x="255726" y="1366987"/>
                  <a:pt x="258817" y="1359818"/>
                </a:cubicBezTo>
                <a:cubicBezTo>
                  <a:pt x="260547" y="1355863"/>
                  <a:pt x="263142" y="1352402"/>
                  <a:pt x="264502" y="1348571"/>
                </a:cubicBezTo>
                <a:cubicBezTo>
                  <a:pt x="271299" y="1329413"/>
                  <a:pt x="279580" y="1310750"/>
                  <a:pt x="286996" y="1291840"/>
                </a:cubicBezTo>
                <a:cubicBezTo>
                  <a:pt x="294906" y="1273053"/>
                  <a:pt x="301827" y="1253894"/>
                  <a:pt x="310479" y="1235478"/>
                </a:cubicBezTo>
                <a:lnTo>
                  <a:pt x="336064" y="1179983"/>
                </a:lnTo>
                <a:lnTo>
                  <a:pt x="348918" y="1152297"/>
                </a:lnTo>
                <a:lnTo>
                  <a:pt x="363008" y="1125239"/>
                </a:lnTo>
                <a:cubicBezTo>
                  <a:pt x="371907" y="1108182"/>
                  <a:pt x="380063" y="1090754"/>
                  <a:pt x="388221" y="1073450"/>
                </a:cubicBezTo>
                <a:cubicBezTo>
                  <a:pt x="396378" y="1056146"/>
                  <a:pt x="406142" y="1039708"/>
                  <a:pt x="416030" y="1023269"/>
                </a:cubicBezTo>
                <a:cubicBezTo>
                  <a:pt x="424435" y="1009675"/>
                  <a:pt x="433705" y="996573"/>
                  <a:pt x="443222" y="983718"/>
                </a:cubicBezTo>
                <a:cubicBezTo>
                  <a:pt x="452986" y="970987"/>
                  <a:pt x="463739" y="958873"/>
                  <a:pt x="473625" y="946390"/>
                </a:cubicBezTo>
                <a:cubicBezTo>
                  <a:pt x="475603" y="944041"/>
                  <a:pt x="478570" y="942063"/>
                  <a:pt x="479559" y="940334"/>
                </a:cubicBezTo>
                <a:cubicBezTo>
                  <a:pt x="501188" y="900043"/>
                  <a:pt x="534064" y="870506"/>
                  <a:pt x="560761" y="835158"/>
                </a:cubicBezTo>
                <a:cubicBezTo>
                  <a:pt x="572750" y="819093"/>
                  <a:pt x="586099" y="804261"/>
                  <a:pt x="598706" y="788687"/>
                </a:cubicBezTo>
                <a:cubicBezTo>
                  <a:pt x="611685" y="773483"/>
                  <a:pt x="623921" y="757662"/>
                  <a:pt x="637765" y="743201"/>
                </a:cubicBezTo>
                <a:cubicBezTo>
                  <a:pt x="650497" y="729729"/>
                  <a:pt x="663473" y="716504"/>
                  <a:pt x="676449" y="703279"/>
                </a:cubicBezTo>
                <a:lnTo>
                  <a:pt x="695852" y="683380"/>
                </a:lnTo>
                <a:lnTo>
                  <a:pt x="715996" y="664223"/>
                </a:lnTo>
                <a:cubicBezTo>
                  <a:pt x="734906" y="646424"/>
                  <a:pt x="753197" y="627884"/>
                  <a:pt x="772352" y="610333"/>
                </a:cubicBezTo>
                <a:lnTo>
                  <a:pt x="831180" y="559166"/>
                </a:lnTo>
                <a:cubicBezTo>
                  <a:pt x="847126" y="545445"/>
                  <a:pt x="865541" y="535310"/>
                  <a:pt x="882475" y="522579"/>
                </a:cubicBezTo>
                <a:cubicBezTo>
                  <a:pt x="901138" y="508860"/>
                  <a:pt x="919184" y="493782"/>
                  <a:pt x="938714" y="480802"/>
                </a:cubicBezTo>
                <a:cubicBezTo>
                  <a:pt x="951197" y="471904"/>
                  <a:pt x="964423" y="462511"/>
                  <a:pt x="977154" y="453365"/>
                </a:cubicBezTo>
                <a:cubicBezTo>
                  <a:pt x="983581" y="448915"/>
                  <a:pt x="989886" y="444466"/>
                  <a:pt x="996189" y="440511"/>
                </a:cubicBezTo>
                <a:cubicBezTo>
                  <a:pt x="1002616" y="436679"/>
                  <a:pt x="1008920" y="433342"/>
                  <a:pt x="1014976" y="430375"/>
                </a:cubicBezTo>
                <a:cubicBezTo>
                  <a:pt x="1049214" y="414184"/>
                  <a:pt x="1075295" y="393420"/>
                  <a:pt x="1106937" y="375128"/>
                </a:cubicBezTo>
                <a:cubicBezTo>
                  <a:pt x="1126714" y="363386"/>
                  <a:pt x="1146490" y="351397"/>
                  <a:pt x="1167131" y="340768"/>
                </a:cubicBezTo>
                <a:cubicBezTo>
                  <a:pt x="1188020" y="330633"/>
                  <a:pt x="1208785" y="320374"/>
                  <a:pt x="1229551" y="310239"/>
                </a:cubicBezTo>
                <a:cubicBezTo>
                  <a:pt x="1240798" y="304554"/>
                  <a:pt x="1252540" y="300104"/>
                  <a:pt x="1264283" y="295902"/>
                </a:cubicBezTo>
                <a:cubicBezTo>
                  <a:pt x="1276023" y="291576"/>
                  <a:pt x="1287766" y="287250"/>
                  <a:pt x="1299259" y="282307"/>
                </a:cubicBezTo>
                <a:cubicBezTo>
                  <a:pt x="1312237" y="276869"/>
                  <a:pt x="1324973" y="270442"/>
                  <a:pt x="1337947" y="264757"/>
                </a:cubicBezTo>
                <a:lnTo>
                  <a:pt x="1377249" y="248195"/>
                </a:lnTo>
                <a:cubicBezTo>
                  <a:pt x="1381452" y="246588"/>
                  <a:pt x="1386518" y="246711"/>
                  <a:pt x="1391092" y="245970"/>
                </a:cubicBezTo>
                <a:cubicBezTo>
                  <a:pt x="1387505" y="248689"/>
                  <a:pt x="1384418" y="251408"/>
                  <a:pt x="1380217" y="254004"/>
                </a:cubicBezTo>
                <a:cubicBezTo>
                  <a:pt x="1375149" y="257217"/>
                  <a:pt x="1369466" y="260431"/>
                  <a:pt x="1363407" y="263397"/>
                </a:cubicBezTo>
                <a:cubicBezTo>
                  <a:pt x="1358710" y="265622"/>
                  <a:pt x="1353028" y="267476"/>
                  <a:pt x="1347836" y="269453"/>
                </a:cubicBezTo>
                <a:cubicBezTo>
                  <a:pt x="1349937" y="267228"/>
                  <a:pt x="1351916" y="265127"/>
                  <a:pt x="1354014" y="262903"/>
                </a:cubicBezTo>
                <a:cubicBezTo>
                  <a:pt x="1355252" y="261667"/>
                  <a:pt x="1356612" y="260307"/>
                  <a:pt x="1357847" y="259071"/>
                </a:cubicBezTo>
                <a:cubicBezTo>
                  <a:pt x="1355006" y="260307"/>
                  <a:pt x="1351916" y="261543"/>
                  <a:pt x="1349320" y="262903"/>
                </a:cubicBezTo>
                <a:cubicBezTo>
                  <a:pt x="1336959" y="269082"/>
                  <a:pt x="1324848" y="276004"/>
                  <a:pt x="1313475" y="283173"/>
                </a:cubicBezTo>
                <a:cubicBezTo>
                  <a:pt x="1310012" y="285396"/>
                  <a:pt x="1306181" y="289351"/>
                  <a:pt x="1307294" y="289969"/>
                </a:cubicBezTo>
                <a:cubicBezTo>
                  <a:pt x="1309519" y="291330"/>
                  <a:pt x="1315206" y="292937"/>
                  <a:pt x="1318912" y="291330"/>
                </a:cubicBezTo>
                <a:cubicBezTo>
                  <a:pt x="1337453" y="282925"/>
                  <a:pt x="1356488" y="275139"/>
                  <a:pt x="1375396" y="267476"/>
                </a:cubicBezTo>
                <a:cubicBezTo>
                  <a:pt x="1378856" y="266116"/>
                  <a:pt x="1382443" y="265375"/>
                  <a:pt x="1386025" y="264262"/>
                </a:cubicBezTo>
                <a:cubicBezTo>
                  <a:pt x="1367860" y="283667"/>
                  <a:pt x="1406293" y="263644"/>
                  <a:pt x="1411237" y="261914"/>
                </a:cubicBezTo>
                <a:cubicBezTo>
                  <a:pt x="1433115" y="253509"/>
                  <a:pt x="1456230" y="245846"/>
                  <a:pt x="1478602" y="237318"/>
                </a:cubicBezTo>
                <a:cubicBezTo>
                  <a:pt x="1493066" y="232127"/>
                  <a:pt x="1507282" y="226318"/>
                  <a:pt x="1521866" y="221374"/>
                </a:cubicBezTo>
                <a:cubicBezTo>
                  <a:pt x="1536572" y="216801"/>
                  <a:pt x="1551157" y="212104"/>
                  <a:pt x="1565868" y="207531"/>
                </a:cubicBezTo>
                <a:cubicBezTo>
                  <a:pt x="1583172" y="202464"/>
                  <a:pt x="1600482" y="196655"/>
                  <a:pt x="1618155" y="192823"/>
                </a:cubicBezTo>
                <a:cubicBezTo>
                  <a:pt x="1635830" y="188497"/>
                  <a:pt x="1653379" y="184171"/>
                  <a:pt x="1670927" y="179969"/>
                </a:cubicBezTo>
                <a:cubicBezTo>
                  <a:pt x="1681307" y="177373"/>
                  <a:pt x="1691317" y="174036"/>
                  <a:pt x="1701575" y="171317"/>
                </a:cubicBezTo>
                <a:cubicBezTo>
                  <a:pt x="1711833" y="168722"/>
                  <a:pt x="1722090" y="166002"/>
                  <a:pt x="1732472" y="163778"/>
                </a:cubicBezTo>
                <a:cubicBezTo>
                  <a:pt x="1755212" y="159081"/>
                  <a:pt x="1777951" y="153519"/>
                  <a:pt x="1801062" y="149811"/>
                </a:cubicBezTo>
                <a:cubicBezTo>
                  <a:pt x="1824172" y="145981"/>
                  <a:pt x="1847158" y="142273"/>
                  <a:pt x="1870144" y="138440"/>
                </a:cubicBezTo>
                <a:cubicBezTo>
                  <a:pt x="1897704" y="133867"/>
                  <a:pt x="1924770" y="130037"/>
                  <a:pt x="1952205" y="125586"/>
                </a:cubicBezTo>
                <a:cubicBezTo>
                  <a:pt x="1953936" y="125216"/>
                  <a:pt x="1957274" y="124721"/>
                  <a:pt x="1957274" y="124721"/>
                </a:cubicBezTo>
                <a:cubicBezTo>
                  <a:pt x="1976554" y="137576"/>
                  <a:pt x="1984960" y="120520"/>
                  <a:pt x="2000411" y="120767"/>
                </a:cubicBezTo>
                <a:cubicBezTo>
                  <a:pt x="2006220" y="120890"/>
                  <a:pt x="2013760" y="117801"/>
                  <a:pt x="2020805" y="116317"/>
                </a:cubicBezTo>
                <a:cubicBezTo>
                  <a:pt x="2022660" y="115946"/>
                  <a:pt x="2025626" y="116069"/>
                  <a:pt x="2028098" y="115946"/>
                </a:cubicBezTo>
                <a:cubicBezTo>
                  <a:pt x="2028098" y="118047"/>
                  <a:pt x="2028840" y="120025"/>
                  <a:pt x="2027851" y="122126"/>
                </a:cubicBezTo>
                <a:cubicBezTo>
                  <a:pt x="2027480" y="122744"/>
                  <a:pt x="2022536" y="123486"/>
                  <a:pt x="2019445" y="123980"/>
                </a:cubicBezTo>
                <a:cubicBezTo>
                  <a:pt x="2012153" y="125340"/>
                  <a:pt x="2003007" y="126082"/>
                  <a:pt x="1998063" y="127935"/>
                </a:cubicBezTo>
                <a:cubicBezTo>
                  <a:pt x="1995592" y="128801"/>
                  <a:pt x="1998681" y="132632"/>
                  <a:pt x="2002389" y="133002"/>
                </a:cubicBezTo>
                <a:cubicBezTo>
                  <a:pt x="2012278" y="134114"/>
                  <a:pt x="2023772" y="134239"/>
                  <a:pt x="2034773" y="134114"/>
                </a:cubicBezTo>
                <a:cubicBezTo>
                  <a:pt x="2045403" y="133992"/>
                  <a:pt x="2056526" y="132385"/>
                  <a:pt x="2066908" y="132385"/>
                </a:cubicBezTo>
                <a:cubicBezTo>
                  <a:pt x="2096813" y="133497"/>
                  <a:pt x="2126229" y="136093"/>
                  <a:pt x="2156016" y="137700"/>
                </a:cubicBezTo>
                <a:cubicBezTo>
                  <a:pt x="2162814" y="137947"/>
                  <a:pt x="2170600" y="136958"/>
                  <a:pt x="2177893" y="136958"/>
                </a:cubicBezTo>
                <a:cubicBezTo>
                  <a:pt x="2171466" y="135474"/>
                  <a:pt x="2165409" y="133867"/>
                  <a:pt x="2158612" y="133374"/>
                </a:cubicBezTo>
                <a:cubicBezTo>
                  <a:pt x="2132409" y="131025"/>
                  <a:pt x="2106083" y="128676"/>
                  <a:pt x="2079880" y="126329"/>
                </a:cubicBezTo>
                <a:cubicBezTo>
                  <a:pt x="2078273" y="126204"/>
                  <a:pt x="2077408" y="125216"/>
                  <a:pt x="2076296" y="124598"/>
                </a:cubicBezTo>
                <a:cubicBezTo>
                  <a:pt x="2079509" y="124227"/>
                  <a:pt x="2082476" y="123486"/>
                  <a:pt x="2085937" y="123239"/>
                </a:cubicBezTo>
                <a:cubicBezTo>
                  <a:pt x="2109914" y="121261"/>
                  <a:pt x="2134139" y="119283"/>
                  <a:pt x="2157746" y="117305"/>
                </a:cubicBezTo>
                <a:cubicBezTo>
                  <a:pt x="2161454" y="116934"/>
                  <a:pt x="2162937" y="114710"/>
                  <a:pt x="2165533" y="113350"/>
                </a:cubicBezTo>
                <a:cubicBezTo>
                  <a:pt x="2160589" y="113226"/>
                  <a:pt x="2155522" y="113474"/>
                  <a:pt x="2150701" y="113103"/>
                </a:cubicBezTo>
                <a:cubicBezTo>
                  <a:pt x="2119678" y="111250"/>
                  <a:pt x="2088779" y="107912"/>
                  <a:pt x="2057515" y="107541"/>
                </a:cubicBezTo>
                <a:cubicBezTo>
                  <a:pt x="2049729" y="107541"/>
                  <a:pt x="2040582" y="110014"/>
                  <a:pt x="2032796" y="110014"/>
                </a:cubicBezTo>
                <a:cubicBezTo>
                  <a:pt x="2018210" y="109889"/>
                  <a:pt x="2003996" y="108777"/>
                  <a:pt x="1989656" y="108036"/>
                </a:cubicBezTo>
                <a:cubicBezTo>
                  <a:pt x="1989163" y="108036"/>
                  <a:pt x="1988174" y="107789"/>
                  <a:pt x="1988174" y="107789"/>
                </a:cubicBezTo>
                <a:cubicBezTo>
                  <a:pt x="1969139" y="114463"/>
                  <a:pt x="1960239" y="105687"/>
                  <a:pt x="1944047" y="108653"/>
                </a:cubicBezTo>
                <a:cubicBezTo>
                  <a:pt x="1939847" y="109642"/>
                  <a:pt x="1935767" y="110632"/>
                  <a:pt x="1931690" y="111497"/>
                </a:cubicBezTo>
                <a:cubicBezTo>
                  <a:pt x="1927116" y="112608"/>
                  <a:pt x="1922297" y="114710"/>
                  <a:pt x="1918466" y="114710"/>
                </a:cubicBezTo>
                <a:cubicBezTo>
                  <a:pt x="1881020" y="115080"/>
                  <a:pt x="1844192" y="118047"/>
                  <a:pt x="1806621" y="121138"/>
                </a:cubicBezTo>
                <a:cubicBezTo>
                  <a:pt x="1784007" y="122621"/>
                  <a:pt x="1761018" y="128183"/>
                  <a:pt x="1738403" y="131642"/>
                </a:cubicBezTo>
                <a:cubicBezTo>
                  <a:pt x="1730248" y="133002"/>
                  <a:pt x="1722339" y="132756"/>
                  <a:pt x="1714182" y="133250"/>
                </a:cubicBezTo>
                <a:cubicBezTo>
                  <a:pt x="1710472" y="133497"/>
                  <a:pt x="1704293" y="133497"/>
                  <a:pt x="1703182" y="134114"/>
                </a:cubicBezTo>
                <a:cubicBezTo>
                  <a:pt x="1673027" y="149440"/>
                  <a:pt x="1638919" y="148699"/>
                  <a:pt x="1607033" y="156857"/>
                </a:cubicBezTo>
                <a:cubicBezTo>
                  <a:pt x="1589726" y="161182"/>
                  <a:pt x="1572790" y="167115"/>
                  <a:pt x="1555608" y="171935"/>
                </a:cubicBezTo>
                <a:cubicBezTo>
                  <a:pt x="1549550" y="173665"/>
                  <a:pt x="1543126" y="175025"/>
                  <a:pt x="1537068" y="176137"/>
                </a:cubicBezTo>
                <a:cubicBezTo>
                  <a:pt x="1534104" y="176755"/>
                  <a:pt x="1530642" y="176014"/>
                  <a:pt x="1529406" y="176508"/>
                </a:cubicBezTo>
                <a:cubicBezTo>
                  <a:pt x="1518528" y="181205"/>
                  <a:pt x="1508515" y="186025"/>
                  <a:pt x="1497391" y="190598"/>
                </a:cubicBezTo>
                <a:cubicBezTo>
                  <a:pt x="1487131" y="194553"/>
                  <a:pt x="1475266" y="197025"/>
                  <a:pt x="1464264" y="199992"/>
                </a:cubicBezTo>
                <a:cubicBezTo>
                  <a:pt x="1453386" y="202834"/>
                  <a:pt x="1442138" y="204565"/>
                  <a:pt x="1431878" y="208273"/>
                </a:cubicBezTo>
                <a:cubicBezTo>
                  <a:pt x="1411361" y="215194"/>
                  <a:pt x="1392334" y="225576"/>
                  <a:pt x="1372307" y="233734"/>
                </a:cubicBezTo>
                <a:cubicBezTo>
                  <a:pt x="1365388" y="236700"/>
                  <a:pt x="1356859" y="237442"/>
                  <a:pt x="1349072" y="239172"/>
                </a:cubicBezTo>
                <a:cubicBezTo>
                  <a:pt x="1347465" y="239543"/>
                  <a:pt x="1345982" y="239296"/>
                  <a:pt x="1344870" y="239790"/>
                </a:cubicBezTo>
                <a:cubicBezTo>
                  <a:pt x="1337206" y="243127"/>
                  <a:pt x="1329542" y="246093"/>
                  <a:pt x="1322003" y="249554"/>
                </a:cubicBezTo>
                <a:lnTo>
                  <a:pt x="1299632" y="260183"/>
                </a:lnTo>
                <a:lnTo>
                  <a:pt x="1254888" y="281689"/>
                </a:lnTo>
                <a:cubicBezTo>
                  <a:pt x="1247720" y="285149"/>
                  <a:pt x="1240921" y="288857"/>
                  <a:pt x="1234245" y="293059"/>
                </a:cubicBezTo>
                <a:cubicBezTo>
                  <a:pt x="1231034" y="295038"/>
                  <a:pt x="1227695" y="296891"/>
                  <a:pt x="1224358" y="298868"/>
                </a:cubicBezTo>
                <a:cubicBezTo>
                  <a:pt x="1216079" y="292565"/>
                  <a:pt x="1210763" y="305543"/>
                  <a:pt x="1204212" y="308756"/>
                </a:cubicBezTo>
                <a:cubicBezTo>
                  <a:pt x="1189256" y="316296"/>
                  <a:pt x="1174176" y="323959"/>
                  <a:pt x="1159097" y="331498"/>
                </a:cubicBezTo>
                <a:cubicBezTo>
                  <a:pt x="1144265" y="339408"/>
                  <a:pt x="1129804" y="348060"/>
                  <a:pt x="1114971" y="355970"/>
                </a:cubicBezTo>
                <a:cubicBezTo>
                  <a:pt x="1091487" y="368701"/>
                  <a:pt x="1065654" y="383162"/>
                  <a:pt x="1045012" y="392926"/>
                </a:cubicBezTo>
                <a:cubicBezTo>
                  <a:pt x="1025977" y="401331"/>
                  <a:pt x="1010774" y="411589"/>
                  <a:pt x="996560" y="422219"/>
                </a:cubicBezTo>
                <a:cubicBezTo>
                  <a:pt x="982222" y="432724"/>
                  <a:pt x="969986" y="444960"/>
                  <a:pt x="955400" y="455714"/>
                </a:cubicBezTo>
                <a:cubicBezTo>
                  <a:pt x="938837" y="468444"/>
                  <a:pt x="918691" y="478084"/>
                  <a:pt x="901510" y="491187"/>
                </a:cubicBezTo>
                <a:lnTo>
                  <a:pt x="858620" y="524804"/>
                </a:lnTo>
                <a:cubicBezTo>
                  <a:pt x="844284" y="535928"/>
                  <a:pt x="830068" y="547422"/>
                  <a:pt x="816720" y="559657"/>
                </a:cubicBezTo>
                <a:cubicBezTo>
                  <a:pt x="800036" y="574243"/>
                  <a:pt x="784216" y="590434"/>
                  <a:pt x="767531" y="603660"/>
                </a:cubicBezTo>
                <a:cubicBezTo>
                  <a:pt x="757521" y="611446"/>
                  <a:pt x="747139" y="615524"/>
                  <a:pt x="736634" y="621704"/>
                </a:cubicBezTo>
                <a:cubicBezTo>
                  <a:pt x="733792" y="623434"/>
                  <a:pt x="729468" y="627884"/>
                  <a:pt x="726871" y="629244"/>
                </a:cubicBezTo>
                <a:cubicBezTo>
                  <a:pt x="722546" y="631345"/>
                  <a:pt x="719211" y="631963"/>
                  <a:pt x="715501" y="633322"/>
                </a:cubicBezTo>
                <a:cubicBezTo>
                  <a:pt x="718097" y="629861"/>
                  <a:pt x="720693" y="626524"/>
                  <a:pt x="723535" y="623187"/>
                </a:cubicBezTo>
                <a:cubicBezTo>
                  <a:pt x="725388" y="620963"/>
                  <a:pt x="728726" y="618243"/>
                  <a:pt x="729961" y="616389"/>
                </a:cubicBezTo>
                <a:cubicBezTo>
                  <a:pt x="734658" y="609221"/>
                  <a:pt x="740097" y="602299"/>
                  <a:pt x="745903" y="595625"/>
                </a:cubicBezTo>
                <a:cubicBezTo>
                  <a:pt x="751837" y="589074"/>
                  <a:pt x="758634" y="583143"/>
                  <a:pt x="765429" y="577086"/>
                </a:cubicBezTo>
                <a:cubicBezTo>
                  <a:pt x="779150" y="565097"/>
                  <a:pt x="793979" y="553603"/>
                  <a:pt x="808314" y="541613"/>
                </a:cubicBezTo>
                <a:cubicBezTo>
                  <a:pt x="820058" y="531478"/>
                  <a:pt x="832168" y="521838"/>
                  <a:pt x="844284" y="511950"/>
                </a:cubicBezTo>
                <a:cubicBezTo>
                  <a:pt x="856395" y="502062"/>
                  <a:pt x="868507" y="492174"/>
                  <a:pt x="880744" y="482657"/>
                </a:cubicBezTo>
                <a:cubicBezTo>
                  <a:pt x="886924" y="477837"/>
                  <a:pt x="893104" y="473017"/>
                  <a:pt x="899532" y="468444"/>
                </a:cubicBezTo>
                <a:lnTo>
                  <a:pt x="919061" y="455343"/>
                </a:lnTo>
                <a:lnTo>
                  <a:pt x="957996" y="429016"/>
                </a:lnTo>
                <a:lnTo>
                  <a:pt x="979008" y="414432"/>
                </a:lnTo>
                <a:lnTo>
                  <a:pt x="1000639" y="400590"/>
                </a:lnTo>
                <a:cubicBezTo>
                  <a:pt x="1015100" y="391443"/>
                  <a:pt x="1029438" y="382173"/>
                  <a:pt x="1044023" y="373274"/>
                </a:cubicBezTo>
                <a:cubicBezTo>
                  <a:pt x="1057126" y="364993"/>
                  <a:pt x="1070721" y="357948"/>
                  <a:pt x="1084442" y="350903"/>
                </a:cubicBezTo>
                <a:cubicBezTo>
                  <a:pt x="1098037" y="343734"/>
                  <a:pt x="1111758" y="336689"/>
                  <a:pt x="1125230" y="329273"/>
                </a:cubicBezTo>
                <a:lnTo>
                  <a:pt x="1146613" y="317408"/>
                </a:lnTo>
                <a:lnTo>
                  <a:pt x="1168491" y="306284"/>
                </a:lnTo>
                <a:lnTo>
                  <a:pt x="1212123" y="283790"/>
                </a:lnTo>
                <a:cubicBezTo>
                  <a:pt x="1228933" y="274644"/>
                  <a:pt x="1246485" y="266858"/>
                  <a:pt x="1263787" y="258700"/>
                </a:cubicBezTo>
                <a:cubicBezTo>
                  <a:pt x="1281092" y="250543"/>
                  <a:pt x="1298395" y="242262"/>
                  <a:pt x="1315575" y="234104"/>
                </a:cubicBezTo>
                <a:cubicBezTo>
                  <a:pt x="1346724" y="220509"/>
                  <a:pt x="1377127" y="205801"/>
                  <a:pt x="1408766" y="192947"/>
                </a:cubicBezTo>
                <a:cubicBezTo>
                  <a:pt x="1427675" y="186149"/>
                  <a:pt x="1447701" y="181452"/>
                  <a:pt x="1467230" y="175519"/>
                </a:cubicBezTo>
                <a:cubicBezTo>
                  <a:pt x="1471928" y="174036"/>
                  <a:pt x="1476749" y="171441"/>
                  <a:pt x="1481446" y="169340"/>
                </a:cubicBezTo>
                <a:cubicBezTo>
                  <a:pt x="1484783" y="167856"/>
                  <a:pt x="1488244" y="165755"/>
                  <a:pt x="1491459" y="164890"/>
                </a:cubicBezTo>
                <a:cubicBezTo>
                  <a:pt x="1510741" y="159823"/>
                  <a:pt x="1529900" y="154631"/>
                  <a:pt x="1548932" y="148699"/>
                </a:cubicBezTo>
                <a:cubicBezTo>
                  <a:pt x="1568095" y="143137"/>
                  <a:pt x="1586883" y="136463"/>
                  <a:pt x="1606415" y="132632"/>
                </a:cubicBezTo>
                <a:cubicBezTo>
                  <a:pt x="1629772" y="127441"/>
                  <a:pt x="1653254" y="122250"/>
                  <a:pt x="1676611" y="117058"/>
                </a:cubicBezTo>
                <a:cubicBezTo>
                  <a:pt x="1678589" y="116687"/>
                  <a:pt x="1681307" y="115576"/>
                  <a:pt x="1682174" y="114957"/>
                </a:cubicBezTo>
                <a:cubicBezTo>
                  <a:pt x="1685140" y="112486"/>
                  <a:pt x="1687611" y="110260"/>
                  <a:pt x="1690329" y="108036"/>
                </a:cubicBezTo>
                <a:cubicBezTo>
                  <a:pt x="1696384" y="108530"/>
                  <a:pt x="1702193" y="109272"/>
                  <a:pt x="1708744" y="109519"/>
                </a:cubicBezTo>
                <a:cubicBezTo>
                  <a:pt x="1710722" y="109642"/>
                  <a:pt x="1714675" y="108653"/>
                  <a:pt x="1717641" y="108036"/>
                </a:cubicBezTo>
                <a:cubicBezTo>
                  <a:pt x="1722215" y="107171"/>
                  <a:pt x="1728763" y="105069"/>
                  <a:pt x="1731112" y="105194"/>
                </a:cubicBezTo>
                <a:cubicBezTo>
                  <a:pt x="1740505" y="105812"/>
                  <a:pt x="1739885" y="106059"/>
                  <a:pt x="1742976" y="102721"/>
                </a:cubicBezTo>
                <a:cubicBezTo>
                  <a:pt x="1743470" y="102104"/>
                  <a:pt x="1745201" y="101485"/>
                  <a:pt x="1746561" y="100867"/>
                </a:cubicBezTo>
                <a:cubicBezTo>
                  <a:pt x="1746807" y="100867"/>
                  <a:pt x="1749032" y="100867"/>
                  <a:pt x="1749278" y="101113"/>
                </a:cubicBezTo>
                <a:cubicBezTo>
                  <a:pt x="1753976" y="107665"/>
                  <a:pt x="1766458" y="106924"/>
                  <a:pt x="1780793" y="104327"/>
                </a:cubicBezTo>
                <a:cubicBezTo>
                  <a:pt x="1795253" y="102473"/>
                  <a:pt x="1811688" y="98886"/>
                  <a:pt x="1824172" y="98643"/>
                </a:cubicBezTo>
                <a:cubicBezTo>
                  <a:pt x="1839372" y="98392"/>
                  <a:pt x="1857167" y="95923"/>
                  <a:pt x="1873853" y="94191"/>
                </a:cubicBezTo>
                <a:cubicBezTo>
                  <a:pt x="1881762" y="93451"/>
                  <a:pt x="1890042" y="92214"/>
                  <a:pt x="1897950" y="91720"/>
                </a:cubicBezTo>
                <a:cubicBezTo>
                  <a:pt x="1921432" y="90732"/>
                  <a:pt x="1944914" y="89618"/>
                  <a:pt x="1968274" y="88631"/>
                </a:cubicBezTo>
                <a:cubicBezTo>
                  <a:pt x="1970498" y="88506"/>
                  <a:pt x="1972354" y="89124"/>
                  <a:pt x="1974330" y="89371"/>
                </a:cubicBezTo>
                <a:cubicBezTo>
                  <a:pt x="1992254" y="78991"/>
                  <a:pt x="2017592" y="86282"/>
                  <a:pt x="2037987" y="85541"/>
                </a:cubicBezTo>
                <a:cubicBezTo>
                  <a:pt x="2050595" y="85170"/>
                  <a:pt x="2063324" y="84552"/>
                  <a:pt x="2075925" y="84799"/>
                </a:cubicBezTo>
                <a:lnTo>
                  <a:pt x="2113869" y="86158"/>
                </a:lnTo>
                <a:cubicBezTo>
                  <a:pt x="2139083" y="87517"/>
                  <a:pt x="2164297" y="87641"/>
                  <a:pt x="2189511" y="90359"/>
                </a:cubicBezTo>
                <a:cubicBezTo>
                  <a:pt x="2194826" y="90855"/>
                  <a:pt x="2200511" y="89495"/>
                  <a:pt x="2206197" y="89742"/>
                </a:cubicBezTo>
                <a:cubicBezTo>
                  <a:pt x="2214354" y="90113"/>
                  <a:pt x="2222511" y="91224"/>
                  <a:pt x="2230792" y="91843"/>
                </a:cubicBezTo>
                <a:cubicBezTo>
                  <a:pt x="2242287" y="92587"/>
                  <a:pt x="2253782" y="93451"/>
                  <a:pt x="2265152" y="93822"/>
                </a:cubicBezTo>
                <a:cubicBezTo>
                  <a:pt x="2270962" y="94069"/>
                  <a:pt x="2278995" y="92709"/>
                  <a:pt x="2281838" y="93574"/>
                </a:cubicBezTo>
                <a:cubicBezTo>
                  <a:pt x="2314962" y="103339"/>
                  <a:pt x="2332760" y="95923"/>
                  <a:pt x="2356120" y="94934"/>
                </a:cubicBezTo>
                <a:cubicBezTo>
                  <a:pt x="2375277" y="94191"/>
                  <a:pt x="2392581" y="95182"/>
                  <a:pt x="2403828" y="104451"/>
                </a:cubicBezTo>
                <a:cubicBezTo>
                  <a:pt x="2404694" y="105194"/>
                  <a:pt x="2411368" y="106800"/>
                  <a:pt x="2414211" y="106800"/>
                </a:cubicBezTo>
                <a:cubicBezTo>
                  <a:pt x="2422244" y="107047"/>
                  <a:pt x="2430155" y="107047"/>
                  <a:pt x="2437447" y="106800"/>
                </a:cubicBezTo>
                <a:cubicBezTo>
                  <a:pt x="2445481" y="106430"/>
                  <a:pt x="2452649" y="105687"/>
                  <a:pt x="2460312" y="105069"/>
                </a:cubicBezTo>
                <a:cubicBezTo>
                  <a:pt x="2451042" y="101733"/>
                  <a:pt x="2441402" y="98392"/>
                  <a:pt x="2432627" y="94934"/>
                </a:cubicBezTo>
                <a:cubicBezTo>
                  <a:pt x="2427930" y="93204"/>
                  <a:pt x="2424593" y="90979"/>
                  <a:pt x="2421008" y="89000"/>
                </a:cubicBezTo>
                <a:cubicBezTo>
                  <a:pt x="2420514" y="88753"/>
                  <a:pt x="2422368" y="88382"/>
                  <a:pt x="2423110" y="88013"/>
                </a:cubicBezTo>
                <a:cubicBezTo>
                  <a:pt x="2419525" y="87888"/>
                  <a:pt x="2416064" y="87641"/>
                  <a:pt x="2412357" y="87641"/>
                </a:cubicBezTo>
                <a:cubicBezTo>
                  <a:pt x="2408649" y="87270"/>
                  <a:pt x="2404694" y="87023"/>
                  <a:pt x="2400862" y="86653"/>
                </a:cubicBezTo>
                <a:cubicBezTo>
                  <a:pt x="2400862" y="85541"/>
                  <a:pt x="2399626" y="83564"/>
                  <a:pt x="2401233" y="83564"/>
                </a:cubicBezTo>
                <a:cubicBezTo>
                  <a:pt x="2414952" y="83317"/>
                  <a:pt x="2429166" y="83440"/>
                  <a:pt x="2443503" y="83564"/>
                </a:cubicBezTo>
                <a:cubicBezTo>
                  <a:pt x="2443874" y="83564"/>
                  <a:pt x="2446593" y="84676"/>
                  <a:pt x="2446964" y="85294"/>
                </a:cubicBezTo>
                <a:cubicBezTo>
                  <a:pt x="2448323" y="87147"/>
                  <a:pt x="2448941" y="88753"/>
                  <a:pt x="2449930" y="90484"/>
                </a:cubicBezTo>
                <a:lnTo>
                  <a:pt x="2467357" y="91720"/>
                </a:lnTo>
                <a:lnTo>
                  <a:pt x="2484661" y="93822"/>
                </a:lnTo>
                <a:cubicBezTo>
                  <a:pt x="2496156" y="95182"/>
                  <a:pt x="2507650" y="96541"/>
                  <a:pt x="2519145" y="97899"/>
                </a:cubicBezTo>
                <a:cubicBezTo>
                  <a:pt x="2519762" y="97899"/>
                  <a:pt x="2519762" y="94563"/>
                  <a:pt x="2517043" y="93451"/>
                </a:cubicBezTo>
                <a:cubicBezTo>
                  <a:pt x="2498257" y="86282"/>
                  <a:pt x="2478358" y="80227"/>
                  <a:pt x="2458953" y="78121"/>
                </a:cubicBezTo>
                <a:cubicBezTo>
                  <a:pt x="2439548" y="75897"/>
                  <a:pt x="2420885" y="76021"/>
                  <a:pt x="2405188" y="78368"/>
                </a:cubicBezTo>
                <a:cubicBezTo>
                  <a:pt x="2400862" y="78991"/>
                  <a:pt x="2392828" y="78121"/>
                  <a:pt x="2386525" y="77998"/>
                </a:cubicBezTo>
                <a:cubicBezTo>
                  <a:pt x="2389244" y="77132"/>
                  <a:pt x="2395177" y="76268"/>
                  <a:pt x="2394064" y="75403"/>
                </a:cubicBezTo>
                <a:cubicBezTo>
                  <a:pt x="2389615" y="72188"/>
                  <a:pt x="2383435" y="67121"/>
                  <a:pt x="2376884" y="66008"/>
                </a:cubicBezTo>
                <a:cubicBezTo>
                  <a:pt x="2356120" y="62796"/>
                  <a:pt x="2335108" y="60941"/>
                  <a:pt x="2314097" y="58593"/>
                </a:cubicBezTo>
                <a:cubicBezTo>
                  <a:pt x="2293085" y="56615"/>
                  <a:pt x="2272197" y="53772"/>
                  <a:pt x="2251062" y="53278"/>
                </a:cubicBezTo>
                <a:cubicBezTo>
                  <a:pt x="2236107" y="52661"/>
                  <a:pt x="2221399" y="54390"/>
                  <a:pt x="2206444" y="53649"/>
                </a:cubicBezTo>
                <a:cubicBezTo>
                  <a:pt x="2187657" y="52783"/>
                  <a:pt x="2168870" y="50189"/>
                  <a:pt x="2150083" y="49817"/>
                </a:cubicBezTo>
                <a:cubicBezTo>
                  <a:pt x="2138960" y="49447"/>
                  <a:pt x="2127712" y="49324"/>
                  <a:pt x="2116712" y="48706"/>
                </a:cubicBezTo>
                <a:cubicBezTo>
                  <a:pt x="2110038" y="48334"/>
                  <a:pt x="2103735" y="47222"/>
                  <a:pt x="2097307" y="46481"/>
                </a:cubicBezTo>
                <a:cubicBezTo>
                  <a:pt x="2105341" y="44997"/>
                  <a:pt x="2113128" y="42278"/>
                  <a:pt x="2121656" y="42278"/>
                </a:cubicBezTo>
                <a:cubicBezTo>
                  <a:pt x="2147611" y="41907"/>
                  <a:pt x="2173938" y="41907"/>
                  <a:pt x="2200017" y="44256"/>
                </a:cubicBezTo>
                <a:cubicBezTo>
                  <a:pt x="2225354" y="46110"/>
                  <a:pt x="2250815" y="49200"/>
                  <a:pt x="2275782" y="50683"/>
                </a:cubicBezTo>
                <a:cubicBezTo>
                  <a:pt x="2303962" y="53154"/>
                  <a:pt x="2332018" y="53649"/>
                  <a:pt x="2360075" y="54885"/>
                </a:cubicBezTo>
                <a:cubicBezTo>
                  <a:pt x="2378985" y="55626"/>
                  <a:pt x="2397649" y="57851"/>
                  <a:pt x="2416559" y="59210"/>
                </a:cubicBezTo>
                <a:cubicBezTo>
                  <a:pt x="2417919" y="59334"/>
                  <a:pt x="2419154" y="59459"/>
                  <a:pt x="2420514" y="59459"/>
                </a:cubicBezTo>
                <a:cubicBezTo>
                  <a:pt x="2435469" y="60077"/>
                  <a:pt x="2452897" y="54637"/>
                  <a:pt x="2463155" y="66998"/>
                </a:cubicBezTo>
                <a:cubicBezTo>
                  <a:pt x="2475268" y="67368"/>
                  <a:pt x="2487257" y="69345"/>
                  <a:pt x="2498627" y="69840"/>
                </a:cubicBezTo>
                <a:cubicBezTo>
                  <a:pt x="2500234" y="69963"/>
                  <a:pt x="2497886" y="66627"/>
                  <a:pt x="2496897" y="64772"/>
                </a:cubicBezTo>
                <a:cubicBezTo>
                  <a:pt x="2496403" y="64031"/>
                  <a:pt x="2494920" y="63042"/>
                  <a:pt x="2493807" y="62178"/>
                </a:cubicBezTo>
                <a:cubicBezTo>
                  <a:pt x="2492818" y="62672"/>
                  <a:pt x="2491582" y="63784"/>
                  <a:pt x="2490964" y="63660"/>
                </a:cubicBezTo>
                <a:cubicBezTo>
                  <a:pt x="2486021" y="62549"/>
                  <a:pt x="2479346" y="61064"/>
                  <a:pt x="2473661" y="59828"/>
                </a:cubicBezTo>
                <a:cubicBezTo>
                  <a:pt x="2467975" y="58841"/>
                  <a:pt x="2463402" y="57851"/>
                  <a:pt x="2462908" y="57233"/>
                </a:cubicBezTo>
                <a:cubicBezTo>
                  <a:pt x="2455492" y="47470"/>
                  <a:pt x="2428671" y="49077"/>
                  <a:pt x="2413593" y="44133"/>
                </a:cubicBezTo>
                <a:cubicBezTo>
                  <a:pt x="2406053" y="41784"/>
                  <a:pt x="2395547" y="40177"/>
                  <a:pt x="2386401" y="38323"/>
                </a:cubicBezTo>
                <a:cubicBezTo>
                  <a:pt x="2387390" y="37828"/>
                  <a:pt x="2388132" y="36963"/>
                  <a:pt x="2389615" y="36963"/>
                </a:cubicBezTo>
                <a:close/>
                <a:moveTo>
                  <a:pt x="2454256" y="30402"/>
                </a:moveTo>
                <a:cubicBezTo>
                  <a:pt x="2458953" y="31514"/>
                  <a:pt x="2462908" y="33245"/>
                  <a:pt x="2469459" y="35470"/>
                </a:cubicBezTo>
                <a:lnTo>
                  <a:pt x="2469459" y="35593"/>
                </a:lnTo>
                <a:cubicBezTo>
                  <a:pt x="2464144" y="35593"/>
                  <a:pt x="2460683" y="35964"/>
                  <a:pt x="2459200" y="35593"/>
                </a:cubicBezTo>
                <a:cubicBezTo>
                  <a:pt x="2454627" y="34234"/>
                  <a:pt x="2450795" y="32627"/>
                  <a:pt x="2446593" y="31144"/>
                </a:cubicBezTo>
                <a:cubicBezTo>
                  <a:pt x="2449189" y="30773"/>
                  <a:pt x="2452649" y="30031"/>
                  <a:pt x="2454256" y="30402"/>
                </a:cubicBezTo>
                <a:close/>
                <a:moveTo>
                  <a:pt x="2061839" y="19160"/>
                </a:moveTo>
                <a:cubicBezTo>
                  <a:pt x="2068144" y="19036"/>
                  <a:pt x="2073210" y="21261"/>
                  <a:pt x="2079015" y="22744"/>
                </a:cubicBezTo>
                <a:cubicBezTo>
                  <a:pt x="2070119" y="23857"/>
                  <a:pt x="2062581" y="25834"/>
                  <a:pt x="2054300" y="26823"/>
                </a:cubicBezTo>
                <a:cubicBezTo>
                  <a:pt x="2053064" y="26947"/>
                  <a:pt x="2044535" y="23857"/>
                  <a:pt x="2046018" y="22744"/>
                </a:cubicBezTo>
                <a:cubicBezTo>
                  <a:pt x="2047873" y="21261"/>
                  <a:pt x="2057019" y="19160"/>
                  <a:pt x="2061839" y="19160"/>
                </a:cubicBezTo>
                <a:close/>
                <a:moveTo>
                  <a:pt x="2139330" y="18542"/>
                </a:moveTo>
                <a:cubicBezTo>
                  <a:pt x="2139578" y="18418"/>
                  <a:pt x="2140443" y="19160"/>
                  <a:pt x="2141555" y="19901"/>
                </a:cubicBezTo>
                <a:cubicBezTo>
                  <a:pt x="2136611" y="20766"/>
                  <a:pt x="2131791" y="22003"/>
                  <a:pt x="2126106" y="22497"/>
                </a:cubicBezTo>
                <a:lnTo>
                  <a:pt x="2125982" y="22621"/>
                </a:lnTo>
                <a:cubicBezTo>
                  <a:pt x="2113251" y="23609"/>
                  <a:pt x="2100150" y="24227"/>
                  <a:pt x="2087172" y="24969"/>
                </a:cubicBezTo>
                <a:cubicBezTo>
                  <a:pt x="2087172" y="24969"/>
                  <a:pt x="2085318" y="23115"/>
                  <a:pt x="2085566" y="23115"/>
                </a:cubicBezTo>
                <a:cubicBezTo>
                  <a:pt x="2103364" y="21632"/>
                  <a:pt x="2121285" y="20026"/>
                  <a:pt x="2139330" y="18542"/>
                </a:cubicBezTo>
                <a:close/>
                <a:moveTo>
                  <a:pt x="1873853" y="17558"/>
                </a:moveTo>
                <a:cubicBezTo>
                  <a:pt x="1870887" y="18918"/>
                  <a:pt x="1868538" y="20401"/>
                  <a:pt x="1864707" y="21760"/>
                </a:cubicBezTo>
                <a:cubicBezTo>
                  <a:pt x="1855192" y="24850"/>
                  <a:pt x="1844438" y="27569"/>
                  <a:pt x="1835541" y="30783"/>
                </a:cubicBezTo>
                <a:cubicBezTo>
                  <a:pt x="1832327" y="32019"/>
                  <a:pt x="1831588" y="33996"/>
                  <a:pt x="1831588" y="35480"/>
                </a:cubicBezTo>
                <a:cubicBezTo>
                  <a:pt x="1831588" y="36098"/>
                  <a:pt x="1837890" y="36345"/>
                  <a:pt x="1838754" y="36098"/>
                </a:cubicBezTo>
                <a:cubicBezTo>
                  <a:pt x="1842585" y="34985"/>
                  <a:pt x="1845180" y="33502"/>
                  <a:pt x="1848516" y="32142"/>
                </a:cubicBezTo>
                <a:cubicBezTo>
                  <a:pt x="1852100" y="30783"/>
                  <a:pt x="1855931" y="29301"/>
                  <a:pt x="1859640" y="27940"/>
                </a:cubicBezTo>
                <a:cubicBezTo>
                  <a:pt x="1864460" y="28929"/>
                  <a:pt x="1869280" y="29794"/>
                  <a:pt x="1874100" y="31154"/>
                </a:cubicBezTo>
                <a:cubicBezTo>
                  <a:pt x="1869773" y="32019"/>
                  <a:pt x="1865449" y="33379"/>
                  <a:pt x="1861247" y="34491"/>
                </a:cubicBezTo>
                <a:cubicBezTo>
                  <a:pt x="1842338" y="39805"/>
                  <a:pt x="1825408" y="43762"/>
                  <a:pt x="1817499" y="36345"/>
                </a:cubicBezTo>
                <a:cubicBezTo>
                  <a:pt x="1816510" y="35480"/>
                  <a:pt x="1803779" y="36345"/>
                  <a:pt x="1796860" y="37457"/>
                </a:cubicBezTo>
                <a:cubicBezTo>
                  <a:pt x="1766087" y="41659"/>
                  <a:pt x="1735068" y="48705"/>
                  <a:pt x="1706024" y="55873"/>
                </a:cubicBezTo>
                <a:cubicBezTo>
                  <a:pt x="1695644" y="58592"/>
                  <a:pt x="1686251" y="62053"/>
                  <a:pt x="1676983" y="65637"/>
                </a:cubicBezTo>
                <a:cubicBezTo>
                  <a:pt x="1667714" y="69345"/>
                  <a:pt x="1658570" y="73548"/>
                  <a:pt x="1648434" y="76885"/>
                </a:cubicBezTo>
                <a:cubicBezTo>
                  <a:pt x="1628290" y="83564"/>
                  <a:pt x="1605055" y="88630"/>
                  <a:pt x="1583668" y="94934"/>
                </a:cubicBezTo>
                <a:cubicBezTo>
                  <a:pt x="1570690" y="99014"/>
                  <a:pt x="1559195" y="104699"/>
                  <a:pt x="1546586" y="109395"/>
                </a:cubicBezTo>
                <a:cubicBezTo>
                  <a:pt x="1541395" y="111372"/>
                  <a:pt x="1534226" y="113350"/>
                  <a:pt x="1529159" y="114091"/>
                </a:cubicBezTo>
                <a:cubicBezTo>
                  <a:pt x="1522482" y="115080"/>
                  <a:pt x="1516922" y="114833"/>
                  <a:pt x="1510864" y="115080"/>
                </a:cubicBezTo>
                <a:cubicBezTo>
                  <a:pt x="1515683" y="113844"/>
                  <a:pt x="1520628" y="112733"/>
                  <a:pt x="1525574" y="111619"/>
                </a:cubicBezTo>
                <a:cubicBezTo>
                  <a:pt x="1527922" y="111001"/>
                  <a:pt x="1530395" y="110014"/>
                  <a:pt x="1532744" y="109147"/>
                </a:cubicBezTo>
                <a:cubicBezTo>
                  <a:pt x="1531137" y="108282"/>
                  <a:pt x="1528293" y="107788"/>
                  <a:pt x="1527922" y="106676"/>
                </a:cubicBezTo>
                <a:cubicBezTo>
                  <a:pt x="1527057" y="103956"/>
                  <a:pt x="1527306" y="100866"/>
                  <a:pt x="1527306" y="98023"/>
                </a:cubicBezTo>
                <a:lnTo>
                  <a:pt x="1526933" y="98023"/>
                </a:lnTo>
                <a:cubicBezTo>
                  <a:pt x="1533362" y="97529"/>
                  <a:pt x="1540035" y="98145"/>
                  <a:pt x="1546090" y="96417"/>
                </a:cubicBezTo>
                <a:cubicBezTo>
                  <a:pt x="1556473" y="93327"/>
                  <a:pt x="1567351" y="90236"/>
                  <a:pt x="1577859" y="87147"/>
                </a:cubicBezTo>
                <a:cubicBezTo>
                  <a:pt x="1588490" y="84429"/>
                  <a:pt x="1598750" y="81463"/>
                  <a:pt x="1607900" y="78121"/>
                </a:cubicBezTo>
                <a:cubicBezTo>
                  <a:pt x="1621739" y="73177"/>
                  <a:pt x="1628908" y="65761"/>
                  <a:pt x="1640154" y="59457"/>
                </a:cubicBezTo>
                <a:cubicBezTo>
                  <a:pt x="1643368" y="57727"/>
                  <a:pt x="1650165" y="55997"/>
                  <a:pt x="1654861" y="54514"/>
                </a:cubicBezTo>
                <a:cubicBezTo>
                  <a:pt x="1675251" y="49447"/>
                  <a:pt x="1695766" y="46604"/>
                  <a:pt x="1715788" y="42648"/>
                </a:cubicBezTo>
                <a:cubicBezTo>
                  <a:pt x="1735808" y="39064"/>
                  <a:pt x="1755580" y="35232"/>
                  <a:pt x="1775356" y="33008"/>
                </a:cubicBezTo>
                <a:cubicBezTo>
                  <a:pt x="1796735" y="30906"/>
                  <a:pt x="1812555" y="31401"/>
                  <a:pt x="1822688" y="22131"/>
                </a:cubicBezTo>
                <a:cubicBezTo>
                  <a:pt x="1824048" y="21019"/>
                  <a:pt x="1856056" y="18671"/>
                  <a:pt x="1873853" y="17558"/>
                </a:cubicBezTo>
                <a:close/>
                <a:moveTo>
                  <a:pt x="2327569" y="9266"/>
                </a:moveTo>
                <a:cubicBezTo>
                  <a:pt x="2329547" y="9266"/>
                  <a:pt x="2334491" y="10873"/>
                  <a:pt x="2340547" y="12356"/>
                </a:cubicBezTo>
                <a:cubicBezTo>
                  <a:pt x="2330535" y="12850"/>
                  <a:pt x="2323861" y="13098"/>
                  <a:pt x="2316940" y="13345"/>
                </a:cubicBezTo>
                <a:cubicBezTo>
                  <a:pt x="2316693" y="13345"/>
                  <a:pt x="2313355" y="11491"/>
                  <a:pt x="2313850" y="11491"/>
                </a:cubicBezTo>
                <a:cubicBezTo>
                  <a:pt x="2318052" y="10626"/>
                  <a:pt x="2322254" y="9513"/>
                  <a:pt x="2327569" y="9266"/>
                </a:cubicBezTo>
                <a:close/>
                <a:moveTo>
                  <a:pt x="2373795" y="9024"/>
                </a:moveTo>
                <a:cubicBezTo>
                  <a:pt x="2375031" y="8900"/>
                  <a:pt x="2378244" y="10260"/>
                  <a:pt x="2384424" y="12361"/>
                </a:cubicBezTo>
                <a:lnTo>
                  <a:pt x="2384300" y="12361"/>
                </a:lnTo>
                <a:cubicBezTo>
                  <a:pt x="2374536" y="12608"/>
                  <a:pt x="2368233" y="13844"/>
                  <a:pt x="2360817" y="13844"/>
                </a:cubicBezTo>
                <a:cubicBezTo>
                  <a:pt x="2357356" y="13844"/>
                  <a:pt x="2351671" y="11867"/>
                  <a:pt x="2346974" y="10754"/>
                </a:cubicBezTo>
                <a:cubicBezTo>
                  <a:pt x="2355873" y="10136"/>
                  <a:pt x="2364648" y="9642"/>
                  <a:pt x="2373795" y="9024"/>
                </a:cubicBezTo>
                <a:close/>
                <a:moveTo>
                  <a:pt x="2197298" y="3337"/>
                </a:moveTo>
                <a:lnTo>
                  <a:pt x="2197175" y="3461"/>
                </a:lnTo>
                <a:lnTo>
                  <a:pt x="2196933" y="3368"/>
                </a:lnTo>
                <a:close/>
                <a:moveTo>
                  <a:pt x="2188152" y="0"/>
                </a:moveTo>
                <a:lnTo>
                  <a:pt x="2196933" y="3368"/>
                </a:lnTo>
                <a:lnTo>
                  <a:pt x="2179871" y="4820"/>
                </a:lnTo>
                <a:cubicBezTo>
                  <a:pt x="2177522" y="3832"/>
                  <a:pt x="2173815" y="2348"/>
                  <a:pt x="2174062" y="2348"/>
                </a:cubicBezTo>
                <a:cubicBezTo>
                  <a:pt x="2178264" y="1483"/>
                  <a:pt x="2182837" y="371"/>
                  <a:pt x="218815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he-IL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6A2EBAA3-BED3-D3BC-EE7C-4CE116CFCA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88" y="259628"/>
            <a:ext cx="1651728" cy="32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750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1D83FB94-5204-D900-B14C-01568F0933AD}"/>
              </a:ext>
            </a:extLst>
          </p:cNvPr>
          <p:cNvSpPr/>
          <p:nvPr userDrawn="1"/>
        </p:nvSpPr>
        <p:spPr>
          <a:xfrm>
            <a:off x="8091338" y="0"/>
            <a:ext cx="410066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93E1B-1BD5-2263-E354-356FD23BD8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12404" y="902451"/>
            <a:ext cx="2841396" cy="5118937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he-IL" b="1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כותרת השקף כאן כותרת של כמה שורות 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4E96BD2-AF77-3228-AD9D-7CBC1CFE40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88" y="259628"/>
            <a:ext cx="1651728" cy="32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15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פתיחת שיעור + מש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3" r="15312" b="43693"/>
          <a:stretch/>
        </p:blipFill>
        <p:spPr>
          <a:xfrm>
            <a:off x="-13647" y="3865630"/>
            <a:ext cx="12214748" cy="2999196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מלבן 11">
            <a:extLst>
              <a:ext uri="{FF2B5EF4-FFF2-40B4-BE49-F238E27FC236}">
                <a16:creationId xmlns:a16="http://schemas.microsoft.com/office/drawing/2014/main" id="{C65FEB05-AC4F-4C76-A4CE-A70DFA2C7CFD}"/>
              </a:ext>
            </a:extLst>
          </p:cNvPr>
          <p:cNvSpPr/>
          <p:nvPr userDrawn="1"/>
        </p:nvSpPr>
        <p:spPr>
          <a:xfrm>
            <a:off x="2757" y="1518115"/>
            <a:ext cx="6881619" cy="82087"/>
          </a:xfrm>
          <a:prstGeom prst="rect">
            <a:avLst/>
          </a:prstGeom>
          <a:solidFill>
            <a:srgbClr val="1BC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D7C6E7-E7A8-4876-AE05-936022C3FE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9213" y="2011363"/>
            <a:ext cx="9591675" cy="4337051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3F29B89-5A89-49CE-805D-B61350098E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19213" y="668142"/>
            <a:ext cx="5565163" cy="852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8841390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טקסט רגי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1D258582-9951-6B52-9A9A-C35206E2A9A1}"/>
              </a:ext>
            </a:extLst>
          </p:cNvPr>
          <p:cNvSpPr/>
          <p:nvPr userDrawn="1"/>
        </p:nvSpPr>
        <p:spPr>
          <a:xfrm>
            <a:off x="2770632" y="0"/>
            <a:ext cx="9421368" cy="473659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DA38830C-0190-B5AA-4C41-5574819B23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88" y="259628"/>
            <a:ext cx="1651728" cy="32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935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9189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E75E3-9D0A-192C-36A2-F1E81E01F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79AA2-0109-412F-17C5-4565A976D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CDF3CF-B565-1A02-620D-81521B375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47A54-E514-FE8B-58BD-984B4CB39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7DEA-0373-4904-9DE6-2FE5A03CAAE4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D64F74-AD1C-764E-456C-432A1652A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6D2C9-305E-5447-E5E4-CB3C7776B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0AB4-F844-4FD3-B2FD-F86D007BB05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97657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BA540-467B-7D5A-C42C-8DA4311F6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58F279-D5F2-FE8E-4F7A-4D37DFE8A7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08C2E9-B802-7C44-1961-64A97F2FE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D49CE-A234-B3BB-425F-B1E47485D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7DEA-0373-4904-9DE6-2FE5A03CAAE4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EE1DDA-BEBB-BD10-A083-5C426D4DD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07383E-9828-A0FD-D929-F725106AA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0AB4-F844-4FD3-B2FD-F86D007BB05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54614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7CF28-D823-D1E6-C97D-6BCA59181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8D8004-0466-DD56-6E8B-BC231BB30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62AFF-3102-B0D4-ACC9-2F82948F1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7DEA-0373-4904-9DE6-2FE5A03CAAE4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FBCCD-4BB3-AE6F-2243-810056D18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22916-10AB-45D7-5C88-ABA4EB46D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0AB4-F844-4FD3-B2FD-F86D007BB05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59426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7C7348-789A-C16B-E493-8C82E8B3A6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4A026C-BCCF-C751-D099-C93BD0ECA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B4E6B-7F54-E6EA-4161-4E933ADF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7DEA-0373-4904-9DE6-2FE5A03CAAE4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F47E4-9018-6290-30B1-AFE3BA63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6E287-154C-D473-ED3C-C9833D2B0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0AB4-F844-4FD3-B2FD-F86D007BB05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65735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838682" y="1143000"/>
            <a:ext cx="5353318" cy="4572000"/>
          </a:xfrm>
          <a:custGeom>
            <a:avLst/>
            <a:gdLst>
              <a:gd name="connsiteX0" fmla="*/ 0 w 5353318"/>
              <a:gd name="connsiteY0" fmla="*/ 0 h 4572000"/>
              <a:gd name="connsiteX1" fmla="*/ 5353318 w 5353318"/>
              <a:gd name="connsiteY1" fmla="*/ 0 h 4572000"/>
              <a:gd name="connsiteX2" fmla="*/ 5353318 w 5353318"/>
              <a:gd name="connsiteY2" fmla="*/ 4572000 h 4572000"/>
              <a:gd name="connsiteX3" fmla="*/ 0 w 5353318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3318" h="4572000">
                <a:moveTo>
                  <a:pt x="0" y="0"/>
                </a:moveTo>
                <a:lnTo>
                  <a:pt x="5353318" y="0"/>
                </a:lnTo>
                <a:lnTo>
                  <a:pt x="5353318" y="4572000"/>
                </a:lnTo>
                <a:lnTo>
                  <a:pt x="0" y="4572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80344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302318" y="0"/>
            <a:ext cx="4889682" cy="6857999"/>
          </a:xfrm>
          <a:custGeom>
            <a:avLst/>
            <a:gdLst>
              <a:gd name="connsiteX0" fmla="*/ 0 w 4889682"/>
              <a:gd name="connsiteY0" fmla="*/ 0 h 6857999"/>
              <a:gd name="connsiteX1" fmla="*/ 4889682 w 4889682"/>
              <a:gd name="connsiteY1" fmla="*/ 0 h 6857999"/>
              <a:gd name="connsiteX2" fmla="*/ 4889682 w 4889682"/>
              <a:gd name="connsiteY2" fmla="*/ 6857999 h 6857999"/>
              <a:gd name="connsiteX3" fmla="*/ 0 w 4889682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9682" h="6857999">
                <a:moveTo>
                  <a:pt x="0" y="0"/>
                </a:moveTo>
                <a:lnTo>
                  <a:pt x="4889682" y="0"/>
                </a:lnTo>
                <a:lnTo>
                  <a:pt x="4889682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802125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231945" y="949817"/>
            <a:ext cx="3584753" cy="4958366"/>
          </a:xfrm>
          <a:custGeom>
            <a:avLst/>
            <a:gdLst>
              <a:gd name="connsiteX0" fmla="*/ 0 w 3584753"/>
              <a:gd name="connsiteY0" fmla="*/ 0 h 4958366"/>
              <a:gd name="connsiteX1" fmla="*/ 3584753 w 3584753"/>
              <a:gd name="connsiteY1" fmla="*/ 0 h 4958366"/>
              <a:gd name="connsiteX2" fmla="*/ 3584753 w 3584753"/>
              <a:gd name="connsiteY2" fmla="*/ 4958366 h 4958366"/>
              <a:gd name="connsiteX3" fmla="*/ 0 w 3584753"/>
              <a:gd name="connsiteY3" fmla="*/ 4958366 h 495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4753" h="4958366">
                <a:moveTo>
                  <a:pt x="0" y="0"/>
                </a:moveTo>
                <a:lnTo>
                  <a:pt x="3584753" y="0"/>
                </a:lnTo>
                <a:lnTo>
                  <a:pt x="3584753" y="4958366"/>
                </a:lnTo>
                <a:lnTo>
                  <a:pt x="0" y="49583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5788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פתיחת שיעור + מש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11">
            <a:extLst>
              <a:ext uri="{FF2B5EF4-FFF2-40B4-BE49-F238E27FC236}">
                <a16:creationId xmlns:a16="http://schemas.microsoft.com/office/drawing/2014/main" id="{C65FEB05-AC4F-4C76-A4CE-A70DFA2C7CFD}"/>
              </a:ext>
            </a:extLst>
          </p:cNvPr>
          <p:cNvSpPr/>
          <p:nvPr userDrawn="1"/>
        </p:nvSpPr>
        <p:spPr>
          <a:xfrm>
            <a:off x="-23619" y="1518113"/>
            <a:ext cx="12215619" cy="80283"/>
          </a:xfrm>
          <a:prstGeom prst="rect">
            <a:avLst/>
          </a:prstGeom>
          <a:solidFill>
            <a:srgbClr val="1BC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D7C6E7-E7A8-4876-AE05-936022C3FE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9213" y="2011363"/>
            <a:ext cx="9591675" cy="4337051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3F29B89-5A89-49CE-805D-B61350098E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19213" y="665627"/>
            <a:ext cx="9591675" cy="852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630591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פתיחת שיעור + מש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11">
            <a:extLst>
              <a:ext uri="{FF2B5EF4-FFF2-40B4-BE49-F238E27FC236}">
                <a16:creationId xmlns:a16="http://schemas.microsoft.com/office/drawing/2014/main" id="{C65FEB05-AC4F-4C76-A4CE-A70DFA2C7CFD}"/>
              </a:ext>
            </a:extLst>
          </p:cNvPr>
          <p:cNvSpPr/>
          <p:nvPr userDrawn="1"/>
        </p:nvSpPr>
        <p:spPr>
          <a:xfrm>
            <a:off x="2757" y="1518115"/>
            <a:ext cx="6881619" cy="82087"/>
          </a:xfrm>
          <a:prstGeom prst="rect">
            <a:avLst/>
          </a:prstGeom>
          <a:solidFill>
            <a:srgbClr val="1BC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D7C6E7-E7A8-4876-AE05-936022C3FE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9213" y="2011363"/>
            <a:ext cx="9591675" cy="4337051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3F29B89-5A89-49CE-805D-B61350098E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19213" y="659829"/>
            <a:ext cx="5565163" cy="852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69436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פתיחת שיעור + מש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11">
            <a:extLst>
              <a:ext uri="{FF2B5EF4-FFF2-40B4-BE49-F238E27FC236}">
                <a16:creationId xmlns:a16="http://schemas.microsoft.com/office/drawing/2014/main" id="{C65FEB05-AC4F-4C76-A4CE-A70DFA2C7CFD}"/>
              </a:ext>
            </a:extLst>
          </p:cNvPr>
          <p:cNvSpPr/>
          <p:nvPr userDrawn="1"/>
        </p:nvSpPr>
        <p:spPr>
          <a:xfrm rot="5400000">
            <a:off x="-5993510" y="1786857"/>
            <a:ext cx="12215619" cy="246185"/>
          </a:xfrm>
          <a:prstGeom prst="rect">
            <a:avLst/>
          </a:prstGeom>
          <a:solidFill>
            <a:srgbClr val="1BC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D7C6E7-E7A8-4876-AE05-936022C3FE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9213" y="2011363"/>
            <a:ext cx="9591675" cy="4337051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3F29B89-5A89-49CE-805D-B61350098E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19213" y="709094"/>
            <a:ext cx="9591675" cy="852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3259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פתיחת שיעור + מש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11">
            <a:extLst>
              <a:ext uri="{FF2B5EF4-FFF2-40B4-BE49-F238E27FC236}">
                <a16:creationId xmlns:a16="http://schemas.microsoft.com/office/drawing/2014/main" id="{C65FEB05-AC4F-4C76-A4CE-A70DFA2C7CFD}"/>
              </a:ext>
            </a:extLst>
          </p:cNvPr>
          <p:cNvSpPr/>
          <p:nvPr userDrawn="1"/>
        </p:nvSpPr>
        <p:spPr>
          <a:xfrm rot="5400000">
            <a:off x="-4133938" y="-63925"/>
            <a:ext cx="12215619" cy="3947747"/>
          </a:xfrm>
          <a:prstGeom prst="rect">
            <a:avLst/>
          </a:prstGeom>
          <a:solidFill>
            <a:srgbClr val="1BC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D7C6E7-E7A8-4876-AE05-936022C3FE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5624" y="1909947"/>
            <a:ext cx="6392011" cy="4337051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3F29B89-5A89-49CE-805D-B61350098E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8669" y="1909947"/>
            <a:ext cx="2312011" cy="43370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238426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פתיחת שיעור + מש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11">
            <a:extLst>
              <a:ext uri="{FF2B5EF4-FFF2-40B4-BE49-F238E27FC236}">
                <a16:creationId xmlns:a16="http://schemas.microsoft.com/office/drawing/2014/main" id="{C65FEB05-AC4F-4C76-A4CE-A70DFA2C7CFD}"/>
              </a:ext>
            </a:extLst>
          </p:cNvPr>
          <p:cNvSpPr/>
          <p:nvPr userDrawn="1"/>
        </p:nvSpPr>
        <p:spPr>
          <a:xfrm rot="5400000">
            <a:off x="4825515" y="-4825511"/>
            <a:ext cx="2540975" cy="12192000"/>
          </a:xfrm>
          <a:prstGeom prst="rect">
            <a:avLst/>
          </a:prstGeom>
          <a:solidFill>
            <a:srgbClr val="1BC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D7C6E7-E7A8-4876-AE05-936022C3FE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44163" y="2778370"/>
            <a:ext cx="9293472" cy="3468628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3F29B89-5A89-49CE-805D-B61350098E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44163" y="1057094"/>
            <a:ext cx="9293472" cy="8684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061623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תיחת ראי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150164" y="1893848"/>
            <a:ext cx="6213784" cy="862569"/>
          </a:xfrm>
          <a:prstGeom prst="rect">
            <a:avLst/>
          </a:prstGeom>
        </p:spPr>
        <p:txBody>
          <a:bodyPr/>
          <a:lstStyle>
            <a:lvl1pPr marL="0" indent="0" algn="l" rtl="1">
              <a:buFontTx/>
              <a:buNone/>
              <a:defRPr sz="4000" b="1" i="0">
                <a:latin typeface="+mn-lt"/>
                <a:ea typeface="Open Sans" pitchFamily="2" charset="0"/>
                <a:cs typeface="Arial" panose="020B0604020202020204" pitchFamily="34" charset="0"/>
              </a:defRPr>
            </a:lvl1pPr>
            <a:lvl2pPr>
              <a:defRPr sz="4400" b="0" i="0">
                <a:latin typeface="Open Sans" charset="0"/>
                <a:ea typeface="Open Sans" charset="0"/>
                <a:cs typeface="Open Sans" charset="0"/>
              </a:defRPr>
            </a:lvl2pPr>
            <a:lvl3pPr>
              <a:defRPr sz="4400" b="0" i="0">
                <a:latin typeface="Open Sans" charset="0"/>
                <a:ea typeface="Open Sans" charset="0"/>
                <a:cs typeface="Open Sans" charset="0"/>
              </a:defRPr>
            </a:lvl3pPr>
            <a:lvl4pPr>
              <a:defRPr sz="44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4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1150164" y="3429001"/>
            <a:ext cx="6213784" cy="2303585"/>
          </a:xfrm>
          <a:prstGeom prst="rect">
            <a:avLst/>
          </a:prstGeom>
        </p:spPr>
        <p:txBody>
          <a:bodyPr/>
          <a:lstStyle>
            <a:lvl1pPr marL="0" indent="0" algn="l" rtl="0">
              <a:buFontTx/>
              <a:buNone/>
              <a:defRPr sz="2400" b="0" i="0">
                <a:latin typeface="+mj-lt"/>
                <a:ea typeface="Open Sans" pitchFamily="2" charset="0"/>
                <a:cs typeface="Arial" panose="020B0604020202020204" pitchFamily="34" charset="0"/>
              </a:defRPr>
            </a:lvl1pPr>
            <a:lvl2pPr>
              <a:defRPr sz="4400" b="0" i="0">
                <a:latin typeface="Open Sans" charset="0"/>
                <a:ea typeface="Open Sans" charset="0"/>
                <a:cs typeface="Open Sans" charset="0"/>
              </a:defRPr>
            </a:lvl2pPr>
            <a:lvl3pPr>
              <a:defRPr sz="4400" b="0" i="0">
                <a:latin typeface="Open Sans" charset="0"/>
                <a:ea typeface="Open Sans" charset="0"/>
                <a:cs typeface="Open Sans" charset="0"/>
              </a:defRPr>
            </a:lvl3pPr>
            <a:lvl4pPr>
              <a:defRPr sz="44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4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150165" y="2558935"/>
            <a:ext cx="6240359" cy="83456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523386" y="0"/>
            <a:ext cx="3668615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7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64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DAD46E-5051-E7A1-7AB1-956723FFA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90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9895A-7EC3-1F9E-C1E8-4B01A1CFC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FC82B-9FA2-71BC-7CFA-864E7E84BA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97DEA-0373-4904-9DE6-2FE5A03CAAE4}" type="datetimeFigureOut">
              <a:rPr lang="he-IL" smtClean="0"/>
              <a:pPr/>
              <a:t>כ"ג/כסלו/תשפ"ד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C2EB0-7BFA-4BB5-2112-5768232E9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2664D-6DCD-AB99-70FB-3B5BDAE69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A0AB4-F844-4FD3-B2FD-F86D007BB05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625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083">
          <p15:clr>
            <a:srgbClr val="F26B43"/>
          </p15:clr>
        </p15:guide>
        <p15:guide id="4" pos="597">
          <p15:clr>
            <a:srgbClr val="F26B43"/>
          </p15:clr>
        </p15:guide>
        <p15:guide id="5" orient="horz" pos="663">
          <p15:clr>
            <a:srgbClr val="F26B43"/>
          </p15:clr>
        </p15:guide>
        <p15:guide id="6" orient="horz" pos="379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D24E43-751F-3B1F-358D-5D5C7BAE2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sz="5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דוגמאות ל</a:t>
            </a:r>
            <a:r>
              <a:rPr lang="en-US" sz="5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תכנון</a:t>
            </a:r>
            <a:r>
              <a:rPr lang="en-US" sz="5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5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קורס</a:t>
            </a:r>
            <a:endParaRPr lang="en-US" sz="5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C94403-BB7A-8D5D-4E92-57AD9A2EAD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0" r="248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8719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מלבן 3">
            <a:extLst>
              <a:ext uri="{FF2B5EF4-FFF2-40B4-BE49-F238E27FC236}">
                <a16:creationId xmlns:a16="http://schemas.microsoft.com/office/drawing/2014/main" id="{BD02034F-1345-5407-DD70-09C06ED091F8}"/>
              </a:ext>
            </a:extLst>
          </p:cNvPr>
          <p:cNvSpPr/>
          <p:nvPr/>
        </p:nvSpPr>
        <p:spPr>
          <a:xfrm>
            <a:off x="0" y="-31338"/>
            <a:ext cx="12192000" cy="1178653"/>
          </a:xfrm>
          <a:prstGeom prst="rect">
            <a:avLst/>
          </a:prstGeom>
          <a:solidFill>
            <a:srgbClr val="00C0F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Open Sans Hebrew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CBB4CE-7986-B9C7-841B-6DC4E23C88C7}"/>
              </a:ext>
            </a:extLst>
          </p:cNvPr>
          <p:cNvGrpSpPr/>
          <p:nvPr/>
        </p:nvGrpSpPr>
        <p:grpSpPr>
          <a:xfrm>
            <a:off x="0" y="1537079"/>
            <a:ext cx="12192000" cy="5981150"/>
            <a:chOff x="0" y="438425"/>
            <a:chExt cx="12192000" cy="5981150"/>
          </a:xfrm>
        </p:grpSpPr>
        <p:pic>
          <p:nvPicPr>
            <p:cNvPr id="5" name="Picture 4" descr="A road with white markings&#10;&#10;Description automatically generated">
              <a:extLst>
                <a:ext uri="{FF2B5EF4-FFF2-40B4-BE49-F238E27FC236}">
                  <a16:creationId xmlns:a16="http://schemas.microsoft.com/office/drawing/2014/main" id="{1C294A2E-5961-0336-84A7-802F556434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034"/>
            <a:stretch/>
          </p:blipFill>
          <p:spPr>
            <a:xfrm>
              <a:off x="0" y="438425"/>
              <a:ext cx="12192000" cy="5981150"/>
            </a:xfrm>
            <a:prstGeom prst="rect">
              <a:avLst/>
            </a:prstGeom>
          </p:spPr>
        </p:pic>
        <p:pic>
          <p:nvPicPr>
            <p:cNvPr id="3" name="Picture 2" descr="A red location pin&#10;&#10;Description automatically generated">
              <a:extLst>
                <a:ext uri="{FF2B5EF4-FFF2-40B4-BE49-F238E27FC236}">
                  <a16:creationId xmlns:a16="http://schemas.microsoft.com/office/drawing/2014/main" id="{8AFB8939-9E5F-A392-3544-38486C16A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627" y="2421960"/>
              <a:ext cx="1884218" cy="1256145"/>
            </a:xfrm>
            <a:prstGeom prst="rect">
              <a:avLst/>
            </a:prstGeom>
          </p:spPr>
        </p:pic>
        <p:pic>
          <p:nvPicPr>
            <p:cNvPr id="6" name="Picture 5" descr="A red location pin&#10;&#10;Description automatically generated">
              <a:extLst>
                <a:ext uri="{FF2B5EF4-FFF2-40B4-BE49-F238E27FC236}">
                  <a16:creationId xmlns:a16="http://schemas.microsoft.com/office/drawing/2014/main" id="{666B6D1D-C93C-844E-BEC5-4ECBB00DE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3091" y="962889"/>
              <a:ext cx="1884218" cy="1256145"/>
            </a:xfrm>
            <a:prstGeom prst="rect">
              <a:avLst/>
            </a:prstGeom>
          </p:spPr>
        </p:pic>
        <p:sp>
          <p:nvSpPr>
            <p:cNvPr id="9" name="תיבת טקסט 19">
              <a:extLst>
                <a:ext uri="{FF2B5EF4-FFF2-40B4-BE49-F238E27FC236}">
                  <a16:creationId xmlns:a16="http://schemas.microsoft.com/office/drawing/2014/main" id="{FF2A0C70-DBCA-294C-EE58-6BC88F92C0FA}"/>
                </a:ext>
              </a:extLst>
            </p:cNvPr>
            <p:cNvSpPr txBox="1"/>
            <p:nvPr/>
          </p:nvSpPr>
          <p:spPr>
            <a:xfrm>
              <a:off x="10367638" y="537175"/>
              <a:ext cx="151512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מבוא</a:t>
              </a:r>
            </a:p>
          </p:txBody>
        </p:sp>
        <p:sp>
          <p:nvSpPr>
            <p:cNvPr id="10" name="תיבת טקסט 19">
              <a:extLst>
                <a:ext uri="{FF2B5EF4-FFF2-40B4-BE49-F238E27FC236}">
                  <a16:creationId xmlns:a16="http://schemas.microsoft.com/office/drawing/2014/main" id="{48F026FD-8DEB-F202-90BF-B0BF67D5DEC4}"/>
                </a:ext>
              </a:extLst>
            </p:cNvPr>
            <p:cNvSpPr txBox="1"/>
            <p:nvPr/>
          </p:nvSpPr>
          <p:spPr>
            <a:xfrm>
              <a:off x="8483420" y="759964"/>
              <a:ext cx="151512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נושא</a:t>
              </a:r>
            </a:p>
            <a:p>
              <a:pPr algn="ctr"/>
              <a:r>
                <a:rPr lang="he-IL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ראשון</a:t>
              </a:r>
            </a:p>
          </p:txBody>
        </p:sp>
        <p:pic>
          <p:nvPicPr>
            <p:cNvPr id="11" name="Picture 10" descr="A red location pin&#10;&#10;Description automatically generated">
              <a:extLst>
                <a:ext uri="{FF2B5EF4-FFF2-40B4-BE49-F238E27FC236}">
                  <a16:creationId xmlns:a16="http://schemas.microsoft.com/office/drawing/2014/main" id="{1288B0FE-5504-004E-2519-62C7BCC5F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8873" y="1385453"/>
              <a:ext cx="1884218" cy="1256145"/>
            </a:xfrm>
            <a:prstGeom prst="rect">
              <a:avLst/>
            </a:prstGeom>
          </p:spPr>
        </p:pic>
        <p:sp>
          <p:nvSpPr>
            <p:cNvPr id="12" name="תיבת טקסט 19">
              <a:extLst>
                <a:ext uri="{FF2B5EF4-FFF2-40B4-BE49-F238E27FC236}">
                  <a16:creationId xmlns:a16="http://schemas.microsoft.com/office/drawing/2014/main" id="{4422CE46-073A-DBB9-D2FB-D84915CECA4A}"/>
                </a:ext>
              </a:extLst>
            </p:cNvPr>
            <p:cNvSpPr txBox="1"/>
            <p:nvPr/>
          </p:nvSpPr>
          <p:spPr>
            <a:xfrm>
              <a:off x="7233047" y="2221619"/>
              <a:ext cx="151512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נושא</a:t>
              </a:r>
            </a:p>
            <a:p>
              <a:pPr algn="ctr"/>
              <a:r>
                <a:rPr lang="he-IL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שני</a:t>
              </a:r>
            </a:p>
          </p:txBody>
        </p:sp>
        <p:pic>
          <p:nvPicPr>
            <p:cNvPr id="13" name="Picture 12" descr="A red location pin&#10;&#10;Description automatically generated">
              <a:extLst>
                <a:ext uri="{FF2B5EF4-FFF2-40B4-BE49-F238E27FC236}">
                  <a16:creationId xmlns:a16="http://schemas.microsoft.com/office/drawing/2014/main" id="{1D7A256B-F8D5-C891-B21D-EA39196AE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500" y="2847108"/>
              <a:ext cx="1884218" cy="1256145"/>
            </a:xfrm>
            <a:prstGeom prst="rect">
              <a:avLst/>
            </a:prstGeom>
          </p:spPr>
        </p:pic>
        <p:sp>
          <p:nvSpPr>
            <p:cNvPr id="14" name="תיבת טקסט 19">
              <a:extLst>
                <a:ext uri="{FF2B5EF4-FFF2-40B4-BE49-F238E27FC236}">
                  <a16:creationId xmlns:a16="http://schemas.microsoft.com/office/drawing/2014/main" id="{018EB483-BDDA-73F9-749B-A2B509C19A3A}"/>
                </a:ext>
              </a:extLst>
            </p:cNvPr>
            <p:cNvSpPr txBox="1"/>
            <p:nvPr/>
          </p:nvSpPr>
          <p:spPr>
            <a:xfrm>
              <a:off x="4077675" y="1170982"/>
              <a:ext cx="151512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נושא</a:t>
              </a:r>
            </a:p>
            <a:p>
              <a:pPr algn="ctr"/>
              <a:r>
                <a:rPr lang="he-IL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שלישי</a:t>
              </a:r>
            </a:p>
          </p:txBody>
        </p:sp>
        <p:pic>
          <p:nvPicPr>
            <p:cNvPr id="15" name="Picture 14" descr="A red location pin&#10;&#10;Description automatically generated">
              <a:extLst>
                <a:ext uri="{FF2B5EF4-FFF2-40B4-BE49-F238E27FC236}">
                  <a16:creationId xmlns:a16="http://schemas.microsoft.com/office/drawing/2014/main" id="{AD29CED1-C11D-C00A-FD85-17F154D67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3128" y="1796471"/>
              <a:ext cx="1884218" cy="1256145"/>
            </a:xfrm>
            <a:prstGeom prst="rect">
              <a:avLst/>
            </a:prstGeom>
          </p:spPr>
        </p:pic>
        <p:sp>
          <p:nvSpPr>
            <p:cNvPr id="16" name="תיבת טקסט 19">
              <a:extLst>
                <a:ext uri="{FF2B5EF4-FFF2-40B4-BE49-F238E27FC236}">
                  <a16:creationId xmlns:a16="http://schemas.microsoft.com/office/drawing/2014/main" id="{ECA72F85-A861-72C3-1238-BD17CFAFF437}"/>
                </a:ext>
              </a:extLst>
            </p:cNvPr>
            <p:cNvSpPr txBox="1"/>
            <p:nvPr/>
          </p:nvSpPr>
          <p:spPr>
            <a:xfrm>
              <a:off x="2049228" y="1388036"/>
              <a:ext cx="151512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נושא</a:t>
              </a:r>
            </a:p>
            <a:p>
              <a:pPr algn="ctr"/>
              <a:r>
                <a:rPr lang="he-IL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רביעי</a:t>
              </a:r>
            </a:p>
          </p:txBody>
        </p:sp>
        <p:pic>
          <p:nvPicPr>
            <p:cNvPr id="17" name="Picture 16" descr="A red location pin&#10;&#10;Description automatically generated">
              <a:extLst>
                <a:ext uri="{FF2B5EF4-FFF2-40B4-BE49-F238E27FC236}">
                  <a16:creationId xmlns:a16="http://schemas.microsoft.com/office/drawing/2014/main" id="{76FA099E-7911-F8A8-0F32-333CD3238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4681" y="2013525"/>
              <a:ext cx="1884218" cy="1256145"/>
            </a:xfrm>
            <a:prstGeom prst="rect">
              <a:avLst/>
            </a:prstGeom>
          </p:spPr>
        </p:pic>
        <p:sp>
          <p:nvSpPr>
            <p:cNvPr id="18" name="תיבת טקסט 19">
              <a:extLst>
                <a:ext uri="{FF2B5EF4-FFF2-40B4-BE49-F238E27FC236}">
                  <a16:creationId xmlns:a16="http://schemas.microsoft.com/office/drawing/2014/main" id="{6F1FEA1A-514E-CD7D-D806-A30A1FBE7E03}"/>
                </a:ext>
              </a:extLst>
            </p:cNvPr>
            <p:cNvSpPr txBox="1"/>
            <p:nvPr/>
          </p:nvSpPr>
          <p:spPr>
            <a:xfrm>
              <a:off x="3789218" y="3320924"/>
              <a:ext cx="159971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נושא חמישי</a:t>
              </a:r>
            </a:p>
          </p:txBody>
        </p:sp>
        <p:pic>
          <p:nvPicPr>
            <p:cNvPr id="19" name="Picture 18" descr="A red location pin&#10;&#10;Description automatically generated">
              <a:extLst>
                <a:ext uri="{FF2B5EF4-FFF2-40B4-BE49-F238E27FC236}">
                  <a16:creationId xmlns:a16="http://schemas.microsoft.com/office/drawing/2014/main" id="{6E27B989-32C2-0A79-11BD-93AB68262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3061" y="3551756"/>
              <a:ext cx="1884218" cy="1256145"/>
            </a:xfrm>
            <a:prstGeom prst="rect">
              <a:avLst/>
            </a:prstGeom>
          </p:spPr>
        </p:pic>
        <p:sp>
          <p:nvSpPr>
            <p:cNvPr id="20" name="תיבת טקסט 19">
              <a:extLst>
                <a:ext uri="{FF2B5EF4-FFF2-40B4-BE49-F238E27FC236}">
                  <a16:creationId xmlns:a16="http://schemas.microsoft.com/office/drawing/2014/main" id="{FADAAB7B-3C14-7B74-F8C1-18E703962165}"/>
                </a:ext>
              </a:extLst>
            </p:cNvPr>
            <p:cNvSpPr txBox="1"/>
            <p:nvPr/>
          </p:nvSpPr>
          <p:spPr>
            <a:xfrm>
              <a:off x="6226374" y="1825622"/>
              <a:ext cx="151512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בוחן </a:t>
              </a:r>
            </a:p>
            <a:p>
              <a:pPr algn="ctr"/>
              <a:r>
                <a:rPr lang="he-IL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אמצע</a:t>
              </a:r>
            </a:p>
          </p:txBody>
        </p:sp>
        <p:pic>
          <p:nvPicPr>
            <p:cNvPr id="21" name="Picture 20" descr="A red location pin&#10;&#10;Description automatically generated">
              <a:extLst>
                <a:ext uri="{FF2B5EF4-FFF2-40B4-BE49-F238E27FC236}">
                  <a16:creationId xmlns:a16="http://schemas.microsoft.com/office/drawing/2014/main" id="{BFA06D88-15FC-68B4-B6B7-FD726CA6E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46" y="3678105"/>
              <a:ext cx="1884218" cy="1256145"/>
            </a:xfrm>
            <a:prstGeom prst="rect">
              <a:avLst/>
            </a:prstGeom>
          </p:spPr>
        </p:pic>
        <p:sp>
          <p:nvSpPr>
            <p:cNvPr id="22" name="תיבת טקסט 19">
              <a:extLst>
                <a:ext uri="{FF2B5EF4-FFF2-40B4-BE49-F238E27FC236}">
                  <a16:creationId xmlns:a16="http://schemas.microsoft.com/office/drawing/2014/main" id="{F4CE6B71-C3BD-0692-877D-A72E330DB1F3}"/>
                </a:ext>
              </a:extLst>
            </p:cNvPr>
            <p:cNvSpPr txBox="1"/>
            <p:nvPr/>
          </p:nvSpPr>
          <p:spPr>
            <a:xfrm>
              <a:off x="284993" y="3081767"/>
              <a:ext cx="151512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מבחן</a:t>
              </a:r>
            </a:p>
            <a:p>
              <a:pPr algn="ctr"/>
              <a:r>
                <a:rPr lang="he-IL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מסכם</a:t>
              </a:r>
            </a:p>
          </p:txBody>
        </p:sp>
      </p:grpSp>
      <p:sp>
        <p:nvSpPr>
          <p:cNvPr id="24" name="תיבת טקסט 26">
            <a:extLst>
              <a:ext uri="{FF2B5EF4-FFF2-40B4-BE49-F238E27FC236}">
                <a16:creationId xmlns:a16="http://schemas.microsoft.com/office/drawing/2014/main" id="{DFAC294B-12E8-6EB3-4106-0A8D8A6F472B}"/>
              </a:ext>
            </a:extLst>
          </p:cNvPr>
          <p:cNvSpPr txBox="1"/>
          <p:nvPr/>
        </p:nvSpPr>
        <p:spPr>
          <a:xfrm>
            <a:off x="3669763" y="-147203"/>
            <a:ext cx="4215165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מפת הקורס</a:t>
            </a:r>
          </a:p>
          <a:p>
            <a:pPr algn="ctr"/>
            <a:r>
              <a:rPr lang="he-IL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"שם הקורס"</a:t>
            </a:r>
            <a:endParaRPr lang="he-IL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484A3D-CBF1-BD09-33FF-893965B8D2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4473" y="6319453"/>
            <a:ext cx="872836" cy="37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9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91D44C-2C65-99E4-C811-D4568B902492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4624" y="3377277"/>
            <a:ext cx="6273195" cy="1034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8EDAE5-FDE5-52FD-1EA8-C8D9770264B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1901" y="2893332"/>
            <a:ext cx="5289077" cy="87217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30DAA9B-C272-4CB2-2F9A-3154D78B6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204" y="760241"/>
            <a:ext cx="518034" cy="533232"/>
          </a:xfrm>
          <a:prstGeom prst="ellipse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0AEBE5-8550-7592-ECA0-AEC200315A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38" y="3679491"/>
            <a:ext cx="518034" cy="509533"/>
          </a:xfrm>
          <a:prstGeom prst="ellipse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A4D3A4C-5A22-F320-B2E3-AC832F9DBBA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204" y="1706207"/>
            <a:ext cx="518034" cy="533232"/>
          </a:xfrm>
          <a:prstGeom prst="ellipse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0F72923-4C7F-5042-A93E-95E86AF32BC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204" y="2690277"/>
            <a:ext cx="518034" cy="533232"/>
          </a:xfrm>
          <a:prstGeom prst="ellipse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663C3D9E-166C-B27A-73CA-01C3C8D8D2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204" y="3667641"/>
            <a:ext cx="518034" cy="533232"/>
          </a:xfrm>
          <a:prstGeom prst="ellipse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377DCE3F-9ED9-98E9-5EBC-5CD5D6C6F5F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204" y="4732338"/>
            <a:ext cx="518034" cy="533232"/>
          </a:xfrm>
          <a:prstGeom prst="ellipse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6D46765C-E320-6971-1F47-922B21D0E3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204" y="5545695"/>
            <a:ext cx="518034" cy="533232"/>
          </a:xfrm>
          <a:prstGeom prst="ellipse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4EFFE371-B9A6-FA4D-AED2-492982C674D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38" y="760241"/>
            <a:ext cx="518034" cy="533232"/>
          </a:xfrm>
          <a:prstGeom prst="ellipse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DE0F1DD0-90BF-7F98-86DC-2C615495957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38" y="1706207"/>
            <a:ext cx="518034" cy="533232"/>
          </a:xfrm>
          <a:prstGeom prst="ellipse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CF4B8361-DA54-67CE-655B-C4A2F9A5805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38" y="2690277"/>
            <a:ext cx="518034" cy="533232"/>
          </a:xfrm>
          <a:prstGeom prst="ellipse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4DE3095D-D860-FA1F-5B20-778544A97D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38" y="4732338"/>
            <a:ext cx="518034" cy="533232"/>
          </a:xfrm>
          <a:prstGeom prst="ellipse">
            <a:avLst/>
          </a:prstGeom>
        </p:spPr>
      </p:pic>
      <p:sp>
        <p:nvSpPr>
          <p:cNvPr id="16" name="תיבת טקסט 19">
            <a:extLst>
              <a:ext uri="{FF2B5EF4-FFF2-40B4-BE49-F238E27FC236}">
                <a16:creationId xmlns:a16="http://schemas.microsoft.com/office/drawing/2014/main" id="{53ACBAEF-E796-E30F-596A-50B7568966AA}"/>
              </a:ext>
            </a:extLst>
          </p:cNvPr>
          <p:cNvSpPr txBox="1"/>
          <p:nvPr/>
        </p:nvSpPr>
        <p:spPr>
          <a:xfrm>
            <a:off x="4852556" y="611359"/>
            <a:ext cx="2414908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r"/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מבוא: 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רקע ומושגי יסוד</a:t>
            </a:r>
          </a:p>
        </p:txBody>
      </p:sp>
      <p:sp>
        <p:nvSpPr>
          <p:cNvPr id="17" name="תיבת טקסט 19">
            <a:extLst>
              <a:ext uri="{FF2B5EF4-FFF2-40B4-BE49-F238E27FC236}">
                <a16:creationId xmlns:a16="http://schemas.microsoft.com/office/drawing/2014/main" id="{5D808449-55C5-E9DA-7C75-D7F7F704FF2A}"/>
              </a:ext>
            </a:extLst>
          </p:cNvPr>
          <p:cNvSpPr txBox="1"/>
          <p:nvPr/>
        </p:nvSpPr>
        <p:spPr>
          <a:xfrm>
            <a:off x="4070866" y="1557325"/>
            <a:ext cx="3196597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r" rtl="1"/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אפלטון: 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היפה, אהבה והאידיאי</a:t>
            </a:r>
          </a:p>
        </p:txBody>
      </p:sp>
      <p:sp>
        <p:nvSpPr>
          <p:cNvPr id="18" name="תיבת טקסט 19">
            <a:extLst>
              <a:ext uri="{FF2B5EF4-FFF2-40B4-BE49-F238E27FC236}">
                <a16:creationId xmlns:a16="http://schemas.microsoft.com/office/drawing/2014/main" id="{C86BC45D-E607-44F1-8BF8-11FB15C60856}"/>
              </a:ext>
            </a:extLst>
          </p:cNvPr>
          <p:cNvSpPr txBox="1"/>
          <p:nvPr/>
        </p:nvSpPr>
        <p:spPr>
          <a:xfrm>
            <a:off x="4757332" y="2541395"/>
            <a:ext cx="2510131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r" rtl="1"/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רוסו: 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תיאטרליות והזדהות</a:t>
            </a:r>
          </a:p>
        </p:txBody>
      </p:sp>
      <p:sp>
        <p:nvSpPr>
          <p:cNvPr id="19" name="תיבת טקסט 19">
            <a:extLst>
              <a:ext uri="{FF2B5EF4-FFF2-40B4-BE49-F238E27FC236}">
                <a16:creationId xmlns:a16="http://schemas.microsoft.com/office/drawing/2014/main" id="{A2228EF1-3B96-0618-E919-671A3F63AAFA}"/>
              </a:ext>
            </a:extLst>
          </p:cNvPr>
          <p:cNvSpPr txBox="1"/>
          <p:nvPr/>
        </p:nvSpPr>
        <p:spPr>
          <a:xfrm>
            <a:off x="4532502" y="3518759"/>
            <a:ext cx="2734961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r" rtl="1"/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קאנט: 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האסתטי כגשר בין הטבע והחופש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3CA96883-1A85-BDB8-B8F9-ACF491A2F883}"/>
              </a:ext>
            </a:extLst>
          </p:cNvPr>
          <p:cNvSpPr txBox="1"/>
          <p:nvPr/>
        </p:nvSpPr>
        <p:spPr>
          <a:xfrm>
            <a:off x="4757332" y="4583456"/>
            <a:ext cx="2510131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r" rtl="1"/>
            <a:r>
              <a:rPr lang="he-IL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שילר</a:t>
            </a:r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שירה, טבע ויעוד</a:t>
            </a:r>
          </a:p>
        </p:txBody>
      </p:sp>
      <p:sp>
        <p:nvSpPr>
          <p:cNvPr id="21" name="תיבת טקסט 19">
            <a:extLst>
              <a:ext uri="{FF2B5EF4-FFF2-40B4-BE49-F238E27FC236}">
                <a16:creationId xmlns:a16="http://schemas.microsoft.com/office/drawing/2014/main" id="{4A428639-12E1-FCDD-48D0-C90FDD0C7B8E}"/>
              </a:ext>
            </a:extLst>
          </p:cNvPr>
          <p:cNvSpPr txBox="1"/>
          <p:nvPr/>
        </p:nvSpPr>
        <p:spPr>
          <a:xfrm>
            <a:off x="5213066" y="5581479"/>
            <a:ext cx="2054397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r" rtl="1"/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מטלת אמצע</a:t>
            </a:r>
          </a:p>
        </p:txBody>
      </p:sp>
      <p:sp>
        <p:nvSpPr>
          <p:cNvPr id="22" name="תיבת טקסט 19">
            <a:extLst>
              <a:ext uri="{FF2B5EF4-FFF2-40B4-BE49-F238E27FC236}">
                <a16:creationId xmlns:a16="http://schemas.microsoft.com/office/drawing/2014/main" id="{F2B31187-06A2-93C6-3D75-2FF26D2B1221}"/>
              </a:ext>
            </a:extLst>
          </p:cNvPr>
          <p:cNvSpPr txBox="1"/>
          <p:nvPr/>
        </p:nvSpPr>
        <p:spPr>
          <a:xfrm>
            <a:off x="593638" y="611359"/>
            <a:ext cx="2510131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r" rtl="1"/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ניטשה: 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על הטרגדיה של האמנות</a:t>
            </a:r>
          </a:p>
        </p:txBody>
      </p:sp>
      <p:sp>
        <p:nvSpPr>
          <p:cNvPr id="23" name="תיבת טקסט 19">
            <a:extLst>
              <a:ext uri="{FF2B5EF4-FFF2-40B4-BE49-F238E27FC236}">
                <a16:creationId xmlns:a16="http://schemas.microsoft.com/office/drawing/2014/main" id="{B7DBAF92-E830-65D0-6238-0977242D2F56}"/>
              </a:ext>
            </a:extLst>
          </p:cNvPr>
          <p:cNvSpPr txBox="1"/>
          <p:nvPr/>
        </p:nvSpPr>
        <p:spPr>
          <a:xfrm>
            <a:off x="593638" y="1557325"/>
            <a:ext cx="2510131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r" rtl="1"/>
            <a:r>
              <a:rPr lang="he-IL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קירגור</a:t>
            </a:r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מוזיקה, שפה וארוס</a:t>
            </a:r>
          </a:p>
        </p:txBody>
      </p:sp>
      <p:sp>
        <p:nvSpPr>
          <p:cNvPr id="24" name="תיבת טקסט 19">
            <a:extLst>
              <a:ext uri="{FF2B5EF4-FFF2-40B4-BE49-F238E27FC236}">
                <a16:creationId xmlns:a16="http://schemas.microsoft.com/office/drawing/2014/main" id="{2A5EE9E0-986D-1A34-C770-7C9772246A61}"/>
              </a:ext>
            </a:extLst>
          </p:cNvPr>
          <p:cNvSpPr txBox="1"/>
          <p:nvPr/>
        </p:nvSpPr>
        <p:spPr>
          <a:xfrm>
            <a:off x="593638" y="2541395"/>
            <a:ext cx="2510131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r" rtl="1"/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בנימין: 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על מודרניזם וטכנולוגיה</a:t>
            </a:r>
          </a:p>
        </p:txBody>
      </p:sp>
      <p:sp>
        <p:nvSpPr>
          <p:cNvPr id="26" name="תיבת טקסט 19">
            <a:extLst>
              <a:ext uri="{FF2B5EF4-FFF2-40B4-BE49-F238E27FC236}">
                <a16:creationId xmlns:a16="http://schemas.microsoft.com/office/drawing/2014/main" id="{264129C9-23EE-B53E-1137-CC724F8D4F57}"/>
              </a:ext>
            </a:extLst>
          </p:cNvPr>
          <p:cNvSpPr txBox="1"/>
          <p:nvPr/>
        </p:nvSpPr>
        <p:spPr>
          <a:xfrm>
            <a:off x="839358" y="3703425"/>
            <a:ext cx="2264411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r" rtl="1"/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סיכום ודיון משותף</a:t>
            </a:r>
          </a:p>
        </p:txBody>
      </p:sp>
      <p:sp>
        <p:nvSpPr>
          <p:cNvPr id="27" name="תיבת טקסט 19">
            <a:extLst>
              <a:ext uri="{FF2B5EF4-FFF2-40B4-BE49-F238E27FC236}">
                <a16:creationId xmlns:a16="http://schemas.microsoft.com/office/drawing/2014/main" id="{DF48C000-45F6-7ECD-7896-07CEC0EDB17F}"/>
              </a:ext>
            </a:extLst>
          </p:cNvPr>
          <p:cNvSpPr txBox="1"/>
          <p:nvPr/>
        </p:nvSpPr>
        <p:spPr>
          <a:xfrm>
            <a:off x="1081127" y="4768122"/>
            <a:ext cx="2022642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r" rtl="1"/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מטלה מסכמת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45E2C68-DE7A-132B-EF5C-EB43769B07A2}"/>
              </a:ext>
            </a:extLst>
          </p:cNvPr>
          <p:cNvSpPr/>
          <p:nvPr/>
        </p:nvSpPr>
        <p:spPr>
          <a:xfrm>
            <a:off x="8883976" y="-49770"/>
            <a:ext cx="3308023" cy="69077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Open Sans Hebrew"/>
            </a:endParaRPr>
          </a:p>
        </p:txBody>
      </p:sp>
      <p:sp>
        <p:nvSpPr>
          <p:cNvPr id="29" name="תיבת טקסט 26">
            <a:extLst>
              <a:ext uri="{FF2B5EF4-FFF2-40B4-BE49-F238E27FC236}">
                <a16:creationId xmlns:a16="http://schemas.microsoft.com/office/drawing/2014/main" id="{9E16CB81-12DF-BF8C-0068-54AE09866FEA}"/>
              </a:ext>
            </a:extLst>
          </p:cNvPr>
          <p:cNvSpPr txBox="1"/>
          <p:nvPr/>
        </p:nvSpPr>
        <p:spPr>
          <a:xfrm>
            <a:off x="9024802" y="1989197"/>
            <a:ext cx="3026370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מפת הקורס:</a:t>
            </a:r>
          </a:p>
          <a:p>
            <a:pPr algn="ctr"/>
            <a:r>
              <a:rPr lang="he-IL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"מבוא לאסתטיקה"</a:t>
            </a:r>
            <a:endParaRPr lang="he-IL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6637504-3D47-100C-0598-00E6A28474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220" y="6377916"/>
            <a:ext cx="872836" cy="37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37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15EA361-CA59-A6FD-3207-8FEA67DE4ECC}"/>
              </a:ext>
            </a:extLst>
          </p:cNvPr>
          <p:cNvSpPr txBox="1"/>
          <p:nvPr/>
        </p:nvSpPr>
        <p:spPr>
          <a:xfrm>
            <a:off x="10754822" y="2484957"/>
            <a:ext cx="10006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>
                <a:latin typeface="Calibri" panose="020F0502020204030204" pitchFamily="34" charset="0"/>
                <a:cs typeface="Calibri" panose="020F0502020204030204" pitchFamily="34" charset="0"/>
              </a:rPr>
              <a:t>מבוא</a:t>
            </a:r>
          </a:p>
        </p:txBody>
      </p:sp>
      <p:pic>
        <p:nvPicPr>
          <p:cNvPr id="15" name="Picture 14" descr="Shape, arrow&#10;&#10;Description automatically generated">
            <a:extLst>
              <a:ext uri="{FF2B5EF4-FFF2-40B4-BE49-F238E27FC236}">
                <a16:creationId xmlns:a16="http://schemas.microsoft.com/office/drawing/2014/main" id="{46E31E5A-1E12-E85A-49DD-A7F583AFB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847" y="2581553"/>
            <a:ext cx="614493" cy="459378"/>
          </a:xfrm>
          <a:prstGeom prst="rect">
            <a:avLst/>
          </a:prstGeom>
        </p:spPr>
      </p:pic>
      <p:pic>
        <p:nvPicPr>
          <p:cNvPr id="16" name="Picture 15" descr="Shape, arrow&#10;&#10;Description automatically generated">
            <a:extLst>
              <a:ext uri="{FF2B5EF4-FFF2-40B4-BE49-F238E27FC236}">
                <a16:creationId xmlns:a16="http://schemas.microsoft.com/office/drawing/2014/main" id="{F8DD8739-F3A3-E5FD-25ED-F1A4A884E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051" y="2581553"/>
            <a:ext cx="614493" cy="459378"/>
          </a:xfrm>
          <a:prstGeom prst="rect">
            <a:avLst/>
          </a:prstGeom>
        </p:spPr>
      </p:pic>
      <p:pic>
        <p:nvPicPr>
          <p:cNvPr id="17" name="Picture 16" descr="Shape, arrow&#10;&#10;Description automatically generated">
            <a:extLst>
              <a:ext uri="{FF2B5EF4-FFF2-40B4-BE49-F238E27FC236}">
                <a16:creationId xmlns:a16="http://schemas.microsoft.com/office/drawing/2014/main" id="{4B278A74-8310-8DBF-19F5-5E00DAC7C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254" y="2581553"/>
            <a:ext cx="614493" cy="4593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B1F8C1F-456B-160C-CF6C-22ADDAD103F8}"/>
              </a:ext>
            </a:extLst>
          </p:cNvPr>
          <p:cNvSpPr txBox="1"/>
          <p:nvPr/>
        </p:nvSpPr>
        <p:spPr>
          <a:xfrm>
            <a:off x="7823459" y="2269514"/>
            <a:ext cx="144314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>
                <a:latin typeface="Calibri" panose="020F0502020204030204" pitchFamily="34" charset="0"/>
                <a:cs typeface="Calibri" panose="020F0502020204030204" pitchFamily="34" charset="0"/>
              </a:rPr>
              <a:t>ביטוי רגשות</a:t>
            </a:r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id="{089D56AC-D116-A7E9-972C-266D0F40E8E8}"/>
              </a:ext>
            </a:extLst>
          </p:cNvPr>
          <p:cNvSpPr txBox="1">
            <a:spLocks/>
          </p:cNvSpPr>
          <p:nvPr/>
        </p:nvSpPr>
        <p:spPr>
          <a:xfrm>
            <a:off x="838200" y="959015"/>
            <a:ext cx="10515600" cy="1363880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מפת הקורס "התנהגות בעלי חיים"</a:t>
            </a:r>
            <a:endParaRPr lang="he-I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F9A1E9-04AE-FFBA-68C8-F964BCFAFD05}"/>
              </a:ext>
            </a:extLst>
          </p:cNvPr>
          <p:cNvSpPr txBox="1"/>
          <p:nvPr/>
        </p:nvSpPr>
        <p:spPr>
          <a:xfrm>
            <a:off x="4985830" y="2269514"/>
            <a:ext cx="163826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>
                <a:latin typeface="Calibri" panose="020F0502020204030204" pitchFamily="34" charset="0"/>
                <a:cs typeface="Calibri" panose="020F0502020204030204" pitchFamily="34" charset="0"/>
              </a:rPr>
              <a:t>התנהגות חברתית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CA5DF1-92BC-AEF0-5989-DA49ED51D2BF}"/>
              </a:ext>
            </a:extLst>
          </p:cNvPr>
          <p:cNvSpPr txBox="1"/>
          <p:nvPr/>
        </p:nvSpPr>
        <p:spPr>
          <a:xfrm>
            <a:off x="2369993" y="2484957"/>
            <a:ext cx="15836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>
                <a:latin typeface="Calibri" panose="020F0502020204030204" pitchFamily="34" charset="0"/>
                <a:cs typeface="Calibri" panose="020F0502020204030204" pitchFamily="34" charset="0"/>
              </a:rPr>
              <a:t>תחרות</a:t>
            </a:r>
          </a:p>
        </p:txBody>
      </p:sp>
      <p:sp>
        <p:nvSpPr>
          <p:cNvPr id="5" name="תיבת טקסט 19">
            <a:extLst>
              <a:ext uri="{FF2B5EF4-FFF2-40B4-BE49-F238E27FC236}">
                <a16:creationId xmlns:a16="http://schemas.microsoft.com/office/drawing/2014/main" id="{5FC93344-83EA-9374-FB30-3BC8AC0CE19E}"/>
              </a:ext>
            </a:extLst>
          </p:cNvPr>
          <p:cNvSpPr txBox="1"/>
          <p:nvPr/>
        </p:nvSpPr>
        <p:spPr>
          <a:xfrm>
            <a:off x="10802356" y="4020217"/>
            <a:ext cx="15950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1">
              <a:buClr>
                <a:srgbClr val="00C0F3"/>
              </a:buClr>
              <a:buSzPct val="200000"/>
            </a:pPr>
            <a:r>
              <a:rPr lang="he-IL" sz="20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סוגי התנהגויות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49FE371A-77A3-E7B5-9E01-E6B88EE633DE}"/>
              </a:ext>
            </a:extLst>
          </p:cNvPr>
          <p:cNvSpPr txBox="1"/>
          <p:nvPr/>
        </p:nvSpPr>
        <p:spPr>
          <a:xfrm>
            <a:off x="9955421" y="3999029"/>
            <a:ext cx="1139079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1">
              <a:buClr>
                <a:srgbClr val="00C0F3"/>
              </a:buClr>
              <a:buSzPct val="200000"/>
            </a:pPr>
            <a:r>
              <a:rPr lang="he-IL" sz="2000" i="0" dirty="0">
                <a:effectLst/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קבוצות בעלי חיים</a:t>
            </a:r>
            <a:endParaRPr lang="en-US" sz="1600" i="0" dirty="0">
              <a:effectLst/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תיבת טקסט 19">
            <a:extLst>
              <a:ext uri="{FF2B5EF4-FFF2-40B4-BE49-F238E27FC236}">
                <a16:creationId xmlns:a16="http://schemas.microsoft.com/office/drawing/2014/main" id="{C28D55E2-FEE0-0B54-B527-A952EC8497B8}"/>
              </a:ext>
            </a:extLst>
          </p:cNvPr>
          <p:cNvSpPr txBox="1"/>
          <p:nvPr/>
        </p:nvSpPr>
        <p:spPr>
          <a:xfrm>
            <a:off x="8167585" y="4176113"/>
            <a:ext cx="15950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1">
              <a:buClr>
                <a:srgbClr val="00C0F3"/>
              </a:buClr>
              <a:buSzPct val="200000"/>
            </a:pPr>
            <a:r>
              <a:rPr lang="he-IL" sz="20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אמפטיה</a:t>
            </a:r>
          </a:p>
        </p:txBody>
      </p:sp>
      <p:sp>
        <p:nvSpPr>
          <p:cNvPr id="30" name="תיבת טקסט 19">
            <a:extLst>
              <a:ext uri="{FF2B5EF4-FFF2-40B4-BE49-F238E27FC236}">
                <a16:creationId xmlns:a16="http://schemas.microsoft.com/office/drawing/2014/main" id="{E489BFB8-E946-4BCE-5034-1311958E13CB}"/>
              </a:ext>
            </a:extLst>
          </p:cNvPr>
          <p:cNvSpPr txBox="1"/>
          <p:nvPr/>
        </p:nvSpPr>
        <p:spPr>
          <a:xfrm>
            <a:off x="7350493" y="4099606"/>
            <a:ext cx="1139079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1">
              <a:buClr>
                <a:srgbClr val="00C0F3"/>
              </a:buClr>
              <a:buSzPct val="200000"/>
            </a:pPr>
            <a:r>
              <a:rPr lang="he-IL" sz="2000" i="0" dirty="0">
                <a:effectLst/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שיוך קבוצתי</a:t>
            </a:r>
            <a:endParaRPr lang="en-US" sz="1600" i="0" dirty="0">
              <a:effectLst/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תיבת טקסט 19">
            <a:extLst>
              <a:ext uri="{FF2B5EF4-FFF2-40B4-BE49-F238E27FC236}">
                <a16:creationId xmlns:a16="http://schemas.microsoft.com/office/drawing/2014/main" id="{FE8A7BC8-38F3-47C1-6FF3-77084C2097A1}"/>
              </a:ext>
            </a:extLst>
          </p:cNvPr>
          <p:cNvSpPr txBox="1"/>
          <p:nvPr/>
        </p:nvSpPr>
        <p:spPr>
          <a:xfrm>
            <a:off x="5570950" y="4095920"/>
            <a:ext cx="15950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1">
              <a:buClr>
                <a:srgbClr val="00C0F3"/>
              </a:buClr>
              <a:buSzPct val="200000"/>
            </a:pPr>
            <a:r>
              <a:rPr lang="he-IL" sz="20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ביטויי התנהגות</a:t>
            </a:r>
          </a:p>
        </p:txBody>
      </p:sp>
      <p:sp>
        <p:nvSpPr>
          <p:cNvPr id="34" name="תיבת טקסט 19">
            <a:extLst>
              <a:ext uri="{FF2B5EF4-FFF2-40B4-BE49-F238E27FC236}">
                <a16:creationId xmlns:a16="http://schemas.microsoft.com/office/drawing/2014/main" id="{F7C3BEA0-F625-587E-6759-1ED62A21502D}"/>
              </a:ext>
            </a:extLst>
          </p:cNvPr>
          <p:cNvSpPr txBox="1"/>
          <p:nvPr/>
        </p:nvSpPr>
        <p:spPr>
          <a:xfrm>
            <a:off x="4487930" y="4027581"/>
            <a:ext cx="1250959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1">
              <a:buClr>
                <a:srgbClr val="00C0F3"/>
              </a:buClr>
              <a:buSzPct val="200000"/>
            </a:pPr>
            <a:r>
              <a:rPr lang="he-IL" sz="2000" i="0" dirty="0">
                <a:effectLst/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מנגנונים מוחיים</a:t>
            </a:r>
            <a:endParaRPr lang="en-US" sz="1600" i="0" dirty="0">
              <a:effectLst/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תיבת טקסט 19">
            <a:extLst>
              <a:ext uri="{FF2B5EF4-FFF2-40B4-BE49-F238E27FC236}">
                <a16:creationId xmlns:a16="http://schemas.microsoft.com/office/drawing/2014/main" id="{B5714A17-AD2E-B6F7-93A7-E74943FF00CE}"/>
              </a:ext>
            </a:extLst>
          </p:cNvPr>
          <p:cNvSpPr txBox="1"/>
          <p:nvPr/>
        </p:nvSpPr>
        <p:spPr>
          <a:xfrm>
            <a:off x="2936532" y="4027581"/>
            <a:ext cx="1595004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1">
              <a:buClr>
                <a:srgbClr val="00C0F3"/>
              </a:buClr>
              <a:buSzPct val="200000"/>
            </a:pPr>
            <a:r>
              <a:rPr lang="he-IL" sz="20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בחירת בית גידול</a:t>
            </a:r>
          </a:p>
        </p:txBody>
      </p:sp>
      <p:sp>
        <p:nvSpPr>
          <p:cNvPr id="38" name="תיבת טקסט 19">
            <a:extLst>
              <a:ext uri="{FF2B5EF4-FFF2-40B4-BE49-F238E27FC236}">
                <a16:creationId xmlns:a16="http://schemas.microsoft.com/office/drawing/2014/main" id="{1519E033-80E0-9A3C-2489-2B26A5E2FC84}"/>
              </a:ext>
            </a:extLst>
          </p:cNvPr>
          <p:cNvSpPr txBox="1"/>
          <p:nvPr/>
        </p:nvSpPr>
        <p:spPr>
          <a:xfrm>
            <a:off x="1718391" y="3992670"/>
            <a:ext cx="1336043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1">
              <a:buClr>
                <a:srgbClr val="00C0F3"/>
              </a:buClr>
              <a:buSzPct val="200000"/>
            </a:pPr>
            <a:r>
              <a:rPr lang="he-IL" sz="2000" i="0" dirty="0">
                <a:effectLst/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התנהגות רבייה</a:t>
            </a:r>
            <a:endParaRPr lang="en-US" sz="1600" i="0" dirty="0">
              <a:effectLst/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</p:txBody>
      </p:sp>
      <p:pic>
        <p:nvPicPr>
          <p:cNvPr id="48" name="Picture 47" descr="Shape, arrow&#10;&#10;Description automatically generated">
            <a:extLst>
              <a:ext uri="{FF2B5EF4-FFF2-40B4-BE49-F238E27FC236}">
                <a16:creationId xmlns:a16="http://schemas.microsoft.com/office/drawing/2014/main" id="{613F50BE-EAF6-2B38-A27B-B65B6594D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24" y="2581553"/>
            <a:ext cx="614493" cy="459378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82391A6-CD18-92C6-D895-C35F10FEFBCF}"/>
              </a:ext>
            </a:extLst>
          </p:cNvPr>
          <p:cNvSpPr txBox="1"/>
          <p:nvPr/>
        </p:nvSpPr>
        <p:spPr>
          <a:xfrm>
            <a:off x="89968" y="2484957"/>
            <a:ext cx="15836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>
                <a:latin typeface="Calibri" panose="020F0502020204030204" pitchFamily="34" charset="0"/>
                <a:cs typeface="Calibri" panose="020F0502020204030204" pitchFamily="34" charset="0"/>
              </a:rPr>
              <a:t>סיכום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34C7794-E339-44D2-E6F7-B38591FC6DFD}"/>
              </a:ext>
            </a:extLst>
          </p:cNvPr>
          <p:cNvCxnSpPr>
            <a:cxnSpLocks/>
          </p:cNvCxnSpPr>
          <p:nvPr/>
        </p:nvCxnSpPr>
        <p:spPr>
          <a:xfrm>
            <a:off x="11255152" y="3249477"/>
            <a:ext cx="256484" cy="611323"/>
          </a:xfrm>
          <a:prstGeom prst="line">
            <a:avLst/>
          </a:prstGeom>
          <a:ln w="539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7CA246A-9C9D-99B2-73DD-81E1A6F7CF25}"/>
              </a:ext>
            </a:extLst>
          </p:cNvPr>
          <p:cNvCxnSpPr>
            <a:cxnSpLocks/>
          </p:cNvCxnSpPr>
          <p:nvPr/>
        </p:nvCxnSpPr>
        <p:spPr>
          <a:xfrm flipH="1">
            <a:off x="10771724" y="3249477"/>
            <a:ext cx="256484" cy="611323"/>
          </a:xfrm>
          <a:prstGeom prst="line">
            <a:avLst/>
          </a:prstGeom>
          <a:ln w="539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3AB29DB-B17E-94BF-DAEC-984FACABB444}"/>
              </a:ext>
            </a:extLst>
          </p:cNvPr>
          <p:cNvCxnSpPr>
            <a:cxnSpLocks/>
          </p:cNvCxnSpPr>
          <p:nvPr/>
        </p:nvCxnSpPr>
        <p:spPr>
          <a:xfrm>
            <a:off x="8559109" y="3249477"/>
            <a:ext cx="256484" cy="611323"/>
          </a:xfrm>
          <a:prstGeom prst="line">
            <a:avLst/>
          </a:prstGeom>
          <a:ln w="539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D3DD861-87FE-09F2-B5CE-D08156AF328D}"/>
              </a:ext>
            </a:extLst>
          </p:cNvPr>
          <p:cNvCxnSpPr>
            <a:cxnSpLocks/>
          </p:cNvCxnSpPr>
          <p:nvPr/>
        </p:nvCxnSpPr>
        <p:spPr>
          <a:xfrm flipH="1">
            <a:off x="8075681" y="3249477"/>
            <a:ext cx="256484" cy="611323"/>
          </a:xfrm>
          <a:prstGeom prst="line">
            <a:avLst/>
          </a:prstGeom>
          <a:ln w="539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F987BEF-ED91-E02F-243F-3E6E5F03B870}"/>
              </a:ext>
            </a:extLst>
          </p:cNvPr>
          <p:cNvCxnSpPr>
            <a:cxnSpLocks/>
          </p:cNvCxnSpPr>
          <p:nvPr/>
        </p:nvCxnSpPr>
        <p:spPr>
          <a:xfrm>
            <a:off x="5848346" y="3249477"/>
            <a:ext cx="256484" cy="611323"/>
          </a:xfrm>
          <a:prstGeom prst="line">
            <a:avLst/>
          </a:prstGeom>
          <a:ln w="539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6AB9587-2FD2-78B6-5328-CD052CBA9518}"/>
              </a:ext>
            </a:extLst>
          </p:cNvPr>
          <p:cNvCxnSpPr>
            <a:cxnSpLocks/>
          </p:cNvCxnSpPr>
          <p:nvPr/>
        </p:nvCxnSpPr>
        <p:spPr>
          <a:xfrm flipH="1">
            <a:off x="5364918" y="3249477"/>
            <a:ext cx="256484" cy="611323"/>
          </a:xfrm>
          <a:prstGeom prst="line">
            <a:avLst/>
          </a:prstGeom>
          <a:ln w="539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50ABCA8-0776-AF08-0F7D-0C0963E01E97}"/>
              </a:ext>
            </a:extLst>
          </p:cNvPr>
          <p:cNvCxnSpPr>
            <a:cxnSpLocks/>
          </p:cNvCxnSpPr>
          <p:nvPr/>
        </p:nvCxnSpPr>
        <p:spPr>
          <a:xfrm>
            <a:off x="3179544" y="3249477"/>
            <a:ext cx="256484" cy="611323"/>
          </a:xfrm>
          <a:prstGeom prst="line">
            <a:avLst/>
          </a:prstGeom>
          <a:ln w="539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F233C0E-AF17-3B85-9048-64EEECC75B2E}"/>
              </a:ext>
            </a:extLst>
          </p:cNvPr>
          <p:cNvCxnSpPr>
            <a:cxnSpLocks/>
          </p:cNvCxnSpPr>
          <p:nvPr/>
        </p:nvCxnSpPr>
        <p:spPr>
          <a:xfrm flipH="1">
            <a:off x="2696116" y="3249477"/>
            <a:ext cx="256484" cy="611323"/>
          </a:xfrm>
          <a:prstGeom prst="line">
            <a:avLst/>
          </a:prstGeom>
          <a:ln w="539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DC0CADC-1C47-3ADF-A3F4-741E3333E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4473" y="6319453"/>
            <a:ext cx="872836" cy="37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26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383DDD55-89BB-88DA-7E18-BEC7F7995466}"/>
              </a:ext>
            </a:extLst>
          </p:cNvPr>
          <p:cNvSpPr/>
          <p:nvPr/>
        </p:nvSpPr>
        <p:spPr>
          <a:xfrm>
            <a:off x="4251721" y="2510563"/>
            <a:ext cx="1527463" cy="152746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7E9D18-8F69-72D7-FD77-28BD98113B91}"/>
              </a:ext>
            </a:extLst>
          </p:cNvPr>
          <p:cNvSpPr/>
          <p:nvPr/>
        </p:nvSpPr>
        <p:spPr>
          <a:xfrm>
            <a:off x="7015558" y="2510563"/>
            <a:ext cx="1527463" cy="152746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EE0F66A-12CD-2CD7-CEA1-3282C2625068}"/>
              </a:ext>
            </a:extLst>
          </p:cNvPr>
          <p:cNvSpPr/>
          <p:nvPr/>
        </p:nvSpPr>
        <p:spPr>
          <a:xfrm>
            <a:off x="9779395" y="2510563"/>
            <a:ext cx="1527463" cy="152746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937A662-EC07-A060-204F-71065EC8F601}"/>
              </a:ext>
            </a:extLst>
          </p:cNvPr>
          <p:cNvSpPr/>
          <p:nvPr/>
        </p:nvSpPr>
        <p:spPr>
          <a:xfrm>
            <a:off x="1487884" y="2510563"/>
            <a:ext cx="1527463" cy="152746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1F8FE07F-5F16-FB5E-D468-D8CF68A00331}"/>
              </a:ext>
            </a:extLst>
          </p:cNvPr>
          <p:cNvSpPr/>
          <p:nvPr/>
        </p:nvSpPr>
        <p:spPr>
          <a:xfrm>
            <a:off x="9506222" y="4433707"/>
            <a:ext cx="2152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Clr>
                <a:srgbClr val="00C0F3"/>
              </a:buClr>
              <a:buSzPct val="200000"/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יחידות פיסיקליות</a:t>
            </a:r>
          </a:p>
          <a:p>
            <a:pPr marL="285750" indent="-285750" algn="r" rtl="1">
              <a:buClr>
                <a:srgbClr val="00C0F3"/>
              </a:buClr>
              <a:buSzPct val="200000"/>
              <a:buFont typeface="Arial" panose="020B0604020202020204" pitchFamily="34" charset="0"/>
              <a:buChar char="•"/>
            </a:pPr>
            <a:r>
              <a:rPr lang="he-IL" sz="2000" i="0" dirty="0">
                <a:effectLst/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מערכת היחידות</a:t>
            </a:r>
          </a:p>
          <a:p>
            <a:pPr marL="285750" indent="-285750" algn="r" rtl="1">
              <a:buClr>
                <a:srgbClr val="00C0F3"/>
              </a:buClr>
              <a:buSzPct val="200000"/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מדידות</a:t>
            </a:r>
            <a:endParaRPr lang="en-US" sz="1600" i="0" dirty="0">
              <a:effectLst/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5EA361-CA59-A6FD-3207-8FEA67DE4ECC}"/>
              </a:ext>
            </a:extLst>
          </p:cNvPr>
          <p:cNvSpPr txBox="1"/>
          <p:nvPr/>
        </p:nvSpPr>
        <p:spPr>
          <a:xfrm>
            <a:off x="10042797" y="3029403"/>
            <a:ext cx="10006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מבוא</a:t>
            </a:r>
          </a:p>
        </p:txBody>
      </p:sp>
      <p:pic>
        <p:nvPicPr>
          <p:cNvPr id="15" name="Picture 14" descr="Shape, arrow&#10;&#10;Description automatically generated">
            <a:extLst>
              <a:ext uri="{FF2B5EF4-FFF2-40B4-BE49-F238E27FC236}">
                <a16:creationId xmlns:a16="http://schemas.microsoft.com/office/drawing/2014/main" id="{46E31E5A-1E12-E85A-49DD-A7F583AFB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22" y="3207277"/>
            <a:ext cx="614493" cy="459378"/>
          </a:xfrm>
          <a:prstGeom prst="rect">
            <a:avLst/>
          </a:prstGeom>
        </p:spPr>
      </p:pic>
      <p:pic>
        <p:nvPicPr>
          <p:cNvPr id="16" name="Picture 15" descr="Shape, arrow&#10;&#10;Description automatically generated">
            <a:extLst>
              <a:ext uri="{FF2B5EF4-FFF2-40B4-BE49-F238E27FC236}">
                <a16:creationId xmlns:a16="http://schemas.microsoft.com/office/drawing/2014/main" id="{F8DD8739-F3A3-E5FD-25ED-F1A4A884E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026" y="3207277"/>
            <a:ext cx="614493" cy="459378"/>
          </a:xfrm>
          <a:prstGeom prst="rect">
            <a:avLst/>
          </a:prstGeom>
        </p:spPr>
      </p:pic>
      <p:pic>
        <p:nvPicPr>
          <p:cNvPr id="17" name="Picture 16" descr="Shape, arrow&#10;&#10;Description automatically generated">
            <a:extLst>
              <a:ext uri="{FF2B5EF4-FFF2-40B4-BE49-F238E27FC236}">
                <a16:creationId xmlns:a16="http://schemas.microsoft.com/office/drawing/2014/main" id="{4B278A74-8310-8DBF-19F5-5E00DAC7C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229" y="3207277"/>
            <a:ext cx="614493" cy="4593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B1F8C1F-456B-160C-CF6C-22ADDAD103F8}"/>
              </a:ext>
            </a:extLst>
          </p:cNvPr>
          <p:cNvSpPr txBox="1"/>
          <p:nvPr/>
        </p:nvSpPr>
        <p:spPr>
          <a:xfrm>
            <a:off x="7249399" y="3029403"/>
            <a:ext cx="11081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וקטורים</a:t>
            </a:r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id="{089D56AC-D116-A7E9-972C-266D0F40E8E8}"/>
              </a:ext>
            </a:extLst>
          </p:cNvPr>
          <p:cNvSpPr txBox="1">
            <a:spLocks/>
          </p:cNvSpPr>
          <p:nvPr/>
        </p:nvSpPr>
        <p:spPr>
          <a:xfrm>
            <a:off x="838200" y="959015"/>
            <a:ext cx="10515600" cy="1363880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מפת הקורס – פיסיקה א'</a:t>
            </a:r>
            <a:endParaRPr lang="he-I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41">
            <a:extLst>
              <a:ext uri="{FF2B5EF4-FFF2-40B4-BE49-F238E27FC236}">
                <a16:creationId xmlns:a16="http://schemas.microsoft.com/office/drawing/2014/main" id="{04AFAC80-9C4F-1E94-D08D-1D8D79CB2291}"/>
              </a:ext>
            </a:extLst>
          </p:cNvPr>
          <p:cNvSpPr/>
          <p:nvPr/>
        </p:nvSpPr>
        <p:spPr>
          <a:xfrm>
            <a:off x="6721519" y="4433707"/>
            <a:ext cx="20214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Clr>
                <a:srgbClr val="00C0F3"/>
              </a:buClr>
              <a:buSzPct val="200000"/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חיבור</a:t>
            </a:r>
          </a:p>
          <a:p>
            <a:pPr marL="285750" indent="-285750" algn="r" rtl="1">
              <a:buClr>
                <a:srgbClr val="00C0F3"/>
              </a:buClr>
              <a:buSzPct val="200000"/>
              <a:buFont typeface="Arial" panose="020B0604020202020204" pitchFamily="34" charset="0"/>
              <a:buChar char="•"/>
            </a:pPr>
            <a:r>
              <a:rPr lang="he-IL" sz="2000" i="0" dirty="0" err="1">
                <a:effectLst/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וקטורי</a:t>
            </a:r>
            <a:r>
              <a:rPr lang="he-IL" sz="2000" i="0" dirty="0">
                <a:effectLst/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 יחידה</a:t>
            </a:r>
          </a:p>
          <a:p>
            <a:pPr marL="285750" indent="-285750" algn="r" rtl="1">
              <a:buClr>
                <a:srgbClr val="00C0F3"/>
              </a:buClr>
              <a:buSzPct val="200000"/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רכיבים</a:t>
            </a:r>
          </a:p>
          <a:p>
            <a:pPr marL="285750" indent="-285750" algn="r" rtl="1">
              <a:buClr>
                <a:srgbClr val="00C0F3"/>
              </a:buClr>
              <a:buSzPct val="200000"/>
              <a:buFont typeface="Arial" panose="020B0604020202020204" pitchFamily="34" charset="0"/>
              <a:buChar char="•"/>
            </a:pPr>
            <a:r>
              <a:rPr lang="he-IL" sz="2000" i="0" dirty="0">
                <a:effectLst/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מכפלה </a:t>
            </a:r>
            <a:r>
              <a:rPr lang="he-IL" sz="2000" i="0" dirty="0" err="1">
                <a:effectLst/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וקטורית</a:t>
            </a:r>
            <a:r>
              <a:rPr lang="he-IL" sz="2000" i="0" dirty="0">
                <a:effectLst/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 </a:t>
            </a:r>
            <a:r>
              <a:rPr lang="he-IL" sz="2000" i="0" dirty="0" err="1">
                <a:effectLst/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וס</a:t>
            </a:r>
            <a:r>
              <a:rPr lang="he-IL" sz="2000" dirty="0" err="1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קלרית</a:t>
            </a:r>
            <a:endParaRPr lang="en-US" sz="1600" i="0" dirty="0">
              <a:effectLst/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41">
            <a:extLst>
              <a:ext uri="{FF2B5EF4-FFF2-40B4-BE49-F238E27FC236}">
                <a16:creationId xmlns:a16="http://schemas.microsoft.com/office/drawing/2014/main" id="{45A1F41D-CBFB-FC4E-1198-5847FC6AE870}"/>
              </a:ext>
            </a:extLst>
          </p:cNvPr>
          <p:cNvSpPr/>
          <p:nvPr/>
        </p:nvSpPr>
        <p:spPr>
          <a:xfrm>
            <a:off x="3698944" y="4433707"/>
            <a:ext cx="23970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Clr>
                <a:srgbClr val="00C0F3"/>
              </a:buClr>
              <a:buSzPct val="200000"/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תנועה על קו ישר</a:t>
            </a:r>
          </a:p>
          <a:p>
            <a:pPr marL="285750" indent="-285750" algn="r" rtl="1">
              <a:buClr>
                <a:srgbClr val="00C0F3"/>
              </a:buClr>
              <a:buSzPct val="200000"/>
              <a:buFont typeface="Arial" panose="020B0604020202020204" pitchFamily="34" charset="0"/>
              <a:buChar char="•"/>
            </a:pPr>
            <a:r>
              <a:rPr lang="he-IL" sz="2000" i="0" dirty="0">
                <a:effectLst/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תנועה קצובה</a:t>
            </a:r>
          </a:p>
          <a:p>
            <a:pPr marL="285750" indent="-285750" algn="r" rtl="1">
              <a:buClr>
                <a:srgbClr val="00C0F3"/>
              </a:buClr>
              <a:buSzPct val="200000"/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תנועה בתאוצה קבועה</a:t>
            </a:r>
          </a:p>
          <a:p>
            <a:pPr marL="285750" indent="-285750" algn="r" rtl="1">
              <a:buClr>
                <a:srgbClr val="00C0F3"/>
              </a:buClr>
              <a:buSzPct val="200000"/>
              <a:buFont typeface="Arial" panose="020B0604020202020204" pitchFamily="34" charset="0"/>
              <a:buChar char="•"/>
            </a:pPr>
            <a:r>
              <a:rPr lang="he-IL" sz="2000" i="0" dirty="0">
                <a:effectLst/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נפילה חופשית</a:t>
            </a:r>
          </a:p>
          <a:p>
            <a:pPr marL="285750" indent="-285750" algn="r" rtl="1">
              <a:buClr>
                <a:srgbClr val="00C0F3"/>
              </a:buClr>
              <a:buSzPct val="200000"/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תנועה במישור ובמרחב</a:t>
            </a:r>
            <a:endParaRPr lang="en-US" sz="1600" i="0" dirty="0">
              <a:effectLst/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41">
            <a:extLst>
              <a:ext uri="{FF2B5EF4-FFF2-40B4-BE49-F238E27FC236}">
                <a16:creationId xmlns:a16="http://schemas.microsoft.com/office/drawing/2014/main" id="{6587EC74-6E6C-C485-D453-D83B8BDED9DD}"/>
              </a:ext>
            </a:extLst>
          </p:cNvPr>
          <p:cNvSpPr/>
          <p:nvPr/>
        </p:nvSpPr>
        <p:spPr>
          <a:xfrm>
            <a:off x="1089023" y="4433707"/>
            <a:ext cx="21515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Clr>
                <a:srgbClr val="00C0F3"/>
              </a:buClr>
              <a:buSzPct val="200000"/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סוגי כוחות</a:t>
            </a:r>
          </a:p>
          <a:p>
            <a:pPr marL="285750" indent="-285750" algn="r" rtl="1">
              <a:buClr>
                <a:srgbClr val="00C0F3"/>
              </a:buClr>
              <a:buSzPct val="200000"/>
              <a:buFont typeface="Arial" panose="020B0604020202020204" pitchFamily="34" charset="0"/>
              <a:buChar char="•"/>
            </a:pPr>
            <a:r>
              <a:rPr lang="he-IL" sz="2000" i="0" dirty="0">
                <a:effectLst/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חוקי ניוטון</a:t>
            </a:r>
          </a:p>
          <a:p>
            <a:pPr marL="285750" indent="-285750" algn="r" rtl="1">
              <a:buClr>
                <a:srgbClr val="00C0F3"/>
              </a:buClr>
              <a:buSzPct val="200000"/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מומנטים ומצבי שיווי משקל</a:t>
            </a:r>
          </a:p>
          <a:p>
            <a:pPr marL="285750" indent="-285750" algn="r" rtl="1">
              <a:buClr>
                <a:srgbClr val="00C0F3"/>
              </a:buClr>
              <a:buSzPct val="200000"/>
              <a:buFont typeface="Arial" panose="020B0604020202020204" pitchFamily="34" charset="0"/>
              <a:buChar char="•"/>
            </a:pPr>
            <a:r>
              <a:rPr lang="he-IL" sz="2000" i="0" dirty="0">
                <a:effectLst/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תנועה מעגלית</a:t>
            </a:r>
            <a:endParaRPr lang="en-US" sz="1600" i="0" dirty="0">
              <a:effectLst/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F9A1E9-04AE-FFBA-68C8-F964BCFAFD05}"/>
              </a:ext>
            </a:extLst>
          </p:cNvPr>
          <p:cNvSpPr txBox="1"/>
          <p:nvPr/>
        </p:nvSpPr>
        <p:spPr>
          <a:xfrm>
            <a:off x="4427604" y="3053681"/>
            <a:ext cx="13000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קינמטיקה</a:t>
            </a:r>
            <a:endParaRPr lang="he-IL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CA5DF1-92BC-AEF0-5989-DA49ED51D2BF}"/>
              </a:ext>
            </a:extLst>
          </p:cNvPr>
          <p:cNvSpPr txBox="1"/>
          <p:nvPr/>
        </p:nvSpPr>
        <p:spPr>
          <a:xfrm>
            <a:off x="1623251" y="3074240"/>
            <a:ext cx="12567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דינמיקה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CA4EA9-CC4E-5F2B-C478-1A524434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4473" y="6319453"/>
            <a:ext cx="872836" cy="37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4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19">
            <a:extLst>
              <a:ext uri="{FF2B5EF4-FFF2-40B4-BE49-F238E27FC236}">
                <a16:creationId xmlns:a16="http://schemas.microsoft.com/office/drawing/2014/main" id="{6DC07280-84EB-2912-EB00-DBDEC0036613}"/>
              </a:ext>
            </a:extLst>
          </p:cNvPr>
          <p:cNvSpPr txBox="1"/>
          <p:nvPr/>
        </p:nvSpPr>
        <p:spPr>
          <a:xfrm>
            <a:off x="2880245" y="6246439"/>
            <a:ext cx="1515124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סיכום</a:t>
            </a:r>
          </a:p>
        </p:txBody>
      </p:sp>
      <p:sp>
        <p:nvSpPr>
          <p:cNvPr id="6" name="תיבת טקסט 19">
            <a:extLst>
              <a:ext uri="{FF2B5EF4-FFF2-40B4-BE49-F238E27FC236}">
                <a16:creationId xmlns:a16="http://schemas.microsoft.com/office/drawing/2014/main" id="{069F8AED-6C0C-A8A1-A164-232D1AECED5D}"/>
              </a:ext>
            </a:extLst>
          </p:cNvPr>
          <p:cNvSpPr txBox="1"/>
          <p:nvPr/>
        </p:nvSpPr>
        <p:spPr>
          <a:xfrm>
            <a:off x="2407419" y="5312197"/>
            <a:ext cx="2592299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כיוונים למחקרי המשך</a:t>
            </a:r>
          </a:p>
        </p:txBody>
      </p:sp>
      <p:sp>
        <p:nvSpPr>
          <p:cNvPr id="5" name="תיבת טקסט 19">
            <a:extLst>
              <a:ext uri="{FF2B5EF4-FFF2-40B4-BE49-F238E27FC236}">
                <a16:creationId xmlns:a16="http://schemas.microsoft.com/office/drawing/2014/main" id="{BE30E22F-C6FD-EEED-C92C-11A311705877}"/>
              </a:ext>
            </a:extLst>
          </p:cNvPr>
          <p:cNvSpPr txBox="1"/>
          <p:nvPr/>
        </p:nvSpPr>
        <p:spPr>
          <a:xfrm>
            <a:off x="2217747" y="802207"/>
            <a:ext cx="2706793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ההתנהגות ככלי להערכה של שכליות</a:t>
            </a:r>
          </a:p>
        </p:txBody>
      </p:sp>
      <p:sp>
        <p:nvSpPr>
          <p:cNvPr id="7" name="תיבת טקסט 19">
            <a:extLst>
              <a:ext uri="{FF2B5EF4-FFF2-40B4-BE49-F238E27FC236}">
                <a16:creationId xmlns:a16="http://schemas.microsoft.com/office/drawing/2014/main" id="{32E4596E-5525-672D-6AAE-911F625BB34C}"/>
              </a:ext>
            </a:extLst>
          </p:cNvPr>
          <p:cNvSpPr txBox="1"/>
          <p:nvPr/>
        </p:nvSpPr>
        <p:spPr>
          <a:xfrm>
            <a:off x="2568281" y="203332"/>
            <a:ext cx="2020305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מבוא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2ED44A3-7646-21FE-7997-C2C9873A9E47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571144" y="1633204"/>
            <a:ext cx="7288" cy="709150"/>
          </a:xfrm>
          <a:prstGeom prst="line">
            <a:avLst/>
          </a:prstGeom>
          <a:ln w="57150" cap="rnd">
            <a:solidFill>
              <a:srgbClr val="66CC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תיבת טקסט 19">
            <a:extLst>
              <a:ext uri="{FF2B5EF4-FFF2-40B4-BE49-F238E27FC236}">
                <a16:creationId xmlns:a16="http://schemas.microsoft.com/office/drawing/2014/main" id="{2C353977-FE86-BA06-10E0-1C28486464AF}"/>
              </a:ext>
            </a:extLst>
          </p:cNvPr>
          <p:cNvSpPr txBox="1"/>
          <p:nvPr/>
        </p:nvSpPr>
        <p:spPr>
          <a:xfrm>
            <a:off x="2663014" y="2289448"/>
            <a:ext cx="2020834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תפיסת "האני"</a:t>
            </a:r>
          </a:p>
        </p:txBody>
      </p:sp>
      <p:sp>
        <p:nvSpPr>
          <p:cNvPr id="10" name="תיבת טקסט 19">
            <a:extLst>
              <a:ext uri="{FF2B5EF4-FFF2-40B4-BE49-F238E27FC236}">
                <a16:creationId xmlns:a16="http://schemas.microsoft.com/office/drawing/2014/main" id="{4DFAB2EB-313A-7BBC-9825-AA9E8D2C6535}"/>
              </a:ext>
            </a:extLst>
          </p:cNvPr>
          <p:cNvSpPr txBox="1"/>
          <p:nvPr/>
        </p:nvSpPr>
        <p:spPr>
          <a:xfrm>
            <a:off x="4347990" y="3009543"/>
            <a:ext cx="1515124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שימוש בכלים</a:t>
            </a:r>
          </a:p>
        </p:txBody>
      </p:sp>
      <p:sp>
        <p:nvSpPr>
          <p:cNvPr id="11" name="תיבת טקסט 19">
            <a:extLst>
              <a:ext uri="{FF2B5EF4-FFF2-40B4-BE49-F238E27FC236}">
                <a16:creationId xmlns:a16="http://schemas.microsoft.com/office/drawing/2014/main" id="{3678CB05-4EE5-5368-4526-83F4262A2752}"/>
              </a:ext>
            </a:extLst>
          </p:cNvPr>
          <p:cNvSpPr txBox="1"/>
          <p:nvPr/>
        </p:nvSpPr>
        <p:spPr>
          <a:xfrm>
            <a:off x="3902774" y="4245406"/>
            <a:ext cx="151512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ניווט והתמצאות במרחב</a:t>
            </a:r>
          </a:p>
        </p:txBody>
      </p:sp>
      <p:sp>
        <p:nvSpPr>
          <p:cNvPr id="12" name="תיבת טקסט 19">
            <a:extLst>
              <a:ext uri="{FF2B5EF4-FFF2-40B4-BE49-F238E27FC236}">
                <a16:creationId xmlns:a16="http://schemas.microsoft.com/office/drawing/2014/main" id="{1F3DD33D-0E32-38D0-8951-0EEE8EE389F3}"/>
              </a:ext>
            </a:extLst>
          </p:cNvPr>
          <p:cNvSpPr txBox="1"/>
          <p:nvPr/>
        </p:nvSpPr>
        <p:spPr>
          <a:xfrm>
            <a:off x="1294267" y="3009543"/>
            <a:ext cx="1515124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היכולת לספור</a:t>
            </a:r>
          </a:p>
        </p:txBody>
      </p:sp>
      <p:sp>
        <p:nvSpPr>
          <p:cNvPr id="13" name="תיבת טקסט 19">
            <a:extLst>
              <a:ext uri="{FF2B5EF4-FFF2-40B4-BE49-F238E27FC236}">
                <a16:creationId xmlns:a16="http://schemas.microsoft.com/office/drawing/2014/main" id="{FB9A592F-95A6-AC51-6E1B-B838542476B5}"/>
              </a:ext>
            </a:extLst>
          </p:cNvPr>
          <p:cNvSpPr txBox="1"/>
          <p:nvPr/>
        </p:nvSpPr>
        <p:spPr>
          <a:xfrm>
            <a:off x="1881793" y="4587904"/>
            <a:ext cx="1515124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רגשות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92EE68-AA49-C8E3-ECB2-C4E469E01484}"/>
              </a:ext>
            </a:extLst>
          </p:cNvPr>
          <p:cNvCxnSpPr>
            <a:cxnSpLocks/>
          </p:cNvCxnSpPr>
          <p:nvPr/>
        </p:nvCxnSpPr>
        <p:spPr>
          <a:xfrm>
            <a:off x="3578432" y="617497"/>
            <a:ext cx="11871" cy="328076"/>
          </a:xfrm>
          <a:prstGeom prst="line">
            <a:avLst/>
          </a:prstGeom>
          <a:ln w="57150" cap="rnd">
            <a:solidFill>
              <a:srgbClr val="66CC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9063A73-A54D-8C94-7B1A-537493C15473}"/>
              </a:ext>
            </a:extLst>
          </p:cNvPr>
          <p:cNvCxnSpPr>
            <a:cxnSpLocks/>
          </p:cNvCxnSpPr>
          <p:nvPr/>
        </p:nvCxnSpPr>
        <p:spPr>
          <a:xfrm>
            <a:off x="3536721" y="3788601"/>
            <a:ext cx="34423" cy="1523596"/>
          </a:xfrm>
          <a:prstGeom prst="line">
            <a:avLst/>
          </a:prstGeom>
          <a:ln w="57150" cap="rnd">
            <a:solidFill>
              <a:srgbClr val="66CC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9A943AE5-92A5-2E10-AABC-8EB41A429033}"/>
              </a:ext>
            </a:extLst>
          </p:cNvPr>
          <p:cNvSpPr/>
          <p:nvPr/>
        </p:nvSpPr>
        <p:spPr>
          <a:xfrm>
            <a:off x="7565772" y="-49770"/>
            <a:ext cx="4626227" cy="69077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Open Sans Hebrew"/>
            </a:endParaRPr>
          </a:p>
        </p:txBody>
      </p:sp>
      <p:sp>
        <p:nvSpPr>
          <p:cNvPr id="35" name="תיבת טקסט 26">
            <a:extLst>
              <a:ext uri="{FF2B5EF4-FFF2-40B4-BE49-F238E27FC236}">
                <a16:creationId xmlns:a16="http://schemas.microsoft.com/office/drawing/2014/main" id="{DF0931A0-FA15-3896-DB55-D3ACADED4A89}"/>
              </a:ext>
            </a:extLst>
          </p:cNvPr>
          <p:cNvSpPr txBox="1"/>
          <p:nvPr/>
        </p:nvSpPr>
        <p:spPr>
          <a:xfrm>
            <a:off x="7620344" y="1817761"/>
            <a:ext cx="4626226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שם הקורס:</a:t>
            </a:r>
          </a:p>
          <a:p>
            <a:pPr algn="ctr"/>
            <a:r>
              <a:rPr lang="he-IL" sz="6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קוגניציה בבעלי חיים</a:t>
            </a:r>
            <a:endParaRPr lang="he-IL" sz="6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DF891A-A7D2-E4DF-8FE2-9B73933158AA}"/>
              </a:ext>
            </a:extLst>
          </p:cNvPr>
          <p:cNvCxnSpPr>
            <a:cxnSpLocks/>
          </p:cNvCxnSpPr>
          <p:nvPr/>
        </p:nvCxnSpPr>
        <p:spPr>
          <a:xfrm>
            <a:off x="3591292" y="6080684"/>
            <a:ext cx="11871" cy="328076"/>
          </a:xfrm>
          <a:prstGeom prst="line">
            <a:avLst/>
          </a:prstGeom>
          <a:ln w="57150" cap="rnd">
            <a:solidFill>
              <a:srgbClr val="66CC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D993E5B-874F-E31E-48E3-EAF2BE463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29" y="6346414"/>
            <a:ext cx="872836" cy="375362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331820E3-52C1-57DB-2E30-D362EA1A1369}"/>
              </a:ext>
            </a:extLst>
          </p:cNvPr>
          <p:cNvSpPr/>
          <p:nvPr/>
        </p:nvSpPr>
        <p:spPr>
          <a:xfrm>
            <a:off x="3396917" y="3429000"/>
            <a:ext cx="281465" cy="281465"/>
          </a:xfrm>
          <a:prstGeom prst="ellipse">
            <a:avLst/>
          </a:prstGeom>
          <a:solidFill>
            <a:srgbClr val="83D6FF"/>
          </a:solidFill>
          <a:ln>
            <a:solidFill>
              <a:srgbClr val="83D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AB3BA9E-994C-CDC4-819D-7BF232AE41B8}"/>
              </a:ext>
            </a:extLst>
          </p:cNvPr>
          <p:cNvCxnSpPr>
            <a:stCxn id="14" idx="0"/>
          </p:cNvCxnSpPr>
          <p:nvPr/>
        </p:nvCxnSpPr>
        <p:spPr>
          <a:xfrm flipV="1">
            <a:off x="3537650" y="2751113"/>
            <a:ext cx="33494" cy="677887"/>
          </a:xfrm>
          <a:prstGeom prst="line">
            <a:avLst/>
          </a:prstGeom>
          <a:ln w="57150" cap="rnd">
            <a:solidFill>
              <a:srgbClr val="83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54ED76-6FF0-6DC6-009F-0620AB45F0F3}"/>
              </a:ext>
            </a:extLst>
          </p:cNvPr>
          <p:cNvCxnSpPr>
            <a:cxnSpLocks/>
          </p:cNvCxnSpPr>
          <p:nvPr/>
        </p:nvCxnSpPr>
        <p:spPr>
          <a:xfrm flipV="1">
            <a:off x="3690050" y="3574437"/>
            <a:ext cx="898536" cy="6963"/>
          </a:xfrm>
          <a:prstGeom prst="line">
            <a:avLst/>
          </a:prstGeom>
          <a:ln w="57150" cap="rnd">
            <a:solidFill>
              <a:srgbClr val="83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BFA36C-3872-3C08-7862-3ECB86F49179}"/>
              </a:ext>
            </a:extLst>
          </p:cNvPr>
          <p:cNvCxnSpPr>
            <a:cxnSpLocks/>
          </p:cNvCxnSpPr>
          <p:nvPr/>
        </p:nvCxnSpPr>
        <p:spPr>
          <a:xfrm flipH="1" flipV="1">
            <a:off x="3578432" y="3659536"/>
            <a:ext cx="687476" cy="780322"/>
          </a:xfrm>
          <a:prstGeom prst="line">
            <a:avLst/>
          </a:prstGeom>
          <a:ln w="57150" cap="rnd">
            <a:solidFill>
              <a:srgbClr val="83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C951D0C-315F-44BD-36A0-D70C64E2D9E3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2639355" y="3623452"/>
            <a:ext cx="897366" cy="964452"/>
          </a:xfrm>
          <a:prstGeom prst="line">
            <a:avLst/>
          </a:prstGeom>
          <a:ln w="57150" cap="rnd">
            <a:solidFill>
              <a:srgbClr val="83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799B41F-C89F-A68E-AD72-DC905E170313}"/>
              </a:ext>
            </a:extLst>
          </p:cNvPr>
          <p:cNvCxnSpPr>
            <a:cxnSpLocks/>
            <a:stCxn id="14" idx="2"/>
          </p:cNvCxnSpPr>
          <p:nvPr/>
        </p:nvCxnSpPr>
        <p:spPr>
          <a:xfrm flipH="1" flipV="1">
            <a:off x="2528841" y="3448095"/>
            <a:ext cx="868076" cy="121638"/>
          </a:xfrm>
          <a:prstGeom prst="line">
            <a:avLst/>
          </a:prstGeom>
          <a:ln w="57150" cap="rnd">
            <a:solidFill>
              <a:srgbClr val="83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810019"/>
      </p:ext>
    </p:extLst>
  </p:cSld>
  <p:clrMapOvr>
    <a:masterClrMapping/>
  </p:clrMapOvr>
</p:sld>
</file>

<file path=ppt/theme/theme1.xml><?xml version="1.0" encoding="utf-8"?>
<a:theme xmlns:a="http://schemas.openxmlformats.org/drawingml/2006/main" name="Main-Fra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333333"/>
      </a:dk2>
      <a:lt2>
        <a:srgbClr val="E6E6E6"/>
      </a:lt2>
      <a:accent1>
        <a:srgbClr val="00C0F3"/>
      </a:accent1>
      <a:accent2>
        <a:srgbClr val="FC4C7E"/>
      </a:accent2>
      <a:accent3>
        <a:srgbClr val="00D198"/>
      </a:accent3>
      <a:accent4>
        <a:srgbClr val="FBB03B"/>
      </a:accent4>
      <a:accent5>
        <a:srgbClr val="00607A"/>
      </a:accent5>
      <a:accent6>
        <a:srgbClr val="99E6FA"/>
      </a:accent6>
      <a:hlink>
        <a:srgbClr val="0563C1"/>
      </a:hlink>
      <a:folHlink>
        <a:srgbClr val="954F72"/>
      </a:folHlink>
    </a:clrScheme>
    <a:fontScheme name="open sans">
      <a:majorFont>
        <a:latin typeface="Open Sans"/>
        <a:ea typeface=""/>
        <a:cs typeface="Open Sans Hebrew"/>
      </a:majorFont>
      <a:minorFont>
        <a:latin typeface="Open Sans"/>
        <a:ea typeface=""/>
        <a:cs typeface="Open Sans Hebr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18954</TotalTime>
  <Words>199</Words>
  <Application>Microsoft Office PowerPoint</Application>
  <PresentationFormat>Widescreen</PresentationFormat>
  <Paragraphs>80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 Light</vt:lpstr>
      <vt:lpstr>Calibri</vt:lpstr>
      <vt:lpstr>Arial</vt:lpstr>
      <vt:lpstr>Open Sans</vt:lpstr>
      <vt:lpstr>Main-Frame</vt:lpstr>
      <vt:lpstr>1_Office Theme</vt:lpstr>
      <vt:lpstr>דוגמאות לתכנון קורס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Maya Ankaoua</cp:lastModifiedBy>
  <cp:revision>510</cp:revision>
  <cp:lastPrinted>2023-07-30T07:48:59Z</cp:lastPrinted>
  <dcterms:created xsi:type="dcterms:W3CDTF">2022-05-23T09:03:09Z</dcterms:created>
  <dcterms:modified xsi:type="dcterms:W3CDTF">2023-12-06T09:22:27Z</dcterms:modified>
</cp:coreProperties>
</file>