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1199" r:id="rId5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פת שיעור / מהלך שיעור" id="{93F79902-D807-407D-ADAA-17DC58298F83}">
          <p14:sldIdLst>
            <p14:sldId id="11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F3"/>
    <a:srgbClr val="A02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 Harel" userId="098ceeb6-40af-4e43-a9ba-93f87c50f5c4" providerId="ADAL" clId="{588E7D78-EC3F-4230-A1B5-7B8C005D8497}"/>
    <pc:docChg chg="delSld modSection">
      <pc:chgData name="Dana Harel" userId="098ceeb6-40af-4e43-a9ba-93f87c50f5c4" providerId="ADAL" clId="{588E7D78-EC3F-4230-A1B5-7B8C005D8497}" dt="2025-03-31T08:29:20.225" v="2" actId="47"/>
      <pc:docMkLst>
        <pc:docMk/>
      </pc:docMkLst>
      <pc:sldChg chg="del">
        <pc:chgData name="Dana Harel" userId="098ceeb6-40af-4e43-a9ba-93f87c50f5c4" providerId="ADAL" clId="{588E7D78-EC3F-4230-A1B5-7B8C005D8497}" dt="2025-03-31T08:29:19.425" v="1" actId="47"/>
        <pc:sldMkLst>
          <pc:docMk/>
          <pc:sldMk cId="2851729868" sldId="286"/>
        </pc:sldMkLst>
      </pc:sldChg>
      <pc:sldChg chg="del">
        <pc:chgData name="Dana Harel" userId="098ceeb6-40af-4e43-a9ba-93f87c50f5c4" providerId="ADAL" clId="{588E7D78-EC3F-4230-A1B5-7B8C005D8497}" dt="2025-03-31T08:29:20.225" v="2" actId="47"/>
        <pc:sldMkLst>
          <pc:docMk/>
          <pc:sldMk cId="1281443789" sldId="1187"/>
        </pc:sldMkLst>
      </pc:sldChg>
      <pc:sldChg chg="del">
        <pc:chgData name="Dana Harel" userId="098ceeb6-40af-4e43-a9ba-93f87c50f5c4" providerId="ADAL" clId="{588E7D78-EC3F-4230-A1B5-7B8C005D8497}" dt="2025-03-31T08:29:18.705" v="0" actId="47"/>
        <pc:sldMkLst>
          <pc:docMk/>
          <pc:sldMk cId="2942227511" sldId="11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07B16-751B-433D-997E-33F2C57AB11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9F48C-7929-4F27-B59F-B073C62FFE6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4635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3BE706-BA65-DFA1-E81C-811334D8A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D86EE6-FFF3-4B0D-FE1F-8B22629CF7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83B8BD-13DC-B66F-D30F-1BAC0CCDD9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768F9-1E72-E730-BD97-51EEC10516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517D1-5828-4D04-9709-DF350A534215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645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C2DD-0175-1AC9-4C10-20684DAA0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042995-C8A2-FE23-F095-C902F4544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DFDA0-9949-BE51-BB12-93E2CB42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EC074-C6BE-5712-4855-112EA148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27CE5-2578-416D-D22F-B49042D3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122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09AA5-CD47-C473-A0FB-D0F5FEC8F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645714-E6AF-8CF0-BEBA-E5CC4432C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7427C-53E6-FB3B-BA42-31B2D249E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3973-D089-207F-9197-E4B2AD03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C5BE0-F8CE-D74C-9F51-025B3BE8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7163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FF1D5F-8E6E-E119-ED93-016C16D53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A9DC7A-DDDD-9A6F-EC07-4176523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A92E9-A4D8-FF5F-D7C4-E7CF128C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E2AE1-29B4-A80C-021F-754BD808D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45804-1E99-E031-5E2A-CB51E66CD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211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5B482-6B28-2AFC-ABC4-71C7F0D3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E6FA0-CBFC-B3CF-1949-369076632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4D5D1-8F79-3BF8-BD45-9FC019E7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C3E6C-E715-0AF5-DE69-C7AAA6F7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4B6C-9962-EDA4-F1B7-F09F2A44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1062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E4B47-F497-B7C0-3D27-2F757A05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ABE14-99EF-16F3-6508-54F12E1D3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71DDF-9EC5-69A4-2A76-FF9151F0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3792E-544C-EDFF-01A7-EE68223B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17453-F3D5-CD09-5FBB-1A7F97E9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7210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B0680-9943-A090-D952-5347B91F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04D17-472C-3409-E5EA-95AE159FE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C8B88-77B3-8AB2-6CDB-0487781E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555ED-F089-D6F6-3831-A53CB7F1B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060B2-E135-92F6-3C79-372B74C1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2108-186D-F7B1-1EA4-760B28ED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6292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F95DB-33F2-312A-32D0-BD0BFBBD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99422-3667-8545-062C-D7D32B22E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81B95-382C-39E7-6FAB-E9503B172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1852D3-DC0E-D5A8-DB0E-CDFFA93CC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444223-BB81-C355-1A2A-16BEA0DD6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17DBB6-7080-F99D-E8C9-35DB7A7BA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815EFE-5759-9D7A-2D4F-2C591EFA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DE7B4-A40F-2518-947B-5710A185F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8102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FDEF-E2F9-AD76-7379-C0C6D56E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289E91-EE7A-E719-3435-496501AF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F2586-D3A6-4BBB-6B56-A7FDBC31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C7F5F-1319-FD0A-CDB9-8CEDAAFD1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9297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90DB3A-91D8-AA9D-00CA-F10A5B41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6AA759-7DCF-3AD4-E166-112DC7A6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395FF-37DF-D211-812A-43A7AC39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4855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62DEF-02C7-579C-0284-0E82AFDF8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6078-8E86-D458-52B5-9C99D779C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D1526-8F6D-25C3-DA23-0186B7814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9988D-3DEC-0505-EFAF-95C70FEE4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4FF8F-E569-16B2-AFCE-EBD1C72F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652D9-2529-B286-2C3C-EE167CAF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4789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C3EB-73A2-D35B-7EFB-D83B65E1B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B8D568-1E0E-289D-21F5-B19C1DE42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3F9F5-6662-12D6-D180-7239109BB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D98C8-1D7C-10AD-B52C-0DCFBFD6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47A23-7D61-DF57-E932-EB976BED4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33DCC-07DF-747E-8A0F-6ED53339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336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A30DF0-4A44-C60F-DDE8-6A4CF7C6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5CD98-244C-A575-1899-614FC9649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3FABF-9347-B3BB-0DF6-6D144F600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403FC8-D563-4B00-83A4-73333102B370}" type="datetimeFigureOut">
              <a:rPr lang="en-IL" smtClean="0"/>
              <a:t>31/03/2025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A858B-AD67-BB8A-B11E-59791E6ED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7C430-A0EF-676D-9439-841DF426E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E225A8-70AB-4551-B197-7CED4E0BF8D4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4338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5F37A-CF59-4ADB-9401-61183C680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CAD2006F-ABA8-648C-F7FC-A11FFE138960}"/>
              </a:ext>
            </a:extLst>
          </p:cNvPr>
          <p:cNvSpPr/>
          <p:nvPr/>
        </p:nvSpPr>
        <p:spPr>
          <a:xfrm>
            <a:off x="4251721" y="2510563"/>
            <a:ext cx="1527463" cy="1527463"/>
          </a:xfrm>
          <a:prstGeom prst="ellipse">
            <a:avLst/>
          </a:prstGeom>
          <a:solidFill>
            <a:srgbClr val="00C0F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E764675-4BA6-E0ED-EE1F-9DF09BF08472}"/>
              </a:ext>
            </a:extLst>
          </p:cNvPr>
          <p:cNvSpPr/>
          <p:nvPr/>
        </p:nvSpPr>
        <p:spPr>
          <a:xfrm>
            <a:off x="7015558" y="2510563"/>
            <a:ext cx="1527463" cy="15274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35C4A69-B10E-4D1E-93E1-D4E6E1247F5A}"/>
              </a:ext>
            </a:extLst>
          </p:cNvPr>
          <p:cNvSpPr/>
          <p:nvPr/>
        </p:nvSpPr>
        <p:spPr>
          <a:xfrm>
            <a:off x="9779395" y="2510563"/>
            <a:ext cx="1527463" cy="1527463"/>
          </a:xfrm>
          <a:prstGeom prst="ellipse">
            <a:avLst/>
          </a:prstGeom>
          <a:solidFill>
            <a:srgbClr val="00C0F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81D6B8A-844D-8B30-B8F3-EA31DAC8FF8F}"/>
              </a:ext>
            </a:extLst>
          </p:cNvPr>
          <p:cNvSpPr/>
          <p:nvPr/>
        </p:nvSpPr>
        <p:spPr>
          <a:xfrm>
            <a:off x="1487884" y="2510563"/>
            <a:ext cx="1527463" cy="1527463"/>
          </a:xfrm>
          <a:prstGeom prst="ellipse">
            <a:avLst/>
          </a:prstGeom>
          <a:solidFill>
            <a:srgbClr val="00C0F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bg1"/>
              </a:solidFill>
            </a:endParaRPr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8BFC4A37-66CB-599A-DB9A-5CBF6BD18D92}"/>
              </a:ext>
            </a:extLst>
          </p:cNvPr>
          <p:cNvSpPr/>
          <p:nvPr/>
        </p:nvSpPr>
        <p:spPr>
          <a:xfrm>
            <a:off x="8950531" y="4442133"/>
            <a:ext cx="2152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00C0F3"/>
              </a:buClr>
              <a:buSzPct val="120000"/>
            </a:pPr>
            <a:r>
              <a:rPr lang="he-IL" sz="200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הנושא:</a:t>
            </a:r>
            <a:endParaRPr lang="en-US" sz="2000">
              <a:latin typeface="Calibri" panose="020F0502020204030204" pitchFamily="34" charset="0"/>
              <a:ea typeface="PT Sans" panose="020B0503020203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CF77F8-509B-EAEB-8447-7F030F9DD765}"/>
              </a:ext>
            </a:extLst>
          </p:cNvPr>
          <p:cNvSpPr txBox="1"/>
          <p:nvPr/>
        </p:nvSpPr>
        <p:spPr>
          <a:xfrm>
            <a:off x="10042797" y="3074239"/>
            <a:ext cx="10006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חלק 1</a:t>
            </a:r>
          </a:p>
        </p:txBody>
      </p:sp>
      <p:pic>
        <p:nvPicPr>
          <p:cNvPr id="15" name="Picture 14" descr="Shape, arrow&#10;&#10;Description automatically generated">
            <a:extLst>
              <a:ext uri="{FF2B5EF4-FFF2-40B4-BE49-F238E27FC236}">
                <a16:creationId xmlns:a16="http://schemas.microsoft.com/office/drawing/2014/main" id="{2C72E5B8-925C-C225-F877-BC96B70C6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2" y="3044605"/>
            <a:ext cx="614493" cy="459378"/>
          </a:xfrm>
          <a:prstGeom prst="rect">
            <a:avLst/>
          </a:prstGeom>
        </p:spPr>
      </p:pic>
      <p:pic>
        <p:nvPicPr>
          <p:cNvPr id="16" name="Picture 15" descr="Shape, arrow&#10;&#10;Description automatically generated">
            <a:extLst>
              <a:ext uri="{FF2B5EF4-FFF2-40B4-BE49-F238E27FC236}">
                <a16:creationId xmlns:a16="http://schemas.microsoft.com/office/drawing/2014/main" id="{D9C93F8E-3859-05ED-7F63-D81488035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026" y="3044605"/>
            <a:ext cx="614493" cy="459378"/>
          </a:xfrm>
          <a:prstGeom prst="rect">
            <a:avLst/>
          </a:prstGeom>
        </p:spPr>
      </p:pic>
      <p:pic>
        <p:nvPicPr>
          <p:cNvPr id="17" name="Picture 16" descr="Shape, arrow&#10;&#10;Description automatically generated">
            <a:extLst>
              <a:ext uri="{FF2B5EF4-FFF2-40B4-BE49-F238E27FC236}">
                <a16:creationId xmlns:a16="http://schemas.microsoft.com/office/drawing/2014/main" id="{ADBBCC4F-482E-59D4-514C-6E6E3FAD0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229" y="3044605"/>
            <a:ext cx="614493" cy="45937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2044C1-10B1-3A7B-A298-69B0842AF8F8}"/>
              </a:ext>
            </a:extLst>
          </p:cNvPr>
          <p:cNvSpPr txBox="1"/>
          <p:nvPr/>
        </p:nvSpPr>
        <p:spPr>
          <a:xfrm>
            <a:off x="7225201" y="3074239"/>
            <a:ext cx="110817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אנחנו פה</a:t>
            </a: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74087826-7EF5-CB6C-C837-F6DAE07B69B1}"/>
              </a:ext>
            </a:extLst>
          </p:cNvPr>
          <p:cNvSpPr txBox="1">
            <a:spLocks/>
          </p:cNvSpPr>
          <p:nvPr/>
        </p:nvSpPr>
        <p:spPr>
          <a:xfrm>
            <a:off x="838200" y="499637"/>
            <a:ext cx="10515600" cy="943035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6000">
                <a:latin typeface="Calibri" panose="020F0502020204030204" pitchFamily="34" charset="0"/>
                <a:cs typeface="Calibri" panose="020F0502020204030204" pitchFamily="34" charset="0"/>
              </a:rPr>
              <a:t>שקף מעבר</a:t>
            </a:r>
          </a:p>
        </p:txBody>
      </p:sp>
      <p:sp>
        <p:nvSpPr>
          <p:cNvPr id="23" name="Rectangle 41">
            <a:extLst>
              <a:ext uri="{FF2B5EF4-FFF2-40B4-BE49-F238E27FC236}">
                <a16:creationId xmlns:a16="http://schemas.microsoft.com/office/drawing/2014/main" id="{3C1B3640-87F1-E1DB-6547-0DC3785DE8BE}"/>
              </a:ext>
            </a:extLst>
          </p:cNvPr>
          <p:cNvSpPr/>
          <p:nvPr/>
        </p:nvSpPr>
        <p:spPr>
          <a:xfrm>
            <a:off x="6498577" y="4442133"/>
            <a:ext cx="2021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00C0F3"/>
              </a:buClr>
              <a:buSzPct val="120000"/>
            </a:pPr>
            <a:r>
              <a:rPr lang="he-IL" sz="200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הנושא:</a:t>
            </a:r>
            <a:endParaRPr lang="en-US" sz="2000">
              <a:latin typeface="Calibri" panose="020F0502020204030204" pitchFamily="34" charset="0"/>
              <a:ea typeface="PT Sans" panose="020B050302020302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1">
            <a:extLst>
              <a:ext uri="{FF2B5EF4-FFF2-40B4-BE49-F238E27FC236}">
                <a16:creationId xmlns:a16="http://schemas.microsoft.com/office/drawing/2014/main" id="{1ACEE373-F46A-1132-ADA3-824A60742479}"/>
              </a:ext>
            </a:extLst>
          </p:cNvPr>
          <p:cNvSpPr/>
          <p:nvPr/>
        </p:nvSpPr>
        <p:spPr>
          <a:xfrm>
            <a:off x="3671063" y="4442133"/>
            <a:ext cx="2397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00C0F3"/>
              </a:buClr>
              <a:buSzPct val="120000"/>
            </a:pPr>
            <a:r>
              <a:rPr lang="he-IL" sz="200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הנושא:</a:t>
            </a:r>
            <a:endParaRPr lang="en-US" sz="2000">
              <a:latin typeface="Calibri" panose="020F0502020204030204" pitchFamily="34" charset="0"/>
              <a:ea typeface="PT Sans" panose="020B050302020302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1">
            <a:extLst>
              <a:ext uri="{FF2B5EF4-FFF2-40B4-BE49-F238E27FC236}">
                <a16:creationId xmlns:a16="http://schemas.microsoft.com/office/drawing/2014/main" id="{FA679070-9815-B26E-EC95-F1710A117D6D}"/>
              </a:ext>
            </a:extLst>
          </p:cNvPr>
          <p:cNvSpPr/>
          <p:nvPr/>
        </p:nvSpPr>
        <p:spPr>
          <a:xfrm>
            <a:off x="1089023" y="4442133"/>
            <a:ext cx="21515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Clr>
                <a:srgbClr val="00C0F3"/>
              </a:buClr>
              <a:buSzPct val="120000"/>
            </a:pPr>
            <a:r>
              <a:rPr lang="he-IL" sz="200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הנושא:</a:t>
            </a:r>
            <a:endParaRPr lang="en-US" sz="2000">
              <a:latin typeface="Calibri" panose="020F0502020204030204" pitchFamily="34" charset="0"/>
              <a:ea typeface="PT Sans" panose="020B050302020302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2F803-48B2-2739-55FD-04ECF6AF491A}"/>
              </a:ext>
            </a:extLst>
          </p:cNvPr>
          <p:cNvSpPr txBox="1"/>
          <p:nvPr/>
        </p:nvSpPr>
        <p:spPr>
          <a:xfrm>
            <a:off x="4246124" y="3074239"/>
            <a:ext cx="14815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חלק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23E4F78-EF78-5A6D-F61A-88D79C356E51}"/>
              </a:ext>
            </a:extLst>
          </p:cNvPr>
          <p:cNvSpPr txBox="1"/>
          <p:nvPr/>
        </p:nvSpPr>
        <p:spPr>
          <a:xfrm>
            <a:off x="1623250" y="3074239"/>
            <a:ext cx="125673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חלק 4</a:t>
            </a:r>
          </a:p>
        </p:txBody>
      </p:sp>
    </p:spTree>
    <p:extLst>
      <p:ext uri="{BB962C8B-B14F-4D97-AF65-F5344CB8AC3E}">
        <p14:creationId xmlns:p14="http://schemas.microsoft.com/office/powerpoint/2010/main" val="147121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Dana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fd366f-a4fc-4523-9013-5628b0679649">
      <Terms xmlns="http://schemas.microsoft.com/office/infopath/2007/PartnerControls"/>
    </lcf76f155ced4ddcb4097134ff3c332f>
    <TaxCatchAll xmlns="a43b5aa4-5b75-45b8-8e56-2076167cc2e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E94D95494FDA1C469820D5985C88C313" ma:contentTypeVersion="15" ma:contentTypeDescription="צור מסמך חדש." ma:contentTypeScope="" ma:versionID="256918a3a68e2c8375ab41c5385478c8">
  <xsd:schema xmlns:xsd="http://www.w3.org/2001/XMLSchema" xmlns:xs="http://www.w3.org/2001/XMLSchema" xmlns:p="http://schemas.microsoft.com/office/2006/metadata/properties" xmlns:ns2="9ffd366f-a4fc-4523-9013-5628b0679649" xmlns:ns3="a43b5aa4-5b75-45b8-8e56-2076167cc2e5" targetNamespace="http://schemas.microsoft.com/office/2006/metadata/properties" ma:root="true" ma:fieldsID="10570cf6038e5d07e9452fe1b530ca4f" ns2:_="" ns3:_="">
    <xsd:import namespace="9ffd366f-a4fc-4523-9013-5628b0679649"/>
    <xsd:import namespace="a43b5aa4-5b75-45b8-8e56-2076167cc2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d366f-a4fc-4523-9013-5628b06796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תגיות תמונה" ma:readOnly="false" ma:fieldId="{5cf76f15-5ced-4ddc-b409-7134ff3c332f}" ma:taxonomyMulti="true" ma:sspId="5e18d92b-7af2-4f43-813e-7321dff08a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b5aa4-5b75-45b8-8e56-2076167cc2e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1bab65e-3df7-4678-bde9-d1466e9130cf}" ma:internalName="TaxCatchAll" ma:showField="CatchAllData" ma:web="a43b5aa4-5b75-45b8-8e56-2076167cc2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BF4FC2-F6CF-489B-B86B-70F8644F6136}">
  <ds:schemaRefs>
    <ds:schemaRef ds:uri="9ffd366f-a4fc-4523-9013-5628b0679649"/>
    <ds:schemaRef ds:uri="a43b5aa4-5b75-45b8-8e56-2076167cc2e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F598217-55D2-4441-86A2-F81760E548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232D2C-4737-4EF8-8B04-992392D8C48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Dana Harel</dc:creator>
  <cp:lastModifiedBy>Sharon Agai</cp:lastModifiedBy>
  <cp:revision>2</cp:revision>
  <dcterms:created xsi:type="dcterms:W3CDTF">2025-03-03T12:21:49Z</dcterms:created>
  <dcterms:modified xsi:type="dcterms:W3CDTF">2025-03-31T08:37:31Z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0x010100E94D95494FDA1C469820D5985C88C313</vt:lpwstr>
  </property>
  <property fmtid="{D5CDD505-2E9C-101B-9397-08002B2CF9AE}" pid="3" name="MediaServiceImageTags">
    <vt:lpwstr/>
  </property>
</Properties>
</file>