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C03E0-05AF-4B02-A4D1-E073D67FE134}" v="110" dt="2023-12-12T10:20:20.208"/>
    <p1510:client id="{4C73CF0C-7CAE-2994-CE08-EFE089C7AD0D}" v="229" dt="2023-12-18T10:43:09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t Kredi" userId="S::anatkredi@tauex.tau.ac.il::36c7bc3d-c7a2-45d4-af23-30b0c856e156" providerId="AD" clId="Web-{4B25EF0A-4D83-E1DF-1A88-4D345462D857}"/>
    <pc:docChg chg="modSld">
      <pc:chgData name="Anat Kredi" userId="S::anatkredi@tauex.tau.ac.il::36c7bc3d-c7a2-45d4-af23-30b0c856e156" providerId="AD" clId="Web-{4B25EF0A-4D83-E1DF-1A88-4D345462D857}" dt="2023-11-16T11:10:28.663" v="36" actId="1076"/>
      <pc:docMkLst>
        <pc:docMk/>
      </pc:docMkLst>
      <pc:sldChg chg="addSp modSp">
        <pc:chgData name="Anat Kredi" userId="S::anatkredi@tauex.tau.ac.il::36c7bc3d-c7a2-45d4-af23-30b0c856e156" providerId="AD" clId="Web-{4B25EF0A-4D83-E1DF-1A88-4D345462D857}" dt="2023-11-16T11:10:28.663" v="36" actId="1076"/>
        <pc:sldMkLst>
          <pc:docMk/>
          <pc:sldMk cId="3313967470" sldId="257"/>
        </pc:sldMkLst>
        <pc:spChg chg="add mod">
          <ac:chgData name="Anat Kredi" userId="S::anatkredi@tauex.tau.ac.il::36c7bc3d-c7a2-45d4-af23-30b0c856e156" providerId="AD" clId="Web-{4B25EF0A-4D83-E1DF-1A88-4D345462D857}" dt="2023-11-16T11:08:46.972" v="22" actId="20577"/>
          <ac:spMkLst>
            <pc:docMk/>
            <pc:sldMk cId="3313967470" sldId="257"/>
            <ac:spMk id="3" creationId="{DA250728-7D49-E235-EAFE-D20E7A32119C}"/>
          </ac:spMkLst>
        </pc:spChg>
        <pc:picChg chg="add mod modCrop">
          <ac:chgData name="Anat Kredi" userId="S::anatkredi@tauex.tau.ac.il::36c7bc3d-c7a2-45d4-af23-30b0c856e156" providerId="AD" clId="Web-{4B25EF0A-4D83-E1DF-1A88-4D345462D857}" dt="2023-11-16T11:10:28.663" v="36" actId="1076"/>
          <ac:picMkLst>
            <pc:docMk/>
            <pc:sldMk cId="3313967470" sldId="257"/>
            <ac:picMk id="2" creationId="{5CD34ADE-01C3-C31F-14FA-89FAEF298393}"/>
          </ac:picMkLst>
        </pc:picChg>
      </pc:sldChg>
    </pc:docChg>
  </pc:docChgLst>
  <pc:docChgLst>
    <pc:chgData name="Sharon Agai" userId="S::sharonagai@tauex.tau.ac.il::a8096a66-1b56-4deb-8c1b-b2ae1da381ce" providerId="AD" clId="Web-{194D3ED0-B0BB-2268-5893-627E82275610}"/>
    <pc:docChg chg="addSld delSld modSld">
      <pc:chgData name="Sharon Agai" userId="S::sharonagai@tauex.tau.ac.il::a8096a66-1b56-4deb-8c1b-b2ae1da381ce" providerId="AD" clId="Web-{194D3ED0-B0BB-2268-5893-627E82275610}" dt="2023-11-16T12:29:27.426" v="87"/>
      <pc:docMkLst>
        <pc:docMk/>
      </pc:docMkLst>
      <pc:sldChg chg="addSp delSp modSp">
        <pc:chgData name="Sharon Agai" userId="S::sharonagai@tauex.tau.ac.il::a8096a66-1b56-4deb-8c1b-b2ae1da381ce" providerId="AD" clId="Web-{194D3ED0-B0BB-2268-5893-627E82275610}" dt="2023-11-16T12:29:17.551" v="86" actId="14100"/>
        <pc:sldMkLst>
          <pc:docMk/>
          <pc:sldMk cId="3313967470" sldId="257"/>
        </pc:sldMkLst>
        <pc:spChg chg="mod">
          <ac:chgData name="Sharon Agai" userId="S::sharonagai@tauex.tau.ac.il::a8096a66-1b56-4deb-8c1b-b2ae1da381ce" providerId="AD" clId="Web-{194D3ED0-B0BB-2268-5893-627E82275610}" dt="2023-11-16T12:24:37.790" v="43" actId="1076"/>
          <ac:spMkLst>
            <pc:docMk/>
            <pc:sldMk cId="3313967470" sldId="257"/>
            <ac:spMk id="3" creationId="{DA250728-7D49-E235-EAFE-D20E7A32119C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18:27.056" v="6" actId="1076"/>
          <ac:spMkLst>
            <pc:docMk/>
            <pc:sldMk cId="3313967470" sldId="257"/>
            <ac:spMk id="8" creationId="{F1F9751C-0EFA-510C-B135-089A45C243CD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23:56.976" v="35" actId="1076"/>
          <ac:spMkLst>
            <pc:docMk/>
            <pc:sldMk cId="3313967470" sldId="257"/>
            <ac:spMk id="9" creationId="{F9B7107A-53DC-857C-D5B5-8DE0E7D24C62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25:45.089" v="66" actId="20577"/>
          <ac:spMkLst>
            <pc:docMk/>
            <pc:sldMk cId="3313967470" sldId="257"/>
            <ac:spMk id="13" creationId="{A59D4BE3-59B6-926C-36C4-E46C189F06D7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17:59.993" v="0" actId="1076"/>
          <ac:spMkLst>
            <pc:docMk/>
            <pc:sldMk cId="3313967470" sldId="257"/>
            <ac:spMk id="21" creationId="{5FEB6FCA-D233-A9DA-EA80-F06AD1F1F6BA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23:50.741" v="32" actId="1076"/>
          <ac:spMkLst>
            <pc:docMk/>
            <pc:sldMk cId="3313967470" sldId="257"/>
            <ac:spMk id="33" creationId="{C1305389-E15C-AEC9-C1CA-9AB77871D963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18:27.228" v="9" actId="1076"/>
          <ac:spMkLst>
            <pc:docMk/>
            <pc:sldMk cId="3313967470" sldId="257"/>
            <ac:spMk id="34" creationId="{360869D4-FA3A-A8BE-F2C5-C53F34AF4179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23:50.804" v="33" actId="1076"/>
          <ac:spMkLst>
            <pc:docMk/>
            <pc:sldMk cId="3313967470" sldId="257"/>
            <ac:spMk id="35" creationId="{222A8BAD-8876-53AA-C754-CBB9CF7DF540}"/>
          </ac:spMkLst>
        </pc:spChg>
        <pc:spChg chg="mod">
          <ac:chgData name="Sharon Agai" userId="S::sharonagai@tauex.tau.ac.il::a8096a66-1b56-4deb-8c1b-b2ae1da381ce" providerId="AD" clId="Web-{194D3ED0-B0BB-2268-5893-627E82275610}" dt="2023-11-16T12:23:50.866" v="34" actId="1076"/>
          <ac:spMkLst>
            <pc:docMk/>
            <pc:sldMk cId="3313967470" sldId="257"/>
            <ac:spMk id="36" creationId="{D6722DFD-E7E6-8BB1-C875-A23C28E25197}"/>
          </ac:spMkLst>
        </pc:spChg>
        <pc:picChg chg="add mod ord">
          <ac:chgData name="Sharon Agai" userId="S::sharonagai@tauex.tau.ac.il::a8096a66-1b56-4deb-8c1b-b2ae1da381ce" providerId="AD" clId="Web-{194D3ED0-B0BB-2268-5893-627E82275610}" dt="2023-11-16T12:29:17.551" v="86" actId="14100"/>
          <ac:picMkLst>
            <pc:docMk/>
            <pc:sldMk cId="3313967470" sldId="257"/>
            <ac:picMk id="2" creationId="{3F0D2D6A-C9BE-396A-6E3F-45B3EC97999C}"/>
          </ac:picMkLst>
        </pc:picChg>
        <pc:picChg chg="del mod">
          <ac:chgData name="Sharon Agai" userId="S::sharonagai@tauex.tau.ac.il::a8096a66-1b56-4deb-8c1b-b2ae1da381ce" providerId="AD" clId="Web-{194D3ED0-B0BB-2268-5893-627E82275610}" dt="2023-11-16T12:28:32.065" v="79"/>
          <ac:picMkLst>
            <pc:docMk/>
            <pc:sldMk cId="3313967470" sldId="257"/>
            <ac:picMk id="6" creationId="{0E9F3B85-670F-8F97-92C0-B11614573650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23:46.194" v="22" actId="1076"/>
          <ac:picMkLst>
            <pc:docMk/>
            <pc:sldMk cId="3313967470" sldId="257"/>
            <ac:picMk id="7" creationId="{C2C67150-7E33-A97A-ECC9-25CC23656D37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25:17.729" v="52" actId="1076"/>
          <ac:picMkLst>
            <pc:docMk/>
            <pc:sldMk cId="3313967470" sldId="257"/>
            <ac:picMk id="12" creationId="{DFBDE29D-D3A1-D385-383C-5457BD6B5BAE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24:09.679" v="37" actId="1076"/>
          <ac:picMkLst>
            <pc:docMk/>
            <pc:sldMk cId="3313967470" sldId="257"/>
            <ac:picMk id="14" creationId="{953ABCDD-93A4-32FC-C6FD-747FF26DCF13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18:27.103" v="7" actId="1076"/>
          <ac:picMkLst>
            <pc:docMk/>
            <pc:sldMk cId="3313967470" sldId="257"/>
            <ac:picMk id="23" creationId="{432AC847-D99E-9A5E-7C68-5CEEC434BF69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25:41.667" v="64" actId="1076"/>
          <ac:picMkLst>
            <pc:docMk/>
            <pc:sldMk cId="3313967470" sldId="257"/>
            <ac:picMk id="24" creationId="{C171707C-306E-DD7A-BC82-0C020D9264F6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18:27.166" v="8" actId="1076"/>
          <ac:picMkLst>
            <pc:docMk/>
            <pc:sldMk cId="3313967470" sldId="257"/>
            <ac:picMk id="25" creationId="{C1995334-825A-29FF-F0C5-B25A7830C1BE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23:50.569" v="29" actId="1076"/>
          <ac:picMkLst>
            <pc:docMk/>
            <pc:sldMk cId="3313967470" sldId="257"/>
            <ac:picMk id="27" creationId="{97DAF303-4811-F7D2-48AF-B83DB94EBD82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23:50.632" v="30" actId="1076"/>
          <ac:picMkLst>
            <pc:docMk/>
            <pc:sldMk cId="3313967470" sldId="257"/>
            <ac:picMk id="28" creationId="{9C1068EC-8C56-7014-6FF5-2EFAF3050A9F}"/>
          </ac:picMkLst>
        </pc:picChg>
        <pc:picChg chg="mod">
          <ac:chgData name="Sharon Agai" userId="S::sharonagai@tauex.tau.ac.il::a8096a66-1b56-4deb-8c1b-b2ae1da381ce" providerId="AD" clId="Web-{194D3ED0-B0BB-2268-5893-627E82275610}" dt="2023-11-16T12:23:50.694" v="31" actId="1076"/>
          <ac:picMkLst>
            <pc:docMk/>
            <pc:sldMk cId="3313967470" sldId="257"/>
            <ac:picMk id="32" creationId="{BEEAF759-8C8E-85FF-49F6-92D0E0F1AA2D}"/>
          </ac:picMkLst>
        </pc:picChg>
      </pc:sldChg>
      <pc:sldChg chg="addSp delSp modSp new del">
        <pc:chgData name="Sharon Agai" userId="S::sharonagai@tauex.tau.ac.il::a8096a66-1b56-4deb-8c1b-b2ae1da381ce" providerId="AD" clId="Web-{194D3ED0-B0BB-2268-5893-627E82275610}" dt="2023-11-16T12:29:27.426" v="87"/>
        <pc:sldMkLst>
          <pc:docMk/>
          <pc:sldMk cId="91572489" sldId="258"/>
        </pc:sldMkLst>
        <pc:spChg chg="del">
          <ac:chgData name="Sharon Agai" userId="S::sharonagai@tauex.tau.ac.il::a8096a66-1b56-4deb-8c1b-b2ae1da381ce" providerId="AD" clId="Web-{194D3ED0-B0BB-2268-5893-627E82275610}" dt="2023-11-16T12:26:58.764" v="69"/>
          <ac:spMkLst>
            <pc:docMk/>
            <pc:sldMk cId="91572489" sldId="258"/>
            <ac:spMk id="2" creationId="{B5A919C1-DD71-5E93-E998-589A563FC6B3}"/>
          </ac:spMkLst>
        </pc:spChg>
        <pc:spChg chg="del">
          <ac:chgData name="Sharon Agai" userId="S::sharonagai@tauex.tau.ac.il::a8096a66-1b56-4deb-8c1b-b2ae1da381ce" providerId="AD" clId="Web-{194D3ED0-B0BB-2268-5893-627E82275610}" dt="2023-11-16T12:27:00.733" v="70"/>
          <ac:spMkLst>
            <pc:docMk/>
            <pc:sldMk cId="91572489" sldId="258"/>
            <ac:spMk id="3" creationId="{E4BDE482-F504-E84F-A60F-76C3574B552C}"/>
          </ac:spMkLst>
        </pc:spChg>
        <pc:picChg chg="add">
          <ac:chgData name="Sharon Agai" userId="S::sharonagai@tauex.tau.ac.il::a8096a66-1b56-4deb-8c1b-b2ae1da381ce" providerId="AD" clId="Web-{194D3ED0-B0BB-2268-5893-627E82275610}" dt="2023-11-16T12:26:13.028" v="68"/>
          <ac:picMkLst>
            <pc:docMk/>
            <pc:sldMk cId="91572489" sldId="258"/>
            <ac:picMk id="5" creationId="{1F8AC9C1-543D-8C54-1D17-2ACE42F3EE69}"/>
          </ac:picMkLst>
        </pc:picChg>
        <pc:picChg chg="add del mod">
          <ac:chgData name="Sharon Agai" userId="S::sharonagai@tauex.tau.ac.il::a8096a66-1b56-4deb-8c1b-b2ae1da381ce" providerId="AD" clId="Web-{194D3ED0-B0BB-2268-5893-627E82275610}" dt="2023-11-16T12:28:27.049" v="77"/>
          <ac:picMkLst>
            <pc:docMk/>
            <pc:sldMk cId="91572489" sldId="258"/>
            <ac:picMk id="6" creationId="{8AF5ADE6-D8C6-5AB5-3A9F-229C406B004F}"/>
          </ac:picMkLst>
        </pc:picChg>
      </pc:sldChg>
    </pc:docChg>
  </pc:docChgLst>
  <pc:docChgLst>
    <pc:chgData clId="Web-{243C03E0-05AF-4B02-A4D1-E073D67FE134}"/>
    <pc:docChg chg="modSld">
      <pc:chgData name="" userId="" providerId="" clId="Web-{243C03E0-05AF-4B02-A4D1-E073D67FE134}" dt="2023-12-12T09:50:48.789" v="11" actId="20577"/>
      <pc:docMkLst>
        <pc:docMk/>
      </pc:docMkLst>
      <pc:sldChg chg="modSp">
        <pc:chgData name="" userId="" providerId="" clId="Web-{243C03E0-05AF-4B02-A4D1-E073D67FE134}" dt="2023-12-12T09:50:48.789" v="11" actId="20577"/>
        <pc:sldMkLst>
          <pc:docMk/>
          <pc:sldMk cId="3313967470" sldId="257"/>
        </pc:sldMkLst>
        <pc:spChg chg="mod">
          <ac:chgData name="" userId="" providerId="" clId="Web-{243C03E0-05AF-4B02-A4D1-E073D67FE134}" dt="2023-12-12T09:50:48.789" v="11" actId="20577"/>
          <ac:spMkLst>
            <pc:docMk/>
            <pc:sldMk cId="3313967470" sldId="257"/>
            <ac:spMk id="8" creationId="{F1F9751C-0EFA-510C-B135-089A45C243CD}"/>
          </ac:spMkLst>
        </pc:spChg>
      </pc:sldChg>
    </pc:docChg>
  </pc:docChgLst>
  <pc:docChgLst>
    <pc:chgData name="Innovation in Learning" userId="eee686f7-abe5-4182-b287-1a298301bb2d" providerId="ADAL" clId="{DB378FCB-0FCD-4861-9239-056DD28493E1}"/>
    <pc:docChg chg="modSld">
      <pc:chgData name="Innovation in Learning" userId="eee686f7-abe5-4182-b287-1a298301bb2d" providerId="ADAL" clId="{DB378FCB-0FCD-4861-9239-056DD28493E1}" dt="2023-12-12T13:51:28.914" v="0" actId="2711"/>
      <pc:docMkLst>
        <pc:docMk/>
      </pc:docMkLst>
      <pc:sldChg chg="modSp mod">
        <pc:chgData name="Innovation in Learning" userId="eee686f7-abe5-4182-b287-1a298301bb2d" providerId="ADAL" clId="{DB378FCB-0FCD-4861-9239-056DD28493E1}" dt="2023-12-12T13:51:28.914" v="0" actId="2711"/>
        <pc:sldMkLst>
          <pc:docMk/>
          <pc:sldMk cId="3313967470" sldId="257"/>
        </pc:sldMkLst>
        <pc:spChg chg="mod">
          <ac:chgData name="Innovation in Learning" userId="eee686f7-abe5-4182-b287-1a298301bb2d" providerId="ADAL" clId="{DB378FCB-0FCD-4861-9239-056DD28493E1}" dt="2023-12-12T13:51:28.914" v="0" actId="2711"/>
          <ac:spMkLst>
            <pc:docMk/>
            <pc:sldMk cId="3313967470" sldId="257"/>
            <ac:spMk id="8" creationId="{F1F9751C-0EFA-510C-B135-089A45C243CD}"/>
          </ac:spMkLst>
        </pc:spChg>
      </pc:sldChg>
    </pc:docChg>
  </pc:docChgLst>
  <pc:docChgLst>
    <pc:chgData name="Anat Kredi" userId="S::anatkredi@tauex.tau.ac.il::36c7bc3d-c7a2-45d4-af23-30b0c856e156" providerId="AD" clId="Web-{4C73CF0C-7CAE-2994-CE08-EFE089C7AD0D}"/>
    <pc:docChg chg="modSld">
      <pc:chgData name="Anat Kredi" userId="S::anatkredi@tauex.tau.ac.il::36c7bc3d-c7a2-45d4-af23-30b0c856e156" providerId="AD" clId="Web-{4C73CF0C-7CAE-2994-CE08-EFE089C7AD0D}" dt="2023-12-18T10:43:09.298" v="124" actId="20577"/>
      <pc:docMkLst>
        <pc:docMk/>
      </pc:docMkLst>
      <pc:sldChg chg="delSp modSp">
        <pc:chgData name="Anat Kredi" userId="S::anatkredi@tauex.tau.ac.il::36c7bc3d-c7a2-45d4-af23-30b0c856e156" providerId="AD" clId="Web-{4C73CF0C-7CAE-2994-CE08-EFE089C7AD0D}" dt="2023-12-18T10:43:09.298" v="124" actId="20577"/>
        <pc:sldMkLst>
          <pc:docMk/>
          <pc:sldMk cId="3313967470" sldId="257"/>
        </pc:sldMkLst>
        <pc:spChg chg="mod">
          <ac:chgData name="Anat Kredi" userId="S::anatkredi@tauex.tau.ac.il::36c7bc3d-c7a2-45d4-af23-30b0c856e156" providerId="AD" clId="Web-{4C73CF0C-7CAE-2994-CE08-EFE089C7AD0D}" dt="2023-12-18T10:42:44.594" v="118" actId="1076"/>
          <ac:spMkLst>
            <pc:docMk/>
            <pc:sldMk cId="3313967470" sldId="257"/>
            <ac:spMk id="8" creationId="{F1F9751C-0EFA-510C-B135-089A45C243CD}"/>
          </ac:spMkLst>
        </pc:spChg>
        <pc:spChg chg="mod">
          <ac:chgData name="Anat Kredi" userId="S::anatkredi@tauex.tau.ac.il::36c7bc3d-c7a2-45d4-af23-30b0c856e156" providerId="AD" clId="Web-{4C73CF0C-7CAE-2994-CE08-EFE089C7AD0D}" dt="2023-12-18T10:43:09.298" v="124" actId="20577"/>
          <ac:spMkLst>
            <pc:docMk/>
            <pc:sldMk cId="3313967470" sldId="257"/>
            <ac:spMk id="9" creationId="{F9B7107A-53DC-857C-D5B5-8DE0E7D24C62}"/>
          </ac:spMkLst>
        </pc:spChg>
        <pc:spChg chg="mod">
          <ac:chgData name="Anat Kredi" userId="S::anatkredi@tauex.tau.ac.il::36c7bc3d-c7a2-45d4-af23-30b0c856e156" providerId="AD" clId="Web-{4C73CF0C-7CAE-2994-CE08-EFE089C7AD0D}" dt="2023-12-18T10:42:50.844" v="119"/>
          <ac:spMkLst>
            <pc:docMk/>
            <pc:sldMk cId="3313967470" sldId="257"/>
            <ac:spMk id="36" creationId="{D6722DFD-E7E6-8BB1-C875-A23C28E25197}"/>
          </ac:spMkLst>
        </pc:spChg>
        <pc:picChg chg="mod">
          <ac:chgData name="Anat Kredi" userId="S::anatkredi@tauex.tau.ac.il::36c7bc3d-c7a2-45d4-af23-30b0c856e156" providerId="AD" clId="Web-{4C73CF0C-7CAE-2994-CE08-EFE089C7AD0D}" dt="2023-12-18T10:41:46.217" v="108" actId="14100"/>
          <ac:picMkLst>
            <pc:docMk/>
            <pc:sldMk cId="3313967470" sldId="257"/>
            <ac:picMk id="2" creationId="{3F0D2D6A-C9BE-396A-6E3F-45B3EC97999C}"/>
          </ac:picMkLst>
        </pc:picChg>
        <pc:picChg chg="del">
          <ac:chgData name="Anat Kredi" userId="S::anatkredi@tauex.tau.ac.il::36c7bc3d-c7a2-45d4-af23-30b0c856e156" providerId="AD" clId="Web-{4C73CF0C-7CAE-2994-CE08-EFE089C7AD0D}" dt="2023-12-18T10:39:03.195" v="33"/>
          <ac:picMkLst>
            <pc:docMk/>
            <pc:sldMk cId="3313967470" sldId="257"/>
            <ac:picMk id="5" creationId="{D0746783-F50D-4DB8-A110-FACEBA5E7B19}"/>
          </ac:picMkLst>
        </pc:picChg>
        <pc:picChg chg="mod">
          <ac:chgData name="Anat Kredi" userId="S::anatkredi@tauex.tau.ac.il::36c7bc3d-c7a2-45d4-af23-30b0c856e156" providerId="AD" clId="Web-{4C73CF0C-7CAE-2994-CE08-EFE089C7AD0D}" dt="2023-12-18T10:39:52.025" v="58" actId="1076"/>
          <ac:picMkLst>
            <pc:docMk/>
            <pc:sldMk cId="3313967470" sldId="257"/>
            <ac:picMk id="6" creationId="{A56259AD-F01A-3E3B-2DAB-6DE6A8FB63B3}"/>
          </ac:picMkLst>
        </pc:picChg>
        <pc:picChg chg="mod">
          <ac:chgData name="Anat Kredi" userId="S::anatkredi@tauex.tau.ac.il::36c7bc3d-c7a2-45d4-af23-30b0c856e156" providerId="AD" clId="Web-{4C73CF0C-7CAE-2994-CE08-EFE089C7AD0D}" dt="2023-12-18T10:42:35.344" v="115" actId="1076"/>
          <ac:picMkLst>
            <pc:docMk/>
            <pc:sldMk cId="3313967470" sldId="257"/>
            <ac:picMk id="23" creationId="{432AC847-D99E-9A5E-7C68-5CEEC434BF69}"/>
          </ac:picMkLst>
        </pc:picChg>
      </pc:sldChg>
    </pc:docChg>
  </pc:docChgLst>
  <pc:docChgLst>
    <pc:chgData name="Anat Kredi" userId="36c7bc3d-c7a2-45d4-af23-30b0c856e156" providerId="ADAL" clId="{ADD58FD5-8D97-44B2-ADD9-EB17867F23E3}"/>
    <pc:docChg chg="undo redo custSel modSld">
      <pc:chgData name="Anat Kredi" userId="36c7bc3d-c7a2-45d4-af23-30b0c856e156" providerId="ADAL" clId="{ADD58FD5-8D97-44B2-ADD9-EB17867F23E3}" dt="2023-11-16T11:26:33.575" v="486" actId="732"/>
      <pc:docMkLst>
        <pc:docMk/>
      </pc:docMkLst>
      <pc:sldChg chg="addSp delSp modSp mod">
        <pc:chgData name="Anat Kredi" userId="36c7bc3d-c7a2-45d4-af23-30b0c856e156" providerId="ADAL" clId="{ADD58FD5-8D97-44B2-ADD9-EB17867F23E3}" dt="2023-11-16T11:26:33.575" v="486" actId="732"/>
        <pc:sldMkLst>
          <pc:docMk/>
          <pc:sldMk cId="3313967470" sldId="257"/>
        </pc:sldMkLst>
        <pc:spChg chg="mod">
          <ac:chgData name="Anat Kredi" userId="36c7bc3d-c7a2-45d4-af23-30b0c856e156" providerId="ADAL" clId="{ADD58FD5-8D97-44B2-ADD9-EB17867F23E3}" dt="2023-11-16T11:19:45.518" v="315" actId="1076"/>
          <ac:spMkLst>
            <pc:docMk/>
            <pc:sldMk cId="3313967470" sldId="257"/>
            <ac:spMk id="3" creationId="{DA250728-7D49-E235-EAFE-D20E7A32119C}"/>
          </ac:spMkLst>
        </pc:spChg>
        <pc:spChg chg="add mod">
          <ac:chgData name="Anat Kredi" userId="36c7bc3d-c7a2-45d4-af23-30b0c856e156" providerId="ADAL" clId="{ADD58FD5-8D97-44B2-ADD9-EB17867F23E3}" dt="2023-11-16T11:25:17.969" v="454" actId="1076"/>
          <ac:spMkLst>
            <pc:docMk/>
            <pc:sldMk cId="3313967470" sldId="257"/>
            <ac:spMk id="13" creationId="{A59D4BE3-59B6-926C-36C4-E46C189F06D7}"/>
          </ac:spMkLst>
        </pc:spChg>
        <pc:spChg chg="mod">
          <ac:chgData name="Anat Kredi" userId="36c7bc3d-c7a2-45d4-af23-30b0c856e156" providerId="ADAL" clId="{ADD58FD5-8D97-44B2-ADD9-EB17867F23E3}" dt="2023-11-16T11:11:56.979" v="105" actId="1037"/>
          <ac:spMkLst>
            <pc:docMk/>
            <pc:sldMk cId="3313967470" sldId="257"/>
            <ac:spMk id="16" creationId="{14039DAB-7B39-5DF3-1F72-4B2BA6F83290}"/>
          </ac:spMkLst>
        </pc:spChg>
        <pc:spChg chg="mod">
          <ac:chgData name="Anat Kredi" userId="36c7bc3d-c7a2-45d4-af23-30b0c856e156" providerId="ADAL" clId="{ADD58FD5-8D97-44B2-ADD9-EB17867F23E3}" dt="2023-11-16T11:11:56.979" v="105" actId="1037"/>
          <ac:spMkLst>
            <pc:docMk/>
            <pc:sldMk cId="3313967470" sldId="257"/>
            <ac:spMk id="18" creationId="{DD92B4D0-C520-A5E8-F93B-B60D520EA361}"/>
          </ac:spMkLst>
        </pc:spChg>
        <pc:spChg chg="mod">
          <ac:chgData name="Anat Kredi" userId="36c7bc3d-c7a2-45d4-af23-30b0c856e156" providerId="ADAL" clId="{ADD58FD5-8D97-44B2-ADD9-EB17867F23E3}" dt="2023-11-16T11:26:08.701" v="485" actId="1036"/>
          <ac:spMkLst>
            <pc:docMk/>
            <pc:sldMk cId="3313967470" sldId="257"/>
            <ac:spMk id="33" creationId="{C1305389-E15C-AEC9-C1CA-9AB77871D963}"/>
          </ac:spMkLst>
        </pc:spChg>
        <pc:spChg chg="mod">
          <ac:chgData name="Anat Kredi" userId="36c7bc3d-c7a2-45d4-af23-30b0c856e156" providerId="ADAL" clId="{ADD58FD5-8D97-44B2-ADD9-EB17867F23E3}" dt="2023-11-16T11:15:17.423" v="231" actId="1076"/>
          <ac:spMkLst>
            <pc:docMk/>
            <pc:sldMk cId="3313967470" sldId="257"/>
            <ac:spMk id="34" creationId="{360869D4-FA3A-A8BE-F2C5-C53F34AF4179}"/>
          </ac:spMkLst>
        </pc:spChg>
        <pc:spChg chg="mod">
          <ac:chgData name="Anat Kredi" userId="36c7bc3d-c7a2-45d4-af23-30b0c856e156" providerId="ADAL" clId="{ADD58FD5-8D97-44B2-ADD9-EB17867F23E3}" dt="2023-11-16T11:26:08.701" v="485" actId="1036"/>
          <ac:spMkLst>
            <pc:docMk/>
            <pc:sldMk cId="3313967470" sldId="257"/>
            <ac:spMk id="35" creationId="{222A8BAD-8876-53AA-C754-CBB9CF7DF540}"/>
          </ac:spMkLst>
        </pc:spChg>
        <pc:spChg chg="mod">
          <ac:chgData name="Anat Kredi" userId="36c7bc3d-c7a2-45d4-af23-30b0c856e156" providerId="ADAL" clId="{ADD58FD5-8D97-44B2-ADD9-EB17867F23E3}" dt="2023-11-16T11:26:08.701" v="485" actId="1036"/>
          <ac:spMkLst>
            <pc:docMk/>
            <pc:sldMk cId="3313967470" sldId="257"/>
            <ac:spMk id="36" creationId="{D6722DFD-E7E6-8BB1-C875-A23C28E25197}"/>
          </ac:spMkLst>
        </pc:spChg>
        <pc:picChg chg="del mod">
          <ac:chgData name="Anat Kredi" userId="36c7bc3d-c7a2-45d4-af23-30b0c856e156" providerId="ADAL" clId="{ADD58FD5-8D97-44B2-ADD9-EB17867F23E3}" dt="2023-11-16T11:15:32.865" v="235" actId="478"/>
          <ac:picMkLst>
            <pc:docMk/>
            <pc:sldMk cId="3313967470" sldId="257"/>
            <ac:picMk id="2" creationId="{5CD34ADE-01C3-C31F-14FA-89FAEF298393}"/>
          </ac:picMkLst>
        </pc:picChg>
        <pc:picChg chg="add del mod">
          <ac:chgData name="Anat Kredi" userId="36c7bc3d-c7a2-45d4-af23-30b0c856e156" providerId="ADAL" clId="{ADD58FD5-8D97-44B2-ADD9-EB17867F23E3}" dt="2023-11-16T11:12:22.680" v="112" actId="478"/>
          <ac:picMkLst>
            <pc:docMk/>
            <pc:sldMk cId="3313967470" sldId="257"/>
            <ac:picMk id="4" creationId="{6D8B6E41-157C-E05F-A868-9F2A744F5216}"/>
          </ac:picMkLst>
        </pc:picChg>
        <pc:picChg chg="mod modCrop">
          <ac:chgData name="Anat Kredi" userId="36c7bc3d-c7a2-45d4-af23-30b0c856e156" providerId="ADAL" clId="{ADD58FD5-8D97-44B2-ADD9-EB17867F23E3}" dt="2023-11-16T11:26:33.575" v="486" actId="732"/>
          <ac:picMkLst>
            <pc:docMk/>
            <pc:sldMk cId="3313967470" sldId="257"/>
            <ac:picMk id="6" creationId="{0E9F3B85-670F-8F97-92C0-B11614573650}"/>
          </ac:picMkLst>
        </pc:picChg>
        <pc:picChg chg="mod">
          <ac:chgData name="Anat Kredi" userId="36c7bc3d-c7a2-45d4-af23-30b0c856e156" providerId="ADAL" clId="{ADD58FD5-8D97-44B2-ADD9-EB17867F23E3}" dt="2023-11-16T11:26:08.701" v="485" actId="1036"/>
          <ac:picMkLst>
            <pc:docMk/>
            <pc:sldMk cId="3313967470" sldId="257"/>
            <ac:picMk id="7" creationId="{C2C67150-7E33-A97A-ECC9-25CC23656D37}"/>
          </ac:picMkLst>
        </pc:picChg>
        <pc:picChg chg="mod">
          <ac:chgData name="Anat Kredi" userId="36c7bc3d-c7a2-45d4-af23-30b0c856e156" providerId="ADAL" clId="{ADD58FD5-8D97-44B2-ADD9-EB17867F23E3}" dt="2023-11-16T11:11:56.979" v="105" actId="1037"/>
          <ac:picMkLst>
            <pc:docMk/>
            <pc:sldMk cId="3313967470" sldId="257"/>
            <ac:picMk id="10" creationId="{1FC785D4-B8F0-DB7A-634A-6BCB13115736}"/>
          </ac:picMkLst>
        </pc:picChg>
        <pc:picChg chg="mod">
          <ac:chgData name="Anat Kredi" userId="36c7bc3d-c7a2-45d4-af23-30b0c856e156" providerId="ADAL" clId="{ADD58FD5-8D97-44B2-ADD9-EB17867F23E3}" dt="2023-11-16T11:11:56.979" v="105" actId="1037"/>
          <ac:picMkLst>
            <pc:docMk/>
            <pc:sldMk cId="3313967470" sldId="257"/>
            <ac:picMk id="11" creationId="{F749FF8E-2D3C-F140-A12D-087019D336CB}"/>
          </ac:picMkLst>
        </pc:picChg>
        <pc:picChg chg="add mod ord">
          <ac:chgData name="Anat Kredi" userId="36c7bc3d-c7a2-45d4-af23-30b0c856e156" providerId="ADAL" clId="{ADD58FD5-8D97-44B2-ADD9-EB17867F23E3}" dt="2023-11-16T11:25:29.724" v="455" actId="1076"/>
          <ac:picMkLst>
            <pc:docMk/>
            <pc:sldMk cId="3313967470" sldId="257"/>
            <ac:picMk id="12" creationId="{DFBDE29D-D3A1-D385-383C-5457BD6B5BAE}"/>
          </ac:picMkLst>
        </pc:picChg>
        <pc:picChg chg="add mod ord">
          <ac:chgData name="Anat Kredi" userId="36c7bc3d-c7a2-45d4-af23-30b0c856e156" providerId="ADAL" clId="{ADD58FD5-8D97-44B2-ADD9-EB17867F23E3}" dt="2023-11-16T11:25:09.735" v="451" actId="1076"/>
          <ac:picMkLst>
            <pc:docMk/>
            <pc:sldMk cId="3313967470" sldId="257"/>
            <ac:picMk id="14" creationId="{953ABCDD-93A4-32FC-C6FD-747FF26DCF13}"/>
          </ac:picMkLst>
        </pc:picChg>
        <pc:picChg chg="add mod">
          <ac:chgData name="Anat Kredi" userId="36c7bc3d-c7a2-45d4-af23-30b0c856e156" providerId="ADAL" clId="{ADD58FD5-8D97-44B2-ADD9-EB17867F23E3}" dt="2023-11-16T11:19:17.912" v="313" actId="571"/>
          <ac:picMkLst>
            <pc:docMk/>
            <pc:sldMk cId="3313967470" sldId="257"/>
            <ac:picMk id="15" creationId="{3D8E7839-AFEF-26D9-137C-7E690E5D85C7}"/>
          </ac:picMkLst>
        </pc:picChg>
        <pc:picChg chg="add mod">
          <ac:chgData name="Anat Kredi" userId="36c7bc3d-c7a2-45d4-af23-30b0c856e156" providerId="ADAL" clId="{ADD58FD5-8D97-44B2-ADD9-EB17867F23E3}" dt="2023-11-16T11:19:17.912" v="313" actId="571"/>
          <ac:picMkLst>
            <pc:docMk/>
            <pc:sldMk cId="3313967470" sldId="257"/>
            <ac:picMk id="17" creationId="{9D5B38F2-D96E-EEC3-BA47-E02E47D3D05B}"/>
          </ac:picMkLst>
        </pc:picChg>
        <pc:picChg chg="mod">
          <ac:chgData name="Anat Kredi" userId="36c7bc3d-c7a2-45d4-af23-30b0c856e156" providerId="ADAL" clId="{ADD58FD5-8D97-44B2-ADD9-EB17867F23E3}" dt="2023-11-16T11:11:56.979" v="105" actId="1037"/>
          <ac:picMkLst>
            <pc:docMk/>
            <pc:sldMk cId="3313967470" sldId="257"/>
            <ac:picMk id="19" creationId="{CBEB916D-B43C-5731-C493-F0DA884B1EFA}"/>
          </ac:picMkLst>
        </pc:picChg>
        <pc:picChg chg="add mod">
          <ac:chgData name="Anat Kredi" userId="36c7bc3d-c7a2-45d4-af23-30b0c856e156" providerId="ADAL" clId="{ADD58FD5-8D97-44B2-ADD9-EB17867F23E3}" dt="2023-11-16T11:25:10.896" v="452"/>
          <ac:picMkLst>
            <pc:docMk/>
            <pc:sldMk cId="3313967470" sldId="257"/>
            <ac:picMk id="22" creationId="{ED8935D7-6416-E90C-2CC5-0D23139D297B}"/>
          </ac:picMkLst>
        </pc:picChg>
        <pc:picChg chg="add mod">
          <ac:chgData name="Anat Kredi" userId="36c7bc3d-c7a2-45d4-af23-30b0c856e156" providerId="ADAL" clId="{ADD58FD5-8D97-44B2-ADD9-EB17867F23E3}" dt="2023-11-16T11:25:37.562" v="457" actId="1076"/>
          <ac:picMkLst>
            <pc:docMk/>
            <pc:sldMk cId="3313967470" sldId="257"/>
            <ac:picMk id="24" creationId="{C171707C-306E-DD7A-BC82-0C020D9264F6}"/>
          </ac:picMkLst>
        </pc:picChg>
        <pc:picChg chg="mod">
          <ac:chgData name="Anat Kredi" userId="36c7bc3d-c7a2-45d4-af23-30b0c856e156" providerId="ADAL" clId="{ADD58FD5-8D97-44B2-ADD9-EB17867F23E3}" dt="2023-11-16T11:12:38.775" v="116" actId="1076"/>
          <ac:picMkLst>
            <pc:docMk/>
            <pc:sldMk cId="3313967470" sldId="257"/>
            <ac:picMk id="25" creationId="{C1995334-825A-29FF-F0C5-B25A7830C1BE}"/>
          </ac:picMkLst>
        </pc:picChg>
        <pc:picChg chg="mod">
          <ac:chgData name="Anat Kredi" userId="36c7bc3d-c7a2-45d4-af23-30b0c856e156" providerId="ADAL" clId="{ADD58FD5-8D97-44B2-ADD9-EB17867F23E3}" dt="2023-11-16T11:26:08.701" v="485" actId="1036"/>
          <ac:picMkLst>
            <pc:docMk/>
            <pc:sldMk cId="3313967470" sldId="257"/>
            <ac:picMk id="27" creationId="{97DAF303-4811-F7D2-48AF-B83DB94EBD82}"/>
          </ac:picMkLst>
        </pc:picChg>
        <pc:picChg chg="mod">
          <ac:chgData name="Anat Kredi" userId="36c7bc3d-c7a2-45d4-af23-30b0c856e156" providerId="ADAL" clId="{ADD58FD5-8D97-44B2-ADD9-EB17867F23E3}" dt="2023-11-16T11:26:08.701" v="485" actId="1036"/>
          <ac:picMkLst>
            <pc:docMk/>
            <pc:sldMk cId="3313967470" sldId="257"/>
            <ac:picMk id="28" creationId="{9C1068EC-8C56-7014-6FF5-2EFAF3050A9F}"/>
          </ac:picMkLst>
        </pc:picChg>
        <pc:picChg chg="mod">
          <ac:chgData name="Anat Kredi" userId="36c7bc3d-c7a2-45d4-af23-30b0c856e156" providerId="ADAL" clId="{ADD58FD5-8D97-44B2-ADD9-EB17867F23E3}" dt="2023-11-16T11:26:08.701" v="485" actId="1036"/>
          <ac:picMkLst>
            <pc:docMk/>
            <pc:sldMk cId="3313967470" sldId="257"/>
            <ac:picMk id="32" creationId="{BEEAF759-8C8E-85FF-49F6-92D0E0F1AA2D}"/>
          </ac:picMkLst>
        </pc:picChg>
      </pc:sldChg>
    </pc:docChg>
  </pc:docChgLst>
  <pc:docChgLst>
    <pc:chgData name="Anat Kredi" userId="S::anatkredi@tauex.tau.ac.il::36c7bc3d-c7a2-45d4-af23-30b0c856e156" providerId="AD" clId="Web-{243C03E0-05AF-4B02-A4D1-E073D67FE134}"/>
    <pc:docChg chg="modSld">
      <pc:chgData name="Anat Kredi" userId="S::anatkredi@tauex.tau.ac.il::36c7bc3d-c7a2-45d4-af23-30b0c856e156" providerId="AD" clId="Web-{243C03E0-05AF-4B02-A4D1-E073D67FE134}" dt="2023-12-12T10:20:20.208" v="65" actId="1076"/>
      <pc:docMkLst>
        <pc:docMk/>
      </pc:docMkLst>
      <pc:sldChg chg="addSp delSp modSp">
        <pc:chgData name="Anat Kredi" userId="S::anatkredi@tauex.tau.ac.il::36c7bc3d-c7a2-45d4-af23-30b0c856e156" providerId="AD" clId="Web-{243C03E0-05AF-4B02-A4D1-E073D67FE134}" dt="2023-12-12T10:20:20.208" v="65" actId="1076"/>
        <pc:sldMkLst>
          <pc:docMk/>
          <pc:sldMk cId="3313967470" sldId="257"/>
        </pc:sldMkLst>
        <pc:spChg chg="mod">
          <ac:chgData name="Anat Kredi" userId="S::anatkredi@tauex.tau.ac.il::36c7bc3d-c7a2-45d4-af23-30b0c856e156" providerId="AD" clId="Web-{243C03E0-05AF-4B02-A4D1-E073D67FE134}" dt="2023-12-12T09:55:45.921" v="48" actId="1076"/>
          <ac:spMkLst>
            <pc:docMk/>
            <pc:sldMk cId="3313967470" sldId="257"/>
            <ac:spMk id="3" creationId="{DA250728-7D49-E235-EAFE-D20E7A32119C}"/>
          </ac:spMkLst>
        </pc:spChg>
        <pc:spChg chg="mod">
          <ac:chgData name="Anat Kredi" userId="S::anatkredi@tauex.tau.ac.il::36c7bc3d-c7a2-45d4-af23-30b0c856e156" providerId="AD" clId="Web-{243C03E0-05AF-4B02-A4D1-E073D67FE134}" dt="2023-12-12T10:19:02.784" v="57" actId="20577"/>
          <ac:spMkLst>
            <pc:docMk/>
            <pc:sldMk cId="3313967470" sldId="257"/>
            <ac:spMk id="8" creationId="{F1F9751C-0EFA-510C-B135-089A45C243CD}"/>
          </ac:spMkLst>
        </pc:spChg>
        <pc:spChg chg="mod">
          <ac:chgData name="Anat Kredi" userId="S::anatkredi@tauex.tau.ac.il::36c7bc3d-c7a2-45d4-af23-30b0c856e156" providerId="AD" clId="Web-{243C03E0-05AF-4B02-A4D1-E073D67FE134}" dt="2023-12-12T09:55:45.999" v="49" actId="1076"/>
          <ac:spMkLst>
            <pc:docMk/>
            <pc:sldMk cId="3313967470" sldId="257"/>
            <ac:spMk id="13" creationId="{A59D4BE3-59B6-926C-36C4-E46C189F06D7}"/>
          </ac:spMkLst>
        </pc:spChg>
        <pc:picChg chg="mod">
          <ac:chgData name="Anat Kredi" userId="S::anatkredi@tauex.tau.ac.il::36c7bc3d-c7a2-45d4-af23-30b0c856e156" providerId="AD" clId="Web-{243C03E0-05AF-4B02-A4D1-E073D67FE134}" dt="2023-12-12T10:18:45.597" v="54" actId="14100"/>
          <ac:picMkLst>
            <pc:docMk/>
            <pc:sldMk cId="3313967470" sldId="257"/>
            <ac:picMk id="2" creationId="{3F0D2D6A-C9BE-396A-6E3F-45B3EC97999C}"/>
          </ac:picMkLst>
        </pc:picChg>
        <pc:picChg chg="add del mod">
          <ac:chgData name="Anat Kredi" userId="S::anatkredi@tauex.tau.ac.il::36c7bc3d-c7a2-45d4-af23-30b0c856e156" providerId="AD" clId="Web-{243C03E0-05AF-4B02-A4D1-E073D67FE134}" dt="2023-12-12T10:19:19.613" v="59"/>
          <ac:picMkLst>
            <pc:docMk/>
            <pc:sldMk cId="3313967470" sldId="257"/>
            <ac:picMk id="4" creationId="{E3B67A02-D680-DB49-118F-26A910F0B5DD}"/>
          </ac:picMkLst>
        </pc:picChg>
        <pc:picChg chg="add mod">
          <ac:chgData name="Anat Kredi" userId="S::anatkredi@tauex.tau.ac.il::36c7bc3d-c7a2-45d4-af23-30b0c856e156" providerId="AD" clId="Web-{243C03E0-05AF-4B02-A4D1-E073D67FE134}" dt="2023-12-12T10:19:26.128" v="61" actId="1076"/>
          <ac:picMkLst>
            <pc:docMk/>
            <pc:sldMk cId="3313967470" sldId="257"/>
            <ac:picMk id="5" creationId="{D0746783-F50D-4DB8-A110-FACEBA5E7B19}"/>
          </ac:picMkLst>
        </pc:picChg>
        <pc:picChg chg="add mod">
          <ac:chgData name="Anat Kredi" userId="S::anatkredi@tauex.tau.ac.il::36c7bc3d-c7a2-45d4-af23-30b0c856e156" providerId="AD" clId="Web-{243C03E0-05AF-4B02-A4D1-E073D67FE134}" dt="2023-12-12T10:20:20.208" v="65" actId="1076"/>
          <ac:picMkLst>
            <pc:docMk/>
            <pc:sldMk cId="3313967470" sldId="257"/>
            <ac:picMk id="6" creationId="{A56259AD-F01A-3E3B-2DAB-6DE6A8FB63B3}"/>
          </ac:picMkLst>
        </pc:picChg>
        <pc:picChg chg="mod">
          <ac:chgData name="Anat Kredi" userId="S::anatkredi@tauex.tau.ac.il::36c7bc3d-c7a2-45d4-af23-30b0c856e156" providerId="AD" clId="Web-{243C03E0-05AF-4B02-A4D1-E073D67FE134}" dt="2023-12-12T09:55:46.061" v="50" actId="1076"/>
          <ac:picMkLst>
            <pc:docMk/>
            <pc:sldMk cId="3313967470" sldId="257"/>
            <ac:picMk id="12" creationId="{DFBDE29D-D3A1-D385-383C-5457BD6B5BAE}"/>
          </ac:picMkLst>
        </pc:picChg>
        <pc:picChg chg="mod">
          <ac:chgData name="Anat Kredi" userId="S::anatkredi@tauex.tau.ac.il::36c7bc3d-c7a2-45d4-af23-30b0c856e156" providerId="AD" clId="Web-{243C03E0-05AF-4B02-A4D1-E073D67FE134}" dt="2023-12-12T09:55:45.858" v="47" actId="1076"/>
          <ac:picMkLst>
            <pc:docMk/>
            <pc:sldMk cId="3313967470" sldId="257"/>
            <ac:picMk id="14" creationId="{953ABCDD-93A4-32FC-C6FD-747FF26DCF13}"/>
          </ac:picMkLst>
        </pc:picChg>
        <pc:picChg chg="mod">
          <ac:chgData name="Anat Kredi" userId="S::anatkredi@tauex.tau.ac.il::36c7bc3d-c7a2-45d4-af23-30b0c856e156" providerId="AD" clId="Web-{243C03E0-05AF-4B02-A4D1-E073D67FE134}" dt="2023-12-12T09:55:46.139" v="51" actId="1076"/>
          <ac:picMkLst>
            <pc:docMk/>
            <pc:sldMk cId="3313967470" sldId="257"/>
            <ac:picMk id="24" creationId="{C171707C-306E-DD7A-BC82-0C020D9264F6}"/>
          </ac:picMkLst>
        </pc:picChg>
        <pc:picChg chg="del">
          <ac:chgData name="Anat Kredi" userId="S::anatkredi@tauex.tau.ac.il::36c7bc3d-c7a2-45d4-af23-30b0c856e156" providerId="AD" clId="Web-{243C03E0-05AF-4B02-A4D1-E073D67FE134}" dt="2023-12-12T10:19:29.957" v="63"/>
          <ac:picMkLst>
            <pc:docMk/>
            <pc:sldMk cId="3313967470" sldId="257"/>
            <ac:picMk id="25" creationId="{C1995334-825A-29FF-F0C5-B25A7830C1B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hyperlink" Target="https://www.tau.ac.il/news/msg-8-10-23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2.sv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svg"/><Relationship Id="rId5" Type="http://schemas.openxmlformats.org/officeDocument/2006/relationships/hyperlink" Target="mailto:shanihan@tauex.tau.ac.il" TargetMode="External"/><Relationship Id="rId15" Type="http://schemas.openxmlformats.org/officeDocument/2006/relationships/hyperlink" Target="https://deanstudents.tau.ac.il/rewriters_registration_form_3553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deanstudents.tau.ac.il/kavha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black rectangle&#10;&#10;Description automatically generated">
            <a:extLst>
              <a:ext uri="{FF2B5EF4-FFF2-40B4-BE49-F238E27FC236}">
                <a16:creationId xmlns:a16="http://schemas.microsoft.com/office/drawing/2014/main" id="{3F0D2D6A-C9BE-396A-6E3F-45B3EC979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756" y="710417"/>
            <a:ext cx="4169534" cy="2827626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953ABCDD-93A4-32FC-C6FD-747FF26DCF1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 flipH="1">
            <a:off x="3583584" y="3139930"/>
            <a:ext cx="3706044" cy="2291119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C2C67150-7E33-A97A-ECC9-25CC23656D3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 flipH="1">
            <a:off x="448113" y="712820"/>
            <a:ext cx="3706045" cy="2407795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1F9751C-0EFA-510C-B135-089A45C243CD}"/>
              </a:ext>
            </a:extLst>
          </p:cNvPr>
          <p:cNvSpPr txBox="1"/>
          <p:nvPr/>
        </p:nvSpPr>
        <p:spPr>
          <a:xfrm>
            <a:off x="4681594" y="1248691"/>
            <a:ext cx="3254205" cy="2554545"/>
          </a:xfrm>
          <a:prstGeom prst="rect">
            <a:avLst/>
          </a:prstGeom>
          <a:noFill/>
        </p:spPr>
        <p:txBody>
          <a:bodyPr wrap="square" lIns="91440" tIns="45720" rIns="91440" bIns="45720" rtlCol="1" anchor="t">
            <a:spAutoFit/>
          </a:bodyPr>
          <a:lstStyle/>
          <a:p>
            <a:pPr algn="ctr" rtl="1"/>
            <a:r>
              <a:rPr lang="he-IL" dirty="0">
                <a:latin typeface="Calibri"/>
                <a:cs typeface="Calibri"/>
                <a:sym typeface="Calibri"/>
              </a:rPr>
              <a:t>ניתן להתקשר בכל שעות היום והלילה 24/7 בטלפון </a:t>
            </a:r>
            <a:r>
              <a:rPr lang="he-IL" b="1" dirty="0">
                <a:latin typeface="Calibri"/>
                <a:cs typeface="Calibri"/>
                <a:sym typeface="Calibri"/>
              </a:rPr>
              <a:t>076-8844492 </a:t>
            </a:r>
            <a:endParaRPr lang="en-US" b="1">
              <a:ea typeface="Calibri"/>
            </a:endParaRPr>
          </a:p>
          <a:p>
            <a:pPr algn="ctr" rtl="1"/>
            <a:r>
              <a:rPr lang="he-IL" dirty="0">
                <a:latin typeface="Calibri"/>
                <a:cs typeface="Calibri"/>
              </a:rPr>
              <a:t>המענה ניתן על ידי ער"ן </a:t>
            </a:r>
          </a:p>
          <a:p>
            <a:pPr algn="ctr" rtl="1"/>
            <a:endParaRPr lang="he-IL" sz="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 rtl="1"/>
            <a:r>
              <a:rPr lang="en-US" dirty="0">
                <a:solidFill>
                  <a:schemeClr val="tx1"/>
                </a:solidFill>
                <a:latin typeface="Calibri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מידע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מתעדכן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ניתן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למצוא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באתר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השירות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הפסיכולוגי</a:t>
            </a:r>
            <a:endParaRPr lang="en-US">
              <a:solidFill>
                <a:schemeClr val="tx1"/>
              </a:solidFill>
              <a:latin typeface="Calibri"/>
            </a:endParaRPr>
          </a:p>
          <a:p>
            <a:pPr algn="ctr" rtl="1"/>
            <a:r>
              <a:rPr lang="en-US" sz="1200" dirty="0">
                <a:solidFill>
                  <a:schemeClr val="tx1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https://deanstudents.tau.ac.il/kavham</a:t>
            </a:r>
            <a:endParaRPr lang="en-US" sz="1200">
              <a:solidFill>
                <a:schemeClr val="tx1"/>
              </a:solidFill>
              <a:latin typeface="Calibri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rtl="1"/>
            <a:endParaRPr lang="en-US" dirty="0">
              <a:solidFill>
                <a:schemeClr val="tx1"/>
              </a:solidFill>
            </a:endParaRPr>
          </a:p>
          <a:p>
            <a:pPr algn="ctr" rtl="1"/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/>
            </a:endParaRPr>
          </a:p>
          <a:p>
            <a:pPr algn="ctr" rtl="1"/>
            <a:endParaRPr lang="en-US" dirty="0">
              <a:latin typeface="Calibri"/>
              <a:cs typeface="Calibri"/>
            </a:endParaRPr>
          </a:p>
          <a:p>
            <a:pPr algn="ctr" rtl="1"/>
            <a:endParaRPr lang="en-US" dirty="0">
              <a:latin typeface="Calibri"/>
              <a:cs typeface="Calibri"/>
            </a:endParaRPr>
          </a:p>
          <a:p>
            <a:pPr algn="ctr" rtl="1"/>
            <a:endParaRPr lang="he-IL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9B7107A-53DC-857C-D5B5-8DE0E7D24C62}"/>
              </a:ext>
            </a:extLst>
          </p:cNvPr>
          <p:cNvSpPr txBox="1"/>
          <p:nvPr/>
        </p:nvSpPr>
        <p:spPr>
          <a:xfrm>
            <a:off x="-134978" y="801416"/>
            <a:ext cx="3742428" cy="2046714"/>
          </a:xfrm>
          <a:prstGeom prst="rect">
            <a:avLst/>
          </a:prstGeom>
          <a:noFill/>
        </p:spPr>
        <p:txBody>
          <a:bodyPr wrap="square" lIns="91440" tIns="45720" rIns="91440" bIns="45720" rtlCol="1" anchor="t">
            <a:spAutoFit/>
          </a:bodyPr>
          <a:lstStyle/>
          <a:p>
            <a:pPr algn="r" rtl="1"/>
            <a:br>
              <a:rPr lang="he-IL" sz="1400" b="1" dirty="0">
                <a:latin typeface="Calibri"/>
                <a:ea typeface="Calibri"/>
                <a:cs typeface="Calibri"/>
              </a:rPr>
            </a:br>
            <a:r>
              <a:rPr lang="he-IL" b="1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lang="he-IL" sz="1400" b="1">
              <a:latin typeface="Calibri"/>
              <a:ea typeface="Calibri"/>
              <a:cs typeface="Calibri"/>
              <a:sym typeface="Calibri"/>
            </a:endParaRPr>
          </a:p>
          <a:p>
            <a:pPr algn="r" rtl="1"/>
            <a:br>
              <a:rPr lang="en-US" sz="1400" dirty="0">
                <a:latin typeface="Calibri"/>
                <a:ea typeface="Calibri"/>
                <a:cs typeface="Calibri"/>
              </a:rPr>
            </a:br>
            <a:r>
              <a:rPr lang="he-IL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dirty="0">
                <a:latin typeface="Calibri"/>
                <a:ea typeface="Calibri"/>
                <a:cs typeface="Calibri"/>
              </a:rPr>
            </a:br>
            <a:br>
              <a:rPr lang="en-US" dirty="0">
                <a:latin typeface="Calibri"/>
                <a:ea typeface="Calibri"/>
                <a:cs typeface="Calibri"/>
              </a:rPr>
            </a:br>
            <a:r>
              <a:rPr lang="he-IL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e-IL" sz="1400" err="1">
                <a:latin typeface="Calibri"/>
                <a:ea typeface="Calibri"/>
                <a:cs typeface="Calibri"/>
                <a:sym typeface="Calibri"/>
              </a:rPr>
              <a:t>וואטסאפ</a:t>
            </a:r>
            <a:r>
              <a:rPr lang="he-IL" sz="1400">
                <a:latin typeface="Calibri"/>
                <a:ea typeface="Calibri"/>
                <a:cs typeface="Calibri"/>
                <a:sym typeface="Calibri"/>
              </a:rPr>
              <a:t>: 052-3825002</a:t>
            </a:r>
            <a:endParaRPr lang="he-IL">
              <a:latin typeface="Calibri"/>
              <a:ea typeface="Calibri"/>
              <a:cs typeface="Calibri"/>
            </a:endParaRPr>
          </a:p>
          <a:p>
            <a:pPr algn="r" rtl="1"/>
            <a:br>
              <a:rPr lang="en-US" sz="1000" dirty="0">
                <a:latin typeface="Calibri"/>
                <a:ea typeface="Calibri"/>
                <a:cs typeface="Calibri"/>
              </a:rPr>
            </a:br>
            <a:r>
              <a:rPr lang="he-IL" sz="1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shanihan@tauex.tau.ac.il</a:t>
            </a:r>
            <a:br>
              <a:rPr lang="en-US" sz="1400" dirty="0">
                <a:latin typeface="Calibri"/>
                <a:ea typeface="Calibri"/>
                <a:cs typeface="Calibri"/>
              </a:rPr>
            </a:br>
            <a:endParaRPr lang="en-US" sz="1400">
              <a:latin typeface="Calibri"/>
              <a:ea typeface="Calibri"/>
              <a:cs typeface="Calibri"/>
            </a:endParaRPr>
          </a:p>
          <a:p>
            <a:pPr algn="r" rtl="1"/>
            <a:endParaRPr lang="he-IL"/>
          </a:p>
        </p:txBody>
      </p:sp>
      <p:pic>
        <p:nvPicPr>
          <p:cNvPr id="10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FC785D4-B8F0-DB7A-634A-6BCB1311573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77"/>
          <a:stretch/>
        </p:blipFill>
        <p:spPr>
          <a:xfrm rot="778361">
            <a:off x="2437700" y="2809889"/>
            <a:ext cx="1125483" cy="3231978"/>
          </a:xfrm>
          <a:prstGeom prst="rect">
            <a:avLst/>
          </a:prstGeom>
        </p:spPr>
      </p:pic>
      <p:pic>
        <p:nvPicPr>
          <p:cNvPr id="11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749FF8E-2D3C-F140-A12D-087019D336C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77"/>
          <a:stretch/>
        </p:blipFill>
        <p:spPr>
          <a:xfrm rot="1191288" flipH="1">
            <a:off x="565201" y="2392465"/>
            <a:ext cx="1125483" cy="3231978"/>
          </a:xfrm>
          <a:prstGeom prst="rect">
            <a:avLst/>
          </a:prstGeom>
        </p:spPr>
      </p:pic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4039DAB-7B39-5DF3-1F72-4B2BA6F83290}"/>
              </a:ext>
            </a:extLst>
          </p:cNvPr>
          <p:cNvSpPr txBox="1"/>
          <p:nvPr/>
        </p:nvSpPr>
        <p:spPr>
          <a:xfrm>
            <a:off x="-283776" y="2929451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>
                <a:latin typeface="Calibri"/>
                <a:ea typeface="Calibri"/>
                <a:cs typeface="Calibri"/>
                <a:sym typeface="Calibri"/>
              </a:rPr>
              <a:t>מידע מתעדכן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DD92B4D0-C520-A5E8-F93B-B60D520EA361}"/>
              </a:ext>
            </a:extLst>
          </p:cNvPr>
          <p:cNvSpPr txBox="1"/>
          <p:nvPr/>
        </p:nvSpPr>
        <p:spPr>
          <a:xfrm>
            <a:off x="417301" y="3233422"/>
            <a:ext cx="31698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https://www.tau.ac.il/news/msg-8-10-23</a:t>
            </a:r>
            <a:endParaRPr lang="en-US" sz="1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62;p13">
            <a:extLst>
              <a:ext uri="{FF2B5EF4-FFF2-40B4-BE49-F238E27FC236}">
                <a16:creationId xmlns:a16="http://schemas.microsoft.com/office/drawing/2014/main" id="{CBEB916D-B43C-5731-C493-F0DA884B1EFA}"/>
              </a:ext>
            </a:extLst>
          </p:cNvPr>
          <p:cNvPicPr preferRelativeResize="0"/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1270404" y="3580624"/>
            <a:ext cx="1482000" cy="148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60;p13">
            <a:extLst>
              <a:ext uri="{FF2B5EF4-FFF2-40B4-BE49-F238E27FC236}">
                <a16:creationId xmlns:a16="http://schemas.microsoft.com/office/drawing/2014/main" id="{A1B23C8C-A832-A1FD-8DEA-713597C10CFA}"/>
              </a:ext>
            </a:extLst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9059" y="98226"/>
            <a:ext cx="1093651" cy="58515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57;p13">
            <a:extLst>
              <a:ext uri="{FF2B5EF4-FFF2-40B4-BE49-F238E27FC236}">
                <a16:creationId xmlns:a16="http://schemas.microsoft.com/office/drawing/2014/main" id="{5FEB6FCA-D233-A9DA-EA80-F06AD1F1F6BA}"/>
              </a:ext>
            </a:extLst>
          </p:cNvPr>
          <p:cNvSpPr txBox="1">
            <a:spLocks/>
          </p:cNvSpPr>
          <p:nvPr/>
        </p:nvSpPr>
        <p:spPr>
          <a:xfrm>
            <a:off x="311700" y="10066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/>
            <a:r>
              <a:rPr lang="he-IL" sz="2200">
                <a:latin typeface="Calibri"/>
                <a:ea typeface="Calibri"/>
                <a:cs typeface="Calibri"/>
                <a:sym typeface="Calibri"/>
              </a:rPr>
              <a:t>תמיכה וסיוע לסטודנטים וסטודנטיות בשעת מלחמה</a:t>
            </a:r>
          </a:p>
        </p:txBody>
      </p:sp>
      <p:pic>
        <p:nvPicPr>
          <p:cNvPr id="23" name="גרפיקה 22" descr="שפופרת טלפון קו מיתאר">
            <a:extLst>
              <a:ext uri="{FF2B5EF4-FFF2-40B4-BE49-F238E27FC236}">
                <a16:creationId xmlns:a16="http://schemas.microsoft.com/office/drawing/2014/main" id="{432AC847-D99E-9A5E-7C68-5CEEC434BF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93676" y="1314152"/>
            <a:ext cx="300415" cy="300415"/>
          </a:xfrm>
          <a:prstGeom prst="rect">
            <a:avLst/>
          </a:prstGeom>
        </p:spPr>
      </p:pic>
      <p:pic>
        <p:nvPicPr>
          <p:cNvPr id="27" name="גרפיקה 26" descr="שפופרת טלפון קו מיתאר">
            <a:extLst>
              <a:ext uri="{FF2B5EF4-FFF2-40B4-BE49-F238E27FC236}">
                <a16:creationId xmlns:a16="http://schemas.microsoft.com/office/drawing/2014/main" id="{97DAF303-4811-F7D2-48AF-B83DB94EBD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10334" y="1766328"/>
            <a:ext cx="300415" cy="300415"/>
          </a:xfrm>
          <a:prstGeom prst="rect">
            <a:avLst/>
          </a:prstGeom>
        </p:spPr>
      </p:pic>
      <p:pic>
        <p:nvPicPr>
          <p:cNvPr id="28" name="גרפיקה 27" descr="דואר אלקטרוני קו מיתאר">
            <a:extLst>
              <a:ext uri="{FF2B5EF4-FFF2-40B4-BE49-F238E27FC236}">
                <a16:creationId xmlns:a16="http://schemas.microsoft.com/office/drawing/2014/main" id="{9C1068EC-8C56-7014-6FF5-2EFAF3050A9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00472" y="2142326"/>
            <a:ext cx="318130" cy="318130"/>
          </a:xfrm>
          <a:prstGeom prst="rect">
            <a:avLst/>
          </a:prstGeom>
        </p:spPr>
      </p:pic>
      <p:pic>
        <p:nvPicPr>
          <p:cNvPr id="32" name="Picture 33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BEEAF759-8C8E-85FF-49F6-92D0E0F1AA2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9664">
            <a:off x="211833" y="1847137"/>
            <a:ext cx="964703" cy="966760"/>
          </a:xfrm>
          <a:prstGeom prst="rect">
            <a:avLst/>
          </a:prstGeom>
        </p:spPr>
      </p:pic>
      <p:sp>
        <p:nvSpPr>
          <p:cNvPr id="33" name="Rectangle 37">
            <a:extLst>
              <a:ext uri="{FF2B5EF4-FFF2-40B4-BE49-F238E27FC236}">
                <a16:creationId xmlns:a16="http://schemas.microsoft.com/office/drawing/2014/main" id="{C1305389-E15C-AEC9-C1CA-9AB77871D963}"/>
              </a:ext>
            </a:extLst>
          </p:cNvPr>
          <p:cNvSpPr/>
          <p:nvPr/>
        </p:nvSpPr>
        <p:spPr>
          <a:xfrm rot="20339664">
            <a:off x="276841" y="2107548"/>
            <a:ext cx="6929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1100">
                <a:solidFill>
                  <a:schemeClr val="bg1"/>
                </a:solidFill>
                <a:latin typeface="Open Sans Hebrew" panose="00000500000000000000" pitchFamily="2" charset="-79"/>
                <a:ea typeface="PT Sans" panose="020B0503020203020204" pitchFamily="34" charset="0"/>
                <a:cs typeface="Open Sans Hebrew" panose="00000500000000000000" pitchFamily="2" charset="-79"/>
              </a:rPr>
              <a:t>עד 4 מפגשים</a:t>
            </a:r>
            <a:endParaRPr lang="en-US" sz="1100">
              <a:solidFill>
                <a:schemeClr val="bg1"/>
              </a:solidFill>
              <a:latin typeface="Open Sans Hebrew" panose="00000500000000000000" pitchFamily="2" charset="-79"/>
              <a:ea typeface="PT Sans" panose="020B0503020203020204" pitchFamily="34" charset="0"/>
              <a:cs typeface="Open Sans Hebrew" panose="00000500000000000000" pitchFamily="2" charset="-79"/>
            </a:endParaRPr>
          </a:p>
        </p:txBody>
      </p: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360869D4-FA3A-A8BE-F2C5-C53F34AF4179}"/>
              </a:ext>
            </a:extLst>
          </p:cNvPr>
          <p:cNvSpPr txBox="1"/>
          <p:nvPr/>
        </p:nvSpPr>
        <p:spPr>
          <a:xfrm>
            <a:off x="4726514" y="803287"/>
            <a:ext cx="38947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400" b="1">
                <a:latin typeface="Calibri"/>
                <a:ea typeface="Calibri"/>
                <a:cs typeface="Calibri"/>
                <a:sym typeface="Calibri"/>
              </a:rPr>
              <a:t>קו חם - שירות פסיכולוגי</a:t>
            </a:r>
          </a:p>
        </p:txBody>
      </p:sp>
      <p:sp>
        <p:nvSpPr>
          <p:cNvPr id="35" name="תיבת טקסט 34">
            <a:extLst>
              <a:ext uri="{FF2B5EF4-FFF2-40B4-BE49-F238E27FC236}">
                <a16:creationId xmlns:a16="http://schemas.microsoft.com/office/drawing/2014/main" id="{222A8BAD-8876-53AA-C754-CBB9CF7DF540}"/>
              </a:ext>
            </a:extLst>
          </p:cNvPr>
          <p:cNvSpPr txBox="1"/>
          <p:nvPr/>
        </p:nvSpPr>
        <p:spPr>
          <a:xfrm>
            <a:off x="448114" y="765155"/>
            <a:ext cx="37060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400" b="1">
                <a:latin typeface="Calibri"/>
                <a:ea typeface="Calibri"/>
                <a:cs typeface="Calibri"/>
                <a:sym typeface="Calibri"/>
              </a:rPr>
              <a:t>פגישות תמיכה</a:t>
            </a:r>
          </a:p>
        </p:txBody>
      </p:sp>
      <p:sp>
        <p:nvSpPr>
          <p:cNvPr id="36" name="תיבת טקסט 35">
            <a:extLst>
              <a:ext uri="{FF2B5EF4-FFF2-40B4-BE49-F238E27FC236}">
                <a16:creationId xmlns:a16="http://schemas.microsoft.com/office/drawing/2014/main" id="{D6722DFD-E7E6-8BB1-C875-A23C28E25197}"/>
              </a:ext>
            </a:extLst>
          </p:cNvPr>
          <p:cNvSpPr txBox="1"/>
          <p:nvPr/>
        </p:nvSpPr>
        <p:spPr>
          <a:xfrm>
            <a:off x="522709" y="1026082"/>
            <a:ext cx="3395893" cy="7232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>
                <a:latin typeface="Calibri"/>
                <a:ea typeface="Calibri"/>
                <a:cs typeface="Calibri"/>
                <a:sym typeface="Calibri"/>
              </a:rPr>
              <a:t>התוכנית לפסיכותרפיה פסיכואנליטית – עזרה בהתמודדות עם מצבי דחק אקוטיים.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300">
                <a:latin typeface="Calibri"/>
                <a:ea typeface="Calibri"/>
                <a:cs typeface="Calibri"/>
                <a:sym typeface="Calibri"/>
              </a:rPr>
              <a:t>לתיאום מטפל יש לפנות לשני:</a:t>
            </a:r>
            <a:endParaRPr lang="he-IL" sz="13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תיבת טקסט 33">
            <a:extLst>
              <a:ext uri="{FF2B5EF4-FFF2-40B4-BE49-F238E27FC236}">
                <a16:creationId xmlns:a16="http://schemas.microsoft.com/office/drawing/2014/main" id="{DA250728-7D49-E235-EAFE-D20E7A32119C}"/>
              </a:ext>
            </a:extLst>
          </p:cNvPr>
          <p:cNvSpPr txBox="1"/>
          <p:nvPr/>
        </p:nvSpPr>
        <p:spPr>
          <a:xfrm>
            <a:off x="3486656" y="3187035"/>
            <a:ext cx="3894777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/>
            <a:r>
              <a:rPr lang="he-IL" b="1">
                <a:latin typeface="Calibri"/>
                <a:cs typeface="Calibri"/>
              </a:rPr>
              <a:t>סיוע כלכלי 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A59D4BE3-59B6-926C-36C4-E46C189F06D7}"/>
              </a:ext>
            </a:extLst>
          </p:cNvPr>
          <p:cNvSpPr txBox="1"/>
          <p:nvPr/>
        </p:nvSpPr>
        <p:spPr>
          <a:xfrm>
            <a:off x="3702858" y="3182977"/>
            <a:ext cx="3307669" cy="1892826"/>
          </a:xfrm>
          <a:prstGeom prst="rect">
            <a:avLst/>
          </a:prstGeom>
          <a:noFill/>
        </p:spPr>
        <p:txBody>
          <a:bodyPr wrap="square" lIns="91440" tIns="45720" rIns="91440" bIns="45720" rtlCol="1" anchor="t">
            <a:spAutoFit/>
          </a:bodyPr>
          <a:lstStyle/>
          <a:p>
            <a:pPr algn="ctr" rtl="1"/>
            <a:br>
              <a:rPr lang="he-IL" sz="14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he-IL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מענקים </a:t>
            </a:r>
            <a:r>
              <a:rPr lang="he-IL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לסטודנטים.ות</a:t>
            </a:r>
            <a:r>
              <a:rPr lang="he-IL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שגויסו למילואים</a:t>
            </a:r>
            <a:r>
              <a:rPr lang="he-I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lang="he-IL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 rtl="1"/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https://deanstudents.tau.ac.il/supportidf</a:t>
            </a:r>
            <a:r>
              <a:rPr lang="he-I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r>
              <a:rPr lang="he-IL" sz="120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 </a:t>
            </a:r>
            <a:endParaRPr lang="he-IL" sz="1200">
              <a:solidFill>
                <a:schemeClr val="dk1"/>
              </a:solidFill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>
              <a:solidFill>
                <a:schemeClr val="dk1"/>
              </a:solidFill>
              <a:latin typeface="Calibri"/>
              <a:cs typeface="Calibri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>
                <a:solidFill>
                  <a:schemeClr val="dk1"/>
                </a:solidFill>
                <a:latin typeface="Calibri"/>
                <a:cs typeface="Calibri"/>
              </a:rPr>
              <a:t>מענקי חירום </a:t>
            </a:r>
            <a:r>
              <a:rPr lang="he-IL" dirty="0" err="1">
                <a:solidFill>
                  <a:schemeClr val="dk1"/>
                </a:solidFill>
                <a:latin typeface="Calibri"/>
                <a:cs typeface="Calibri"/>
              </a:rPr>
              <a:t>לסטודנטים.ות</a:t>
            </a:r>
            <a:r>
              <a:rPr lang="he-IL" dirty="0">
                <a:solidFill>
                  <a:schemeClr val="dk1"/>
                </a:solidFill>
                <a:latin typeface="Calibri"/>
                <a:cs typeface="Calibri"/>
              </a:rPr>
              <a:t> שחוו נזק ישיר </a:t>
            </a:r>
          </a:p>
          <a:p>
            <a:pPr algn="ctr" rtl="1"/>
            <a:r>
              <a:rPr lang="he-IL" dirty="0">
                <a:solidFill>
                  <a:schemeClr val="dk1"/>
                </a:solidFill>
                <a:latin typeface="Calibri"/>
                <a:cs typeface="Calibri"/>
              </a:rPr>
              <a:t>ברכוש ובנפש 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tx1"/>
                </a:solidFill>
                <a:latin typeface="Calibri"/>
                <a:cs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https://deanstudents.tau.ac.il/rewriters_registration_form_3553</a:t>
            </a:r>
            <a:endParaRPr lang="he-IL" sz="105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dirty="0">
              <a:solidFill>
                <a:schemeClr val="dk1"/>
              </a:solidFill>
              <a:latin typeface="Calibri"/>
              <a:cs typeface="Calibri"/>
            </a:endParaRPr>
          </a:p>
        </p:txBody>
      </p:sp>
      <p:pic>
        <p:nvPicPr>
          <p:cNvPr id="12" name="גרפיקה 11" descr="אינטרנט">
            <a:extLst>
              <a:ext uri="{FF2B5EF4-FFF2-40B4-BE49-F238E27FC236}">
                <a16:creationId xmlns:a16="http://schemas.microsoft.com/office/drawing/2014/main" id="{DFBDE29D-D3A1-D385-383C-5457BD6B5BA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841302" y="3400928"/>
            <a:ext cx="321321" cy="321321"/>
          </a:xfrm>
          <a:prstGeom prst="rect">
            <a:avLst/>
          </a:prstGeom>
        </p:spPr>
      </p:pic>
      <p:pic>
        <p:nvPicPr>
          <p:cNvPr id="24" name="גרפיקה 23" descr="אינטרנט">
            <a:extLst>
              <a:ext uri="{FF2B5EF4-FFF2-40B4-BE49-F238E27FC236}">
                <a16:creationId xmlns:a16="http://schemas.microsoft.com/office/drawing/2014/main" id="{C171707C-306E-DD7A-BC82-0C020D9264F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843284" y="4026898"/>
            <a:ext cx="321321" cy="321321"/>
          </a:xfrm>
          <a:prstGeom prst="rect">
            <a:avLst/>
          </a:prstGeom>
        </p:spPr>
      </p:pic>
      <p:pic>
        <p:nvPicPr>
          <p:cNvPr id="6" name="גרפיקה 23" descr="אינטרנט">
            <a:extLst>
              <a:ext uri="{FF2B5EF4-FFF2-40B4-BE49-F238E27FC236}">
                <a16:creationId xmlns:a16="http://schemas.microsoft.com/office/drawing/2014/main" id="{A56259AD-F01A-3E3B-2DAB-6DE6A8FB63B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937497" y="2026995"/>
            <a:ext cx="321321" cy="32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674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fd366f-a4fc-4523-9013-5628b0679649">
      <Terms xmlns="http://schemas.microsoft.com/office/infopath/2007/PartnerControls"/>
    </lcf76f155ced4ddcb4097134ff3c332f>
    <TaxCatchAll xmlns="a43b5aa4-5b75-45b8-8e56-2076167cc2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4D95494FDA1C469820D5985C88C313" ma:contentTypeVersion="13" ma:contentTypeDescription="Create a new document." ma:contentTypeScope="" ma:versionID="e9143799388394700e70eb7d2bac5f82">
  <xsd:schema xmlns:xsd="http://www.w3.org/2001/XMLSchema" xmlns:xs="http://www.w3.org/2001/XMLSchema" xmlns:p="http://schemas.microsoft.com/office/2006/metadata/properties" xmlns:ns2="9ffd366f-a4fc-4523-9013-5628b0679649" xmlns:ns3="a43b5aa4-5b75-45b8-8e56-2076167cc2e5" targetNamespace="http://schemas.microsoft.com/office/2006/metadata/properties" ma:root="true" ma:fieldsID="bf57b568d25e36bb8617b28a587a2b5e" ns2:_="" ns3:_="">
    <xsd:import namespace="9ffd366f-a4fc-4523-9013-5628b0679649"/>
    <xsd:import namespace="a43b5aa4-5b75-45b8-8e56-2076167cc2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d366f-a4fc-4523-9013-5628b06796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e18d92b-7af2-4f43-813e-7321dff08a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b5aa4-5b75-45b8-8e56-2076167cc2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1bab65e-3df7-4678-bde9-d1466e9130cf}" ma:internalName="TaxCatchAll" ma:showField="CatchAllData" ma:web="a43b5aa4-5b75-45b8-8e56-2076167cc2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61A318-0D3C-4C56-94AA-79D173A9A2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BCEDA4-1FFA-46D5-AB69-296FD84CACBB}">
  <ds:schemaRefs>
    <ds:schemaRef ds:uri="4eafe1cd-7012-4cd6-af26-391f29e41b78"/>
    <ds:schemaRef ds:uri="5d2569ad-38d3-47dd-b389-d7f3345147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ffd366f-a4fc-4523-9013-5628b0679649"/>
    <ds:schemaRef ds:uri="a43b5aa4-5b75-45b8-8e56-2076167cc2e5"/>
  </ds:schemaRefs>
</ds:datastoreItem>
</file>

<file path=customXml/itemProps3.xml><?xml version="1.0" encoding="utf-8"?>
<ds:datastoreItem xmlns:ds="http://schemas.openxmlformats.org/officeDocument/2006/customXml" ds:itemID="{BD18A44F-24FB-40DE-8529-133553D698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fd366f-a4fc-4523-9013-5628b0679649"/>
    <ds:schemaRef ds:uri="a43b5aa4-5b75-45b8-8e56-2076167cc2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(16:9)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Anat Kredi</dc:creator>
  <cp:lastModifiedBy>Innovation in Learning</cp:lastModifiedBy>
  <cp:revision>68</cp:revision>
  <dcterms:modified xsi:type="dcterms:W3CDTF">2023-12-18T10:43:09Z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0x010100E94D95494FDA1C469820D5985C88C313</vt:lpwstr>
  </property>
  <property fmtid="{D5CDD505-2E9C-101B-9397-08002B2CF9AE}" pid="3" name="MediaServiceImageTags">
    <vt:lpwstr/>
  </property>
</Properties>
</file>